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notesSlides/notesSlide2.xml" ContentType="application/vnd.openxmlformats-officedocument.presentationml.notesSlide+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ppt/ink/ink67.xml" ContentType="application/inkml+xml"/>
  <Override PartName="/ppt/ink/ink68.xml" ContentType="application/inkml+xml"/>
  <Override PartName="/ppt/ink/ink69.xml" ContentType="application/inkml+xml"/>
  <Override PartName="/ppt/ink/ink70.xml" ContentType="application/inkml+xml"/>
  <Override PartName="/ppt/ink/ink71.xml" ContentType="application/inkml+xml"/>
  <Override PartName="/ppt/ink/ink72.xml" ContentType="application/inkml+xml"/>
  <Override PartName="/ppt/ink/ink73.xml" ContentType="application/inkml+xml"/>
  <Override PartName="/ppt/ink/ink74.xml" ContentType="application/inkml+xml"/>
  <Override PartName="/ppt/ink/ink75.xml" ContentType="application/inkml+xml"/>
  <Override PartName="/ppt/ink/ink76.xml" ContentType="application/inkml+xml"/>
  <Override PartName="/ppt/ink/ink77.xml" ContentType="application/inkml+xml"/>
  <Override PartName="/ppt/ink/ink78.xml" ContentType="application/inkml+xml"/>
  <Override PartName="/ppt/ink/ink79.xml" ContentType="application/inkml+xml"/>
  <Override PartName="/ppt/ink/ink80.xml" ContentType="application/inkml+xml"/>
  <Override PartName="/ppt/ink/ink81.xml" ContentType="application/inkml+xml"/>
  <Override PartName="/ppt/ink/ink82.xml" ContentType="application/inkml+xml"/>
  <Override PartName="/ppt/ink/ink83.xml" ContentType="application/inkml+xml"/>
  <Override PartName="/ppt/ink/ink84.xml" ContentType="application/inkml+xml"/>
  <Override PartName="/ppt/ink/ink85.xml" ContentType="application/inkml+xml"/>
  <Override PartName="/ppt/ink/ink86.xml" ContentType="application/inkml+xml"/>
  <Override PartName="/ppt/ink/ink87.xml" ContentType="application/inkml+xml"/>
  <Override PartName="/ppt/ink/ink88.xml" ContentType="application/inkml+xml"/>
  <Override PartName="/ppt/ink/ink89.xml" ContentType="application/inkml+xml"/>
  <Override PartName="/ppt/ink/ink90.xml" ContentType="application/inkml+xml"/>
  <Override PartName="/ppt/ink/ink91.xml" ContentType="application/inkml+xml"/>
  <Override PartName="/ppt/ink/ink92.xml" ContentType="application/inkml+xml"/>
  <Override PartName="/ppt/ink/ink93.xml" ContentType="application/inkml+xml"/>
  <Override PartName="/ppt/ink/ink94.xml" ContentType="application/inkml+xml"/>
  <Override PartName="/ppt/ink/ink95.xml" ContentType="application/inkml+xml"/>
  <Override PartName="/ppt/ink/ink96.xml" ContentType="application/inkml+xml"/>
  <Override PartName="/ppt/ink/ink97.xml" ContentType="application/inkml+xml"/>
  <Override PartName="/ppt/ink/ink98.xml" ContentType="application/inkml+xml"/>
  <Override PartName="/ppt/ink/ink99.xml" ContentType="application/inkml+xml"/>
  <Override PartName="/ppt/ink/ink100.xml" ContentType="application/inkml+xml"/>
  <Override PartName="/ppt/ink/ink101.xml" ContentType="application/inkml+xml"/>
  <Override PartName="/ppt/ink/ink102.xml" ContentType="application/inkml+xml"/>
  <Override PartName="/ppt/ink/ink103.xml" ContentType="application/inkml+xml"/>
  <Override PartName="/ppt/ink/ink104.xml" ContentType="application/inkml+xml"/>
  <Override PartName="/ppt/ink/ink105.xml" ContentType="application/inkml+xml"/>
  <Override PartName="/ppt/ink/ink106.xml" ContentType="application/inkml+xml"/>
  <Override PartName="/ppt/ink/ink107.xml" ContentType="application/inkml+xml"/>
  <Override PartName="/ppt/ink/ink108.xml" ContentType="application/inkml+xml"/>
  <Override PartName="/ppt/ink/ink109.xml" ContentType="application/inkml+xml"/>
  <Override PartName="/ppt/ink/ink110.xml" ContentType="application/inkml+xml"/>
  <Override PartName="/ppt/ink/ink111.xml" ContentType="application/inkml+xml"/>
  <Override PartName="/ppt/ink/ink112.xml" ContentType="application/inkml+xml"/>
  <Override PartName="/ppt/ink/ink113.xml" ContentType="application/inkml+xml"/>
  <Override PartName="/ppt/ink/ink114.xml" ContentType="application/inkml+xml"/>
  <Override PartName="/ppt/ink/ink115.xml" ContentType="application/inkml+xml"/>
  <Override PartName="/ppt/ink/ink116.xml" ContentType="application/inkml+xml"/>
  <Override PartName="/ppt/ink/ink117.xml" ContentType="application/inkml+xml"/>
  <Override PartName="/ppt/ink/ink118.xml" ContentType="application/inkml+xml"/>
  <Override PartName="/ppt/ink/ink119.xml" ContentType="application/inkml+xml"/>
  <Override PartName="/ppt/ink/ink120.xml" ContentType="application/inkml+xml"/>
  <Override PartName="/ppt/ink/ink121.xml" ContentType="application/inkml+xml"/>
  <Override PartName="/ppt/ink/ink122.xml" ContentType="application/inkml+xml"/>
  <Override PartName="/ppt/ink/ink123.xml" ContentType="application/inkml+xml"/>
  <Override PartName="/ppt/ink/ink124.xml" ContentType="application/inkml+xml"/>
  <Override PartName="/ppt/ink/ink125.xml" ContentType="application/inkml+xml"/>
  <Override PartName="/ppt/ink/ink126.xml" ContentType="application/inkml+xml"/>
  <Override PartName="/ppt/ink/ink127.xml" ContentType="application/inkml+xml"/>
  <Override PartName="/ppt/ink/ink128.xml" ContentType="application/inkml+xml"/>
  <Override PartName="/ppt/ink/ink129.xml" ContentType="application/inkml+xml"/>
  <Override PartName="/ppt/ink/ink130.xml" ContentType="application/inkml+xml"/>
  <Override PartName="/ppt/ink/ink131.xml" ContentType="application/inkml+xml"/>
  <Override PartName="/ppt/ink/ink132.xml" ContentType="application/inkml+xml"/>
  <Override PartName="/ppt/ink/ink133.xml" ContentType="application/inkml+xml"/>
  <Override PartName="/ppt/ink/ink134.xml" ContentType="application/inkml+xml"/>
  <Override PartName="/ppt/ink/ink135.xml" ContentType="application/inkml+xml"/>
  <Override PartName="/ppt/ink/ink136.xml" ContentType="application/inkml+xml"/>
  <Override PartName="/ppt/ink/ink137.xml" ContentType="application/inkml+xml"/>
  <Override PartName="/ppt/ink/ink138.xml" ContentType="application/inkml+xml"/>
  <Override PartName="/ppt/ink/ink139.xml" ContentType="application/inkml+xml"/>
  <Override PartName="/ppt/ink/ink140.xml" ContentType="application/inkml+xml"/>
  <Override PartName="/ppt/ink/ink141.xml" ContentType="application/inkml+xml"/>
  <Override PartName="/ppt/ink/ink142.xml" ContentType="application/inkml+xml"/>
  <Override PartName="/ppt/ink/ink143.xml" ContentType="application/inkml+xml"/>
  <Override PartName="/ppt/ink/ink144.xml" ContentType="application/inkml+xml"/>
  <Override PartName="/ppt/ink/ink145.xml" ContentType="application/inkml+xml"/>
  <Override PartName="/ppt/ink/ink146.xml" ContentType="application/inkml+xml"/>
  <Override PartName="/ppt/ink/ink147.xml" ContentType="application/inkml+xml"/>
  <Override PartName="/ppt/ink/ink148.xml" ContentType="application/inkml+xml"/>
  <Override PartName="/ppt/ink/ink149.xml" ContentType="application/inkml+xml"/>
  <Override PartName="/ppt/ink/ink150.xml" ContentType="application/inkml+xml"/>
  <Override PartName="/ppt/ink/ink151.xml" ContentType="application/inkml+xml"/>
  <Override PartName="/ppt/ink/ink152.xml" ContentType="application/inkml+xml"/>
  <Override PartName="/ppt/ink/ink153.xml" ContentType="application/inkml+xml"/>
  <Override PartName="/ppt/ink/ink154.xml" ContentType="application/inkml+xml"/>
  <Override PartName="/ppt/ink/ink155.xml" ContentType="application/inkml+xml"/>
  <Override PartName="/ppt/ink/ink156.xml" ContentType="application/inkml+xml"/>
  <Override PartName="/ppt/ink/ink157.xml" ContentType="application/inkml+xml"/>
  <Override PartName="/ppt/ink/ink158.xml" ContentType="application/inkml+xml"/>
  <Override PartName="/ppt/ink/ink159.xml" ContentType="application/inkml+xml"/>
  <Override PartName="/ppt/ink/ink160.xml" ContentType="application/inkml+xml"/>
  <Override PartName="/ppt/ink/ink161.xml" ContentType="application/inkml+xml"/>
  <Override PartName="/ppt/ink/ink162.xml" ContentType="application/inkml+xml"/>
  <Override PartName="/ppt/ink/ink163.xml" ContentType="application/inkml+xml"/>
  <Override PartName="/ppt/ink/ink164.xml" ContentType="application/inkml+xml"/>
  <Override PartName="/ppt/ink/ink165.xml" ContentType="application/inkml+xml"/>
  <Override PartName="/ppt/ink/ink166.xml" ContentType="application/inkml+xml"/>
  <Override PartName="/ppt/ink/ink167.xml" ContentType="application/inkml+xml"/>
  <Override PartName="/ppt/ink/ink168.xml" ContentType="application/inkml+xml"/>
  <Override PartName="/ppt/ink/ink169.xml" ContentType="application/inkml+xml"/>
  <Override PartName="/ppt/ink/ink170.xml" ContentType="application/inkml+xml"/>
  <Override PartName="/ppt/ink/ink171.xml" ContentType="application/inkml+xml"/>
  <Override PartName="/ppt/ink/ink172.xml" ContentType="application/inkml+xml"/>
  <Override PartName="/ppt/ink/ink173.xml" ContentType="application/inkml+xml"/>
  <Override PartName="/ppt/ink/ink174.xml" ContentType="application/inkml+xml"/>
  <Override PartName="/ppt/ink/ink175.xml" ContentType="application/inkml+xml"/>
  <Override PartName="/ppt/ink/ink176.xml" ContentType="application/inkml+xml"/>
  <Override PartName="/ppt/ink/ink177.xml" ContentType="application/inkml+xml"/>
  <Override PartName="/ppt/ink/ink178.xml" ContentType="application/inkml+xml"/>
  <Override PartName="/ppt/ink/ink179.xml" ContentType="application/inkml+xml"/>
  <Override PartName="/ppt/ink/ink180.xml" ContentType="application/inkml+xml"/>
  <Override PartName="/ppt/ink/ink181.xml" ContentType="application/inkml+xml"/>
  <Override PartName="/ppt/ink/ink182.xml" ContentType="application/inkml+xml"/>
  <Override PartName="/ppt/ink/ink183.xml" ContentType="application/inkml+xml"/>
  <Override PartName="/ppt/ink/ink184.xml" ContentType="application/inkml+xml"/>
  <Override PartName="/ppt/ink/ink185.xml" ContentType="application/inkml+xml"/>
  <Override PartName="/ppt/ink/ink186.xml" ContentType="application/inkml+xml"/>
  <Override PartName="/ppt/ink/ink187.xml" ContentType="application/inkml+xml"/>
  <Override PartName="/ppt/ink/ink188.xml" ContentType="application/inkml+xml"/>
  <Override PartName="/ppt/ink/ink189.xml" ContentType="application/inkml+xml"/>
  <Override PartName="/ppt/ink/ink190.xml" ContentType="application/inkml+xml"/>
  <Override PartName="/ppt/ink/ink191.xml" ContentType="application/inkml+xml"/>
  <Override PartName="/ppt/ink/ink192.xml" ContentType="application/inkml+xml"/>
  <Override PartName="/ppt/ink/ink193.xml" ContentType="application/inkml+xml"/>
  <Override PartName="/ppt/ink/ink194.xml" ContentType="application/inkml+xml"/>
  <Override PartName="/ppt/ink/ink195.xml" ContentType="application/inkml+xml"/>
  <Override PartName="/ppt/ink/ink196.xml" ContentType="application/inkml+xml"/>
  <Override PartName="/ppt/ink/ink197.xml" ContentType="application/inkml+xml"/>
  <Override PartName="/ppt/ink/ink198.xml" ContentType="application/inkml+xml"/>
  <Override PartName="/ppt/ink/ink199.xml" ContentType="application/inkml+xml"/>
  <Override PartName="/ppt/ink/ink200.xml" ContentType="application/inkml+xml"/>
  <Override PartName="/ppt/ink/ink201.xml" ContentType="application/inkml+xml"/>
  <Override PartName="/ppt/ink/ink202.xml" ContentType="application/inkml+xml"/>
  <Override PartName="/ppt/ink/ink203.xml" ContentType="application/inkml+xml"/>
  <Override PartName="/ppt/ink/ink204.xml" ContentType="application/inkml+xml"/>
  <Override PartName="/ppt/ink/ink205.xml" ContentType="application/inkml+xml"/>
  <Override PartName="/ppt/ink/ink206.xml" ContentType="application/inkml+xml"/>
  <Override PartName="/ppt/ink/ink207.xml" ContentType="application/inkml+xml"/>
  <Override PartName="/ppt/ink/ink208.xml" ContentType="application/inkml+xml"/>
  <Override PartName="/ppt/ink/ink209.xml" ContentType="application/inkml+xml"/>
  <Override PartName="/ppt/ink/ink210.xml" ContentType="application/inkml+xml"/>
  <Override PartName="/ppt/ink/ink211.xml" ContentType="application/inkml+xml"/>
  <Override PartName="/ppt/ink/ink212.xml" ContentType="application/inkml+xml"/>
  <Override PartName="/ppt/ink/ink213.xml" ContentType="application/inkml+xml"/>
  <Override PartName="/ppt/ink/ink214.xml" ContentType="application/inkml+xml"/>
  <Override PartName="/ppt/ink/ink215.xml" ContentType="application/inkml+xml"/>
  <Override PartName="/ppt/ink/ink216.xml" ContentType="application/inkml+xml"/>
  <Override PartName="/ppt/ink/ink217.xml" ContentType="application/inkml+xml"/>
  <Override PartName="/ppt/ink/ink218.xml" ContentType="application/inkml+xml"/>
  <Override PartName="/ppt/ink/ink219.xml" ContentType="application/inkml+xml"/>
  <Override PartName="/ppt/ink/ink220.xml" ContentType="application/inkml+xml"/>
  <Override PartName="/ppt/ink/ink221.xml" ContentType="application/inkml+xml"/>
  <Override PartName="/ppt/ink/ink222.xml" ContentType="application/inkml+xml"/>
  <Override PartName="/ppt/ink/ink223.xml" ContentType="application/inkml+xml"/>
  <Override PartName="/ppt/ink/ink224.xml" ContentType="application/inkml+xml"/>
  <Override PartName="/ppt/ink/ink225.xml" ContentType="application/inkml+xml"/>
  <Override PartName="/ppt/ink/ink226.xml" ContentType="application/inkml+xml"/>
  <Override PartName="/ppt/ink/ink227.xml" ContentType="application/inkml+xml"/>
  <Override PartName="/ppt/ink/ink228.xml" ContentType="application/inkml+xml"/>
  <Override PartName="/ppt/ink/ink229.xml" ContentType="application/inkml+xml"/>
  <Override PartName="/ppt/ink/ink230.xml" ContentType="application/inkml+xml"/>
  <Override PartName="/ppt/ink/ink231.xml" ContentType="application/inkml+xml"/>
  <Override PartName="/ppt/ink/ink232.xml" ContentType="application/inkml+xml"/>
  <Override PartName="/ppt/ink/ink233.xml" ContentType="application/inkml+xml"/>
  <Override PartName="/ppt/ink/ink234.xml" ContentType="application/inkml+xml"/>
  <Override PartName="/ppt/ink/ink235.xml" ContentType="application/inkml+xml"/>
  <Override PartName="/ppt/ink/ink236.xml" ContentType="application/inkml+xml"/>
  <Override PartName="/ppt/ink/ink237.xml" ContentType="application/inkml+xml"/>
  <Override PartName="/ppt/ink/ink238.xml" ContentType="application/inkml+xml"/>
  <Override PartName="/ppt/ink/ink239.xml" ContentType="application/inkml+xml"/>
  <Override PartName="/ppt/ink/ink240.xml" ContentType="application/inkml+xml"/>
  <Override PartName="/ppt/ink/ink241.xml" ContentType="application/inkml+xml"/>
  <Override PartName="/ppt/ink/ink242.xml" ContentType="application/inkml+xml"/>
  <Override PartName="/ppt/ink/ink243.xml" ContentType="application/inkml+xml"/>
  <Override PartName="/ppt/ink/ink244.xml" ContentType="application/inkml+xml"/>
  <Override PartName="/ppt/ink/ink245.xml" ContentType="application/inkml+xml"/>
  <Override PartName="/ppt/ink/ink246.xml" ContentType="application/inkml+xml"/>
  <Override PartName="/ppt/ink/ink247.xml" ContentType="application/inkml+xml"/>
  <Override PartName="/ppt/ink/ink248.xml" ContentType="application/inkml+xml"/>
  <Override PartName="/ppt/ink/ink249.xml" ContentType="application/inkml+xml"/>
  <Override PartName="/ppt/ink/ink250.xml" ContentType="application/inkml+xml"/>
  <Override PartName="/ppt/ink/ink251.xml" ContentType="application/inkml+xml"/>
  <Override PartName="/ppt/ink/ink252.xml" ContentType="application/inkml+xml"/>
  <Override PartName="/ppt/ink/ink253.xml" ContentType="application/inkml+xml"/>
  <Override PartName="/ppt/ink/ink254.xml" ContentType="application/inkml+xml"/>
  <Override PartName="/ppt/ink/ink255.xml" ContentType="application/inkml+xml"/>
  <Override PartName="/ppt/ink/ink256.xml" ContentType="application/inkml+xml"/>
  <Override PartName="/ppt/ink/ink257.xml" ContentType="application/inkml+xml"/>
  <Override PartName="/ppt/ink/ink258.xml" ContentType="application/inkml+xml"/>
  <Override PartName="/ppt/ink/ink259.xml" ContentType="application/inkml+xml"/>
  <Override PartName="/ppt/ink/ink260.xml" ContentType="application/inkml+xml"/>
  <Override PartName="/ppt/ink/ink261.xml" ContentType="application/inkml+xml"/>
  <Override PartName="/ppt/ink/ink262.xml" ContentType="application/inkml+xml"/>
  <Override PartName="/ppt/ink/ink263.xml" ContentType="application/inkml+xml"/>
  <Override PartName="/ppt/ink/ink264.xml" ContentType="application/inkml+xml"/>
  <Override PartName="/ppt/ink/ink265.xml" ContentType="application/inkml+xml"/>
  <Override PartName="/ppt/ink/ink266.xml" ContentType="application/inkml+xml"/>
  <Override PartName="/ppt/ink/ink267.xml" ContentType="application/inkml+xml"/>
  <Override PartName="/ppt/ink/ink268.xml" ContentType="application/inkml+xml"/>
  <Override PartName="/ppt/ink/ink269.xml" ContentType="application/inkml+xml"/>
  <Override PartName="/ppt/ink/ink270.xml" ContentType="application/inkml+xml"/>
  <Override PartName="/ppt/ink/ink271.xml" ContentType="application/inkml+xml"/>
  <Override PartName="/ppt/ink/ink272.xml" ContentType="application/inkml+xml"/>
  <Override PartName="/ppt/ink/ink273.xml" ContentType="application/inkml+xml"/>
  <Override PartName="/ppt/ink/ink274.xml" ContentType="application/inkml+xml"/>
  <Override PartName="/ppt/ink/ink275.xml" ContentType="application/inkml+xml"/>
  <Override PartName="/ppt/ink/ink276.xml" ContentType="application/inkml+xml"/>
  <Override PartName="/ppt/ink/ink277.xml" ContentType="application/inkml+xml"/>
  <Override PartName="/ppt/ink/ink278.xml" ContentType="application/inkml+xml"/>
  <Override PartName="/ppt/ink/ink279.xml" ContentType="application/inkml+xml"/>
  <Override PartName="/ppt/ink/ink280.xml" ContentType="application/inkml+xml"/>
  <Override PartName="/ppt/ink/ink281.xml" ContentType="application/inkml+xml"/>
  <Override PartName="/ppt/ink/ink282.xml" ContentType="application/inkml+xml"/>
  <Override PartName="/ppt/ink/ink283.xml" ContentType="application/inkml+xml"/>
  <Override PartName="/ppt/ink/ink284.xml" ContentType="application/inkml+xml"/>
  <Override PartName="/ppt/ink/ink285.xml" ContentType="application/inkml+xml"/>
  <Override PartName="/ppt/ink/ink286.xml" ContentType="application/inkml+xml"/>
  <Override PartName="/ppt/ink/ink287.xml" ContentType="application/inkml+xml"/>
  <Override PartName="/ppt/ink/ink288.xml" ContentType="application/inkml+xml"/>
  <Override PartName="/ppt/ink/ink289.xml" ContentType="application/inkml+xml"/>
  <Override PartName="/ppt/ink/ink290.xml" ContentType="application/inkml+xml"/>
  <Override PartName="/ppt/ink/ink291.xml" ContentType="application/inkml+xml"/>
  <Override PartName="/ppt/ink/ink292.xml" ContentType="application/inkml+xml"/>
  <Override PartName="/ppt/ink/ink293.xml" ContentType="application/inkml+xml"/>
  <Override PartName="/ppt/ink/ink294.xml" ContentType="application/inkml+xml"/>
  <Override PartName="/ppt/ink/ink295.xml" ContentType="application/inkml+xml"/>
  <Override PartName="/ppt/ink/ink296.xml" ContentType="application/inkml+xml"/>
  <Override PartName="/ppt/ink/ink297.xml" ContentType="application/inkml+xml"/>
  <Override PartName="/ppt/ink/ink298.xml" ContentType="application/inkml+xml"/>
  <Override PartName="/ppt/ink/ink299.xml" ContentType="application/inkml+xml"/>
  <Override PartName="/ppt/ink/ink300.xml" ContentType="application/inkml+xml"/>
  <Override PartName="/ppt/ink/ink301.xml" ContentType="application/inkml+xml"/>
  <Override PartName="/ppt/ink/ink302.xml" ContentType="application/inkml+xml"/>
  <Override PartName="/ppt/ink/ink303.xml" ContentType="application/inkml+xml"/>
  <Override PartName="/ppt/ink/ink304.xml" ContentType="application/inkml+xml"/>
  <Override PartName="/ppt/ink/ink305.xml" ContentType="application/inkml+xml"/>
  <Override PartName="/ppt/ink/ink306.xml" ContentType="application/inkml+xml"/>
  <Override PartName="/ppt/ink/ink307.xml" ContentType="application/inkml+xml"/>
  <Override PartName="/ppt/ink/ink308.xml" ContentType="application/inkml+xml"/>
  <Override PartName="/ppt/ink/ink309.xml" ContentType="application/inkml+xml"/>
  <Override PartName="/ppt/ink/ink310.xml" ContentType="application/inkml+xml"/>
  <Override PartName="/ppt/ink/ink311.xml" ContentType="application/inkml+xml"/>
  <Override PartName="/ppt/ink/ink312.xml" ContentType="application/inkml+xml"/>
  <Override PartName="/ppt/ink/ink313.xml" ContentType="application/inkml+xml"/>
  <Override PartName="/ppt/ink/ink314.xml" ContentType="application/inkml+xml"/>
  <Override PartName="/ppt/ink/ink315.xml" ContentType="application/inkml+xml"/>
  <Override PartName="/ppt/ink/ink316.xml" ContentType="application/inkml+xml"/>
  <Override PartName="/ppt/ink/ink317.xml" ContentType="application/inkml+xml"/>
  <Override PartName="/ppt/ink/ink318.xml" ContentType="application/inkml+xml"/>
  <Override PartName="/ppt/ink/ink319.xml" ContentType="application/inkml+xml"/>
  <Override PartName="/ppt/ink/ink320.xml" ContentType="application/inkml+xml"/>
  <Override PartName="/ppt/ink/ink321.xml" ContentType="application/inkml+xml"/>
  <Override PartName="/ppt/ink/ink322.xml" ContentType="application/inkml+xml"/>
  <Override PartName="/ppt/ink/ink323.xml" ContentType="application/inkml+xml"/>
  <Override PartName="/ppt/ink/ink324.xml" ContentType="application/inkml+xml"/>
  <Override PartName="/ppt/ink/ink325.xml" ContentType="application/inkml+xml"/>
  <Override PartName="/ppt/ink/ink326.xml" ContentType="application/inkml+xml"/>
  <Override PartName="/ppt/ink/ink327.xml" ContentType="application/inkml+xml"/>
  <Override PartName="/ppt/ink/ink328.xml" ContentType="application/inkml+xml"/>
  <Override PartName="/ppt/ink/ink329.xml" ContentType="application/inkml+xml"/>
  <Override PartName="/ppt/ink/ink330.xml" ContentType="application/inkml+xml"/>
  <Override PartName="/ppt/ink/ink331.xml" ContentType="application/inkml+xml"/>
  <Override PartName="/ppt/ink/ink332.xml" ContentType="application/inkml+xml"/>
  <Override PartName="/ppt/ink/ink333.xml" ContentType="application/inkml+xml"/>
  <Override PartName="/ppt/ink/ink334.xml" ContentType="application/inkml+xml"/>
  <Override PartName="/ppt/ink/ink335.xml" ContentType="application/inkml+xml"/>
  <Override PartName="/ppt/ink/ink336.xml" ContentType="application/inkml+xml"/>
  <Override PartName="/ppt/ink/ink337.xml" ContentType="application/inkml+xml"/>
  <Override PartName="/ppt/ink/ink338.xml" ContentType="application/inkml+xml"/>
  <Override PartName="/ppt/ink/ink339.xml" ContentType="application/inkml+xml"/>
  <Override PartName="/ppt/ink/ink340.xml" ContentType="application/inkml+xml"/>
  <Override PartName="/ppt/ink/ink341.xml" ContentType="application/inkml+xml"/>
  <Override PartName="/ppt/ink/ink342.xml" ContentType="application/inkml+xml"/>
  <Override PartName="/ppt/ink/ink343.xml" ContentType="application/inkml+xml"/>
  <Override PartName="/ppt/ink/ink344.xml" ContentType="application/inkml+xml"/>
  <Override PartName="/ppt/ink/ink345.xml" ContentType="application/inkml+xml"/>
  <Override PartName="/ppt/ink/ink346.xml" ContentType="application/inkml+xml"/>
  <Override PartName="/ppt/ink/ink347.xml" ContentType="application/inkml+xml"/>
  <Override PartName="/ppt/ink/ink348.xml" ContentType="application/inkml+xml"/>
  <Override PartName="/ppt/ink/ink349.xml" ContentType="application/inkml+xml"/>
  <Override PartName="/ppt/ink/ink350.xml" ContentType="application/inkml+xml"/>
  <Override PartName="/ppt/ink/ink351.xml" ContentType="application/inkml+xml"/>
  <Override PartName="/ppt/ink/ink352.xml" ContentType="application/inkml+xml"/>
  <Override PartName="/ppt/ink/ink353.xml" ContentType="application/inkml+xml"/>
  <Override PartName="/ppt/ink/ink354.xml" ContentType="application/inkml+xml"/>
  <Override PartName="/ppt/ink/ink355.xml" ContentType="application/inkml+xml"/>
  <Override PartName="/ppt/ink/ink356.xml" ContentType="application/inkml+xml"/>
  <Override PartName="/ppt/ink/ink357.xml" ContentType="application/inkml+xml"/>
  <Override PartName="/ppt/ink/ink358.xml" ContentType="application/inkml+xml"/>
  <Override PartName="/ppt/ink/ink359.xml" ContentType="application/inkml+xml"/>
  <Override PartName="/ppt/ink/ink360.xml" ContentType="application/inkml+xml"/>
  <Override PartName="/ppt/ink/ink361.xml" ContentType="application/inkml+xml"/>
  <Override PartName="/ppt/ink/ink362.xml" ContentType="application/inkml+xml"/>
  <Override PartName="/ppt/ink/ink363.xml" ContentType="application/inkml+xml"/>
  <Override PartName="/ppt/ink/ink364.xml" ContentType="application/inkml+xml"/>
  <Override PartName="/ppt/ink/ink365.xml" ContentType="application/inkml+xml"/>
  <Override PartName="/ppt/ink/ink366.xml" ContentType="application/inkml+xml"/>
  <Override PartName="/ppt/ink/ink367.xml" ContentType="application/inkml+xml"/>
  <Override PartName="/ppt/ink/ink368.xml" ContentType="application/inkml+xml"/>
  <Override PartName="/ppt/ink/ink369.xml" ContentType="application/inkml+xml"/>
  <Override PartName="/ppt/ink/ink370.xml" ContentType="application/inkml+xml"/>
  <Override PartName="/ppt/ink/ink371.xml" ContentType="application/inkml+xml"/>
  <Override PartName="/ppt/ink/ink372.xml" ContentType="application/inkml+xml"/>
  <Override PartName="/ppt/ink/ink373.xml" ContentType="application/inkml+xml"/>
  <Override PartName="/ppt/ink/ink374.xml" ContentType="application/inkml+xml"/>
  <Override PartName="/ppt/ink/ink375.xml" ContentType="application/inkml+xml"/>
  <Override PartName="/ppt/ink/ink376.xml" ContentType="application/inkml+xml"/>
  <Override PartName="/ppt/ink/ink377.xml" ContentType="application/inkml+xml"/>
  <Override PartName="/ppt/ink/ink378.xml" ContentType="application/inkml+xml"/>
  <Override PartName="/ppt/ink/ink379.xml" ContentType="application/inkml+xml"/>
  <Override PartName="/ppt/ink/ink380.xml" ContentType="application/inkml+xml"/>
  <Override PartName="/ppt/ink/ink381.xml" ContentType="application/inkml+xml"/>
  <Override PartName="/ppt/ink/ink382.xml" ContentType="application/inkml+xml"/>
  <Override PartName="/ppt/ink/ink383.xml" ContentType="application/inkml+xml"/>
  <Override PartName="/ppt/ink/ink384.xml" ContentType="application/inkml+xml"/>
  <Override PartName="/ppt/ink/ink385.xml" ContentType="application/inkml+xml"/>
  <Override PartName="/ppt/ink/ink386.xml" ContentType="application/inkml+xml"/>
  <Override PartName="/ppt/ink/ink387.xml" ContentType="application/inkml+xml"/>
  <Override PartName="/ppt/ink/ink388.xml" ContentType="application/inkml+xml"/>
  <Override PartName="/ppt/ink/ink389.xml" ContentType="application/inkml+xml"/>
  <Override PartName="/ppt/ink/ink390.xml" ContentType="application/inkml+xml"/>
  <Override PartName="/ppt/ink/ink391.xml" ContentType="application/inkml+xml"/>
  <Override PartName="/ppt/ink/ink392.xml" ContentType="application/inkml+xml"/>
  <Override PartName="/ppt/ink/ink393.xml" ContentType="application/inkml+xml"/>
  <Override PartName="/ppt/ink/ink394.xml" ContentType="application/inkml+xml"/>
  <Override PartName="/ppt/ink/ink395.xml" ContentType="application/inkml+xml"/>
  <Override PartName="/ppt/ink/ink396.xml" ContentType="application/inkml+xml"/>
  <Override PartName="/ppt/ink/ink397.xml" ContentType="application/inkml+xml"/>
  <Override PartName="/ppt/ink/ink398.xml" ContentType="application/inkml+xml"/>
  <Override PartName="/ppt/ink/ink399.xml" ContentType="application/inkml+xml"/>
  <Override PartName="/ppt/ink/ink400.xml" ContentType="application/inkml+xml"/>
  <Override PartName="/ppt/ink/ink401.xml" ContentType="application/inkml+xml"/>
  <Override PartName="/ppt/ink/ink402.xml" ContentType="application/inkml+xml"/>
  <Override PartName="/ppt/ink/ink403.xml" ContentType="application/inkml+xml"/>
  <Override PartName="/ppt/ink/ink404.xml" ContentType="application/inkml+xml"/>
  <Override PartName="/ppt/ink/ink405.xml" ContentType="application/inkml+xml"/>
  <Override PartName="/ppt/ink/ink406.xml" ContentType="application/inkml+xml"/>
  <Override PartName="/ppt/ink/ink407.xml" ContentType="application/inkml+xml"/>
  <Override PartName="/ppt/ink/ink408.xml" ContentType="application/inkml+xml"/>
  <Override PartName="/ppt/ink/ink409.xml" ContentType="application/inkml+xml"/>
  <Override PartName="/ppt/ink/ink410.xml" ContentType="application/inkml+xml"/>
  <Override PartName="/ppt/ink/ink411.xml" ContentType="application/inkml+xml"/>
  <Override PartName="/ppt/ink/ink412.xml" ContentType="application/inkml+xml"/>
  <Override PartName="/ppt/ink/ink413.xml" ContentType="application/inkml+xml"/>
  <Override PartName="/ppt/ink/ink414.xml" ContentType="application/inkml+xml"/>
  <Override PartName="/ppt/ink/ink415.xml" ContentType="application/inkml+xml"/>
  <Override PartName="/ppt/ink/ink416.xml" ContentType="application/inkml+xml"/>
  <Override PartName="/ppt/ink/ink417.xml" ContentType="application/inkml+xml"/>
  <Override PartName="/ppt/ink/ink418.xml" ContentType="application/inkml+xml"/>
  <Override PartName="/ppt/ink/ink419.xml" ContentType="application/inkml+xml"/>
  <Override PartName="/ppt/ink/ink420.xml" ContentType="application/inkml+xml"/>
  <Override PartName="/ppt/ink/ink421.xml" ContentType="application/inkml+xml"/>
  <Override PartName="/ppt/ink/ink422.xml" ContentType="application/inkml+xml"/>
  <Override PartName="/ppt/ink/ink423.xml" ContentType="application/inkml+xml"/>
  <Override PartName="/ppt/ink/ink424.xml" ContentType="application/inkml+xml"/>
  <Override PartName="/ppt/ink/ink425.xml" ContentType="application/inkml+xml"/>
  <Override PartName="/ppt/ink/ink426.xml" ContentType="application/inkml+xml"/>
  <Override PartName="/ppt/ink/ink427.xml" ContentType="application/inkml+xml"/>
  <Override PartName="/ppt/ink/ink428.xml" ContentType="application/inkml+xml"/>
  <Override PartName="/ppt/ink/ink429.xml" ContentType="application/inkml+xml"/>
  <Override PartName="/ppt/ink/ink430.xml" ContentType="application/inkml+xml"/>
  <Override PartName="/ppt/ink/ink431.xml" ContentType="application/inkml+xml"/>
  <Override PartName="/ppt/ink/ink432.xml" ContentType="application/inkml+xml"/>
  <Override PartName="/ppt/ink/ink433.xml" ContentType="application/inkml+xml"/>
  <Override PartName="/ppt/ink/ink434.xml" ContentType="application/inkml+xml"/>
  <Override PartName="/ppt/ink/ink435.xml" ContentType="application/inkml+xml"/>
  <Override PartName="/ppt/ink/ink436.xml" ContentType="application/inkml+xml"/>
  <Override PartName="/ppt/ink/ink437.xml" ContentType="application/inkml+xml"/>
  <Override PartName="/ppt/ink/ink438.xml" ContentType="application/inkml+xml"/>
  <Override PartName="/ppt/ink/ink439.xml" ContentType="application/inkml+xml"/>
  <Override PartName="/ppt/ink/ink440.xml" ContentType="application/inkml+xml"/>
  <Override PartName="/ppt/ink/ink441.xml" ContentType="application/inkml+xml"/>
  <Override PartName="/ppt/ink/ink442.xml" ContentType="application/inkml+xml"/>
  <Override PartName="/ppt/ink/ink443.xml" ContentType="application/inkml+xml"/>
  <Override PartName="/ppt/ink/ink444.xml" ContentType="application/inkml+xml"/>
  <Override PartName="/ppt/ink/ink445.xml" ContentType="application/inkml+xml"/>
  <Override PartName="/ppt/ink/ink446.xml" ContentType="application/inkml+xml"/>
  <Override PartName="/ppt/ink/ink447.xml" ContentType="application/inkml+xml"/>
  <Override PartName="/ppt/ink/ink448.xml" ContentType="application/inkml+xml"/>
  <Override PartName="/ppt/ink/ink449.xml" ContentType="application/inkml+xml"/>
  <Override PartName="/ppt/ink/ink450.xml" ContentType="application/inkml+xml"/>
  <Override PartName="/ppt/ink/ink451.xml" ContentType="application/inkml+xml"/>
  <Override PartName="/ppt/ink/ink452.xml" ContentType="application/inkml+xml"/>
  <Override PartName="/ppt/ink/ink453.xml" ContentType="application/inkml+xml"/>
  <Override PartName="/ppt/ink/ink454.xml" ContentType="application/inkml+xml"/>
  <Override PartName="/ppt/ink/ink455.xml" ContentType="application/inkml+xml"/>
  <Override PartName="/ppt/ink/ink456.xml" ContentType="application/inkml+xml"/>
  <Override PartName="/ppt/ink/ink457.xml" ContentType="application/inkml+xml"/>
  <Override PartName="/ppt/ink/ink458.xml" ContentType="application/inkml+xml"/>
  <Override PartName="/ppt/ink/ink459.xml" ContentType="application/inkml+xml"/>
  <Override PartName="/ppt/ink/ink460.xml" ContentType="application/inkml+xml"/>
  <Override PartName="/ppt/ink/ink461.xml" ContentType="application/inkml+xml"/>
  <Override PartName="/ppt/ink/ink462.xml" ContentType="application/inkml+xml"/>
  <Override PartName="/ppt/ink/ink463.xml" ContentType="application/inkml+xml"/>
  <Override PartName="/ppt/ink/ink464.xml" ContentType="application/inkml+xml"/>
  <Override PartName="/ppt/ink/ink465.xml" ContentType="application/inkml+xml"/>
  <Override PartName="/ppt/ink/ink466.xml" ContentType="application/inkml+xml"/>
  <Override PartName="/ppt/ink/ink467.xml" ContentType="application/inkml+xml"/>
  <Override PartName="/ppt/ink/ink468.xml" ContentType="application/inkml+xml"/>
  <Override PartName="/ppt/ink/ink469.xml" ContentType="application/inkml+xml"/>
  <Override PartName="/ppt/ink/ink470.xml" ContentType="application/inkml+xml"/>
  <Override PartName="/ppt/ink/ink471.xml" ContentType="application/inkml+xml"/>
  <Override PartName="/ppt/ink/ink472.xml" ContentType="application/inkml+xml"/>
  <Override PartName="/ppt/ink/ink473.xml" ContentType="application/inkml+xml"/>
  <Override PartName="/ppt/ink/ink474.xml" ContentType="application/inkml+xml"/>
  <Override PartName="/ppt/ink/ink475.xml" ContentType="application/inkml+xml"/>
  <Override PartName="/ppt/ink/ink476.xml" ContentType="application/inkml+xml"/>
  <Override PartName="/ppt/ink/ink477.xml" ContentType="application/inkml+xml"/>
  <Override PartName="/ppt/ink/ink478.xml" ContentType="application/inkml+xml"/>
  <Override PartName="/ppt/ink/ink479.xml" ContentType="application/inkml+xml"/>
  <Override PartName="/ppt/ink/ink480.xml" ContentType="application/inkml+xml"/>
  <Override PartName="/ppt/ink/ink481.xml" ContentType="application/inkml+xml"/>
  <Override PartName="/ppt/ink/ink482.xml" ContentType="application/inkml+xml"/>
  <Override PartName="/ppt/ink/ink483.xml" ContentType="application/inkml+xml"/>
  <Override PartName="/ppt/notesSlides/notesSlide3.xml" ContentType="application/vnd.openxmlformats-officedocument.presentationml.notesSlide+xml"/>
  <Override PartName="/ppt/ink/ink484.xml" ContentType="application/inkml+xml"/>
  <Override PartName="/ppt/ink/ink485.xml" ContentType="application/inkml+xml"/>
  <Override PartName="/ppt/ink/ink486.xml" ContentType="application/inkml+xml"/>
  <Override PartName="/ppt/ink/ink487.xml" ContentType="application/inkml+xml"/>
  <Override PartName="/ppt/ink/ink488.xml" ContentType="application/inkml+xml"/>
  <Override PartName="/ppt/ink/ink489.xml" ContentType="application/inkml+xml"/>
  <Override PartName="/ppt/ink/ink490.xml" ContentType="application/inkml+xml"/>
  <Override PartName="/ppt/ink/ink491.xml" ContentType="application/inkml+xml"/>
  <Override PartName="/ppt/ink/ink492.xml" ContentType="application/inkml+xml"/>
  <Override PartName="/ppt/ink/ink493.xml" ContentType="application/inkml+xml"/>
  <Override PartName="/ppt/ink/ink494.xml" ContentType="application/inkml+xml"/>
  <Override PartName="/ppt/ink/ink495.xml" ContentType="application/inkml+xml"/>
  <Override PartName="/ppt/ink/ink496.xml" ContentType="application/inkml+xml"/>
  <Override PartName="/ppt/ink/ink497.xml" ContentType="application/inkml+xml"/>
  <Override PartName="/ppt/ink/ink498.xml" ContentType="application/inkml+xml"/>
  <Override PartName="/ppt/ink/ink499.xml" ContentType="application/inkml+xml"/>
  <Override PartName="/ppt/ink/ink500.xml" ContentType="application/inkml+xml"/>
  <Override PartName="/ppt/ink/ink501.xml" ContentType="application/inkml+xml"/>
  <Override PartName="/ppt/ink/ink502.xml" ContentType="application/inkml+xml"/>
  <Override PartName="/ppt/ink/ink503.xml" ContentType="application/inkml+xml"/>
  <Override PartName="/ppt/ink/ink504.xml" ContentType="application/inkml+xml"/>
  <Override PartName="/ppt/ink/ink505.xml" ContentType="application/inkml+xml"/>
  <Override PartName="/ppt/ink/ink506.xml" ContentType="application/inkml+xml"/>
  <Override PartName="/ppt/ink/ink507.xml" ContentType="application/inkml+xml"/>
  <Override PartName="/ppt/ink/ink508.xml" ContentType="application/inkml+xml"/>
  <Override PartName="/ppt/ink/ink509.xml" ContentType="application/inkml+xml"/>
  <Override PartName="/ppt/ink/ink510.xml" ContentType="application/inkml+xml"/>
  <Override PartName="/ppt/ink/ink511.xml" ContentType="application/inkml+xml"/>
  <Override PartName="/ppt/ink/ink512.xml" ContentType="application/inkml+xml"/>
  <Override PartName="/ppt/ink/ink513.xml" ContentType="application/inkml+xml"/>
  <Override PartName="/ppt/ink/ink514.xml" ContentType="application/inkml+xml"/>
  <Override PartName="/ppt/ink/ink515.xml" ContentType="application/inkml+xml"/>
  <Override PartName="/ppt/ink/ink516.xml" ContentType="application/inkml+xml"/>
  <Override PartName="/ppt/ink/ink517.xml" ContentType="application/inkml+xml"/>
  <Override PartName="/ppt/ink/ink518.xml" ContentType="application/inkml+xml"/>
  <Override PartName="/ppt/ink/ink519.xml" ContentType="application/inkml+xml"/>
  <Override PartName="/ppt/ink/ink520.xml" ContentType="application/inkml+xml"/>
  <Override PartName="/ppt/ink/ink521.xml" ContentType="application/inkml+xml"/>
  <Override PartName="/ppt/ink/ink522.xml" ContentType="application/inkml+xml"/>
  <Override PartName="/ppt/ink/ink523.xml" ContentType="application/inkml+xml"/>
  <Override PartName="/ppt/ink/ink524.xml" ContentType="application/inkml+xml"/>
  <Override PartName="/ppt/ink/ink525.xml" ContentType="application/inkml+xml"/>
  <Override PartName="/ppt/ink/ink526.xml" ContentType="application/inkml+xml"/>
  <Override PartName="/ppt/ink/ink527.xml" ContentType="application/inkml+xml"/>
  <Override PartName="/ppt/ink/ink528.xml" ContentType="application/inkml+xml"/>
  <Override PartName="/ppt/ink/ink529.xml" ContentType="application/inkml+xml"/>
  <Override PartName="/ppt/ink/ink530.xml" ContentType="application/inkml+xml"/>
  <Override PartName="/ppt/ink/ink531.xml" ContentType="application/inkml+xml"/>
  <Override PartName="/ppt/ink/ink532.xml" ContentType="application/inkml+xml"/>
  <Override PartName="/ppt/ink/ink533.xml" ContentType="application/inkml+xml"/>
  <Override PartName="/ppt/ink/ink534.xml" ContentType="application/inkml+xml"/>
  <Override PartName="/ppt/ink/ink535.xml" ContentType="application/inkml+xml"/>
  <Override PartName="/ppt/ink/ink536.xml" ContentType="application/inkml+xml"/>
  <Override PartName="/ppt/ink/ink537.xml" ContentType="application/inkml+xml"/>
  <Override PartName="/ppt/ink/ink538.xml" ContentType="application/inkml+xml"/>
  <Override PartName="/ppt/ink/ink539.xml" ContentType="application/inkml+xml"/>
  <Override PartName="/ppt/ink/ink540.xml" ContentType="application/inkml+xml"/>
  <Override PartName="/ppt/ink/ink541.xml" ContentType="application/inkml+xml"/>
  <Override PartName="/ppt/ink/ink542.xml" ContentType="application/inkml+xml"/>
  <Override PartName="/ppt/ink/ink543.xml" ContentType="application/inkml+xml"/>
  <Override PartName="/ppt/ink/ink544.xml" ContentType="application/inkml+xml"/>
  <Override PartName="/ppt/ink/ink545.xml" ContentType="application/inkml+xml"/>
  <Override PartName="/ppt/ink/ink546.xml" ContentType="application/inkml+xml"/>
  <Override PartName="/ppt/ink/ink547.xml" ContentType="application/inkml+xml"/>
  <Override PartName="/ppt/ink/ink548.xml" ContentType="application/inkml+xml"/>
  <Override PartName="/ppt/ink/ink549.xml" ContentType="application/inkml+xml"/>
  <Override PartName="/ppt/ink/ink550.xml" ContentType="application/inkml+xml"/>
  <Override PartName="/ppt/ink/ink551.xml" ContentType="application/inkml+xml"/>
  <Override PartName="/ppt/ink/ink552.xml" ContentType="application/inkml+xml"/>
  <Override PartName="/ppt/ink/ink553.xml" ContentType="application/inkml+xml"/>
  <Override PartName="/ppt/ink/ink554.xml" ContentType="application/inkml+xml"/>
  <Override PartName="/ppt/ink/ink555.xml" ContentType="application/inkml+xml"/>
  <Override PartName="/ppt/ink/ink556.xml" ContentType="application/inkml+xml"/>
  <Override PartName="/ppt/ink/ink557.xml" ContentType="application/inkml+xml"/>
  <Override PartName="/ppt/ink/ink558.xml" ContentType="application/inkml+xml"/>
  <Override PartName="/ppt/ink/ink559.xml" ContentType="application/inkml+xml"/>
  <Override PartName="/ppt/ink/ink560.xml" ContentType="application/inkml+xml"/>
  <Override PartName="/ppt/ink/ink561.xml" ContentType="application/inkml+xml"/>
  <Override PartName="/ppt/ink/ink562.xml" ContentType="application/inkml+xml"/>
  <Override PartName="/ppt/ink/ink563.xml" ContentType="application/inkml+xml"/>
  <Override PartName="/ppt/ink/ink564.xml" ContentType="application/inkml+xml"/>
  <Override PartName="/ppt/ink/ink565.xml" ContentType="application/inkml+xml"/>
  <Override PartName="/ppt/ink/ink566.xml" ContentType="application/inkml+xml"/>
  <Override PartName="/ppt/ink/ink567.xml" ContentType="application/inkml+xml"/>
  <Override PartName="/ppt/ink/ink568.xml" ContentType="application/inkml+xml"/>
  <Override PartName="/ppt/ink/ink569.xml" ContentType="application/inkml+xml"/>
  <Override PartName="/ppt/ink/ink570.xml" ContentType="application/inkml+xml"/>
  <Override PartName="/ppt/ink/ink571.xml" ContentType="application/inkml+xml"/>
  <Override PartName="/ppt/ink/ink572.xml" ContentType="application/inkml+xml"/>
  <Override PartName="/ppt/ink/ink573.xml" ContentType="application/inkml+xml"/>
  <Override PartName="/ppt/ink/ink574.xml" ContentType="application/inkml+xml"/>
  <Override PartName="/ppt/ink/ink575.xml" ContentType="application/inkml+xml"/>
  <Override PartName="/ppt/ink/ink576.xml" ContentType="application/inkml+xml"/>
  <Override PartName="/ppt/ink/ink577.xml" ContentType="application/inkml+xml"/>
  <Override PartName="/ppt/ink/ink578.xml" ContentType="application/inkml+xml"/>
  <Override PartName="/ppt/ink/ink579.xml" ContentType="application/inkml+xml"/>
  <Override PartName="/ppt/ink/ink580.xml" ContentType="application/inkml+xml"/>
  <Override PartName="/ppt/ink/ink581.xml" ContentType="application/inkml+xml"/>
  <Override PartName="/ppt/ink/ink582.xml" ContentType="application/inkml+xml"/>
  <Override PartName="/ppt/ink/ink583.xml" ContentType="application/inkml+xml"/>
  <Override PartName="/ppt/ink/ink584.xml" ContentType="application/inkml+xml"/>
  <Override PartName="/ppt/ink/ink585.xml" ContentType="application/inkml+xml"/>
  <Override PartName="/ppt/ink/ink586.xml" ContentType="application/inkml+xml"/>
  <Override PartName="/ppt/ink/ink587.xml" ContentType="application/inkml+xml"/>
  <Override PartName="/ppt/ink/ink588.xml" ContentType="application/inkml+xml"/>
  <Override PartName="/ppt/ink/ink589.xml" ContentType="application/inkml+xml"/>
  <Override PartName="/ppt/ink/ink590.xml" ContentType="application/inkml+xml"/>
  <Override PartName="/ppt/ink/ink591.xml" ContentType="application/inkml+xml"/>
  <Override PartName="/ppt/ink/ink592.xml" ContentType="application/inkml+xml"/>
  <Override PartName="/ppt/ink/ink593.xml" ContentType="application/inkml+xml"/>
  <Override PartName="/ppt/ink/ink594.xml" ContentType="application/inkml+xml"/>
  <Override PartName="/ppt/ink/ink595.xml" ContentType="application/inkml+xml"/>
  <Override PartName="/ppt/ink/ink596.xml" ContentType="application/inkml+xml"/>
  <Override PartName="/ppt/ink/ink597.xml" ContentType="application/inkml+xml"/>
  <Override PartName="/ppt/ink/ink598.xml" ContentType="application/inkml+xml"/>
  <Override PartName="/ppt/ink/ink599.xml" ContentType="application/inkml+xml"/>
  <Override PartName="/ppt/ink/ink600.xml" ContentType="application/inkml+xml"/>
  <Override PartName="/ppt/ink/ink601.xml" ContentType="application/inkml+xml"/>
  <Override PartName="/ppt/ink/ink602.xml" ContentType="application/inkml+xml"/>
  <Override PartName="/ppt/ink/ink603.xml" ContentType="application/inkml+xml"/>
  <Override PartName="/ppt/ink/ink604.xml" ContentType="application/inkml+xml"/>
  <Override PartName="/ppt/ink/ink605.xml" ContentType="application/inkml+xml"/>
  <Override PartName="/ppt/ink/ink606.xml" ContentType="application/inkml+xml"/>
  <Override PartName="/ppt/ink/ink607.xml" ContentType="application/inkml+xml"/>
  <Override PartName="/ppt/ink/ink608.xml" ContentType="application/inkml+xml"/>
  <Override PartName="/ppt/ink/ink609.xml" ContentType="application/inkml+xml"/>
  <Override PartName="/ppt/ink/ink610.xml" ContentType="application/inkml+xml"/>
  <Override PartName="/ppt/ink/ink611.xml" ContentType="application/inkml+xml"/>
  <Override PartName="/ppt/ink/ink612.xml" ContentType="application/inkml+xml"/>
  <Override PartName="/ppt/ink/ink613.xml" ContentType="application/inkml+xml"/>
  <Override PartName="/ppt/ink/ink614.xml" ContentType="application/inkml+xml"/>
  <Override PartName="/ppt/ink/ink615.xml" ContentType="application/inkml+xml"/>
  <Override PartName="/ppt/ink/ink616.xml" ContentType="application/inkml+xml"/>
  <Override PartName="/ppt/ink/ink617.xml" ContentType="application/inkml+xml"/>
  <Override PartName="/ppt/ink/ink618.xml" ContentType="application/inkml+xml"/>
  <Override PartName="/ppt/ink/ink619.xml" ContentType="application/inkml+xml"/>
  <Override PartName="/ppt/ink/ink620.xml" ContentType="application/inkml+xml"/>
  <Override PartName="/ppt/ink/ink621.xml" ContentType="application/inkml+xml"/>
  <Override PartName="/ppt/ink/ink622.xml" ContentType="application/inkml+xml"/>
  <Override PartName="/ppt/ink/ink623.xml" ContentType="application/inkml+xml"/>
  <Override PartName="/ppt/ink/ink624.xml" ContentType="application/inkml+xml"/>
  <Override PartName="/ppt/ink/ink625.xml" ContentType="application/inkml+xml"/>
  <Override PartName="/ppt/ink/ink626.xml" ContentType="application/inkml+xml"/>
  <Override PartName="/ppt/ink/ink627.xml" ContentType="application/inkml+xml"/>
  <Override PartName="/ppt/ink/ink628.xml" ContentType="application/inkml+xml"/>
  <Override PartName="/ppt/ink/ink629.xml" ContentType="application/inkml+xml"/>
  <Override PartName="/ppt/ink/ink630.xml" ContentType="application/inkml+xml"/>
  <Override PartName="/ppt/ink/ink631.xml" ContentType="application/inkml+xml"/>
  <Override PartName="/ppt/ink/ink632.xml" ContentType="application/inkml+xml"/>
  <Override PartName="/ppt/ink/ink633.xml" ContentType="application/inkml+xml"/>
  <Override PartName="/ppt/ink/ink634.xml" ContentType="application/inkml+xml"/>
  <Override PartName="/ppt/ink/ink635.xml" ContentType="application/inkml+xml"/>
  <Override PartName="/ppt/ink/ink636.xml" ContentType="application/inkml+xml"/>
  <Override PartName="/ppt/ink/ink637.xml" ContentType="application/inkml+xml"/>
  <Override PartName="/ppt/ink/ink638.xml" ContentType="application/inkml+xml"/>
  <Override PartName="/ppt/ink/ink639.xml" ContentType="application/inkml+xml"/>
  <Override PartName="/ppt/ink/ink640.xml" ContentType="application/inkml+xml"/>
  <Override PartName="/ppt/ink/ink641.xml" ContentType="application/inkml+xml"/>
  <Override PartName="/ppt/ink/ink642.xml" ContentType="application/inkml+xml"/>
  <Override PartName="/ppt/ink/ink643.xml" ContentType="application/inkml+xml"/>
  <Override PartName="/ppt/ink/ink644.xml" ContentType="application/inkml+xml"/>
  <Override PartName="/ppt/ink/ink645.xml" ContentType="application/inkml+xml"/>
  <Override PartName="/ppt/ink/ink646.xml" ContentType="application/inkml+xml"/>
  <Override PartName="/ppt/ink/ink647.xml" ContentType="application/inkml+xml"/>
  <Override PartName="/ppt/ink/ink648.xml" ContentType="application/inkml+xml"/>
  <Override PartName="/ppt/ink/ink649.xml" ContentType="application/inkml+xml"/>
  <Override PartName="/ppt/ink/ink650.xml" ContentType="application/inkml+xml"/>
  <Override PartName="/ppt/ink/ink651.xml" ContentType="application/inkml+xml"/>
  <Override PartName="/ppt/ink/ink652.xml" ContentType="application/inkml+xml"/>
  <Override PartName="/ppt/ink/ink653.xml" ContentType="application/inkml+xml"/>
  <Override PartName="/ppt/ink/ink654.xml" ContentType="application/inkml+xml"/>
  <Override PartName="/ppt/ink/ink655.xml" ContentType="application/inkml+xml"/>
  <Override PartName="/ppt/ink/ink656.xml" ContentType="application/inkml+xml"/>
  <Override PartName="/ppt/ink/ink657.xml" ContentType="application/inkml+xml"/>
  <Override PartName="/ppt/ink/ink658.xml" ContentType="application/inkml+xml"/>
  <Override PartName="/ppt/ink/ink659.xml" ContentType="application/inkml+xml"/>
  <Override PartName="/ppt/ink/ink660.xml" ContentType="application/inkml+xml"/>
  <Override PartName="/ppt/ink/ink661.xml" ContentType="application/inkml+xml"/>
  <Override PartName="/ppt/ink/ink662.xml" ContentType="application/inkml+xml"/>
  <Override PartName="/ppt/ink/ink663.xml" ContentType="application/inkml+xml"/>
  <Override PartName="/ppt/ink/ink664.xml" ContentType="application/inkml+xml"/>
  <Override PartName="/ppt/ink/ink665.xml" ContentType="application/inkml+xml"/>
  <Override PartName="/ppt/ink/ink666.xml" ContentType="application/inkml+xml"/>
  <Override PartName="/ppt/ink/ink667.xml" ContentType="application/inkml+xml"/>
  <Override PartName="/ppt/ink/ink668.xml" ContentType="application/inkml+xml"/>
  <Override PartName="/ppt/ink/ink669.xml" ContentType="application/inkml+xml"/>
  <Override PartName="/ppt/ink/ink670.xml" ContentType="application/inkml+xml"/>
  <Override PartName="/ppt/ink/ink671.xml" ContentType="application/inkml+xml"/>
  <Override PartName="/ppt/ink/ink672.xml" ContentType="application/inkml+xml"/>
  <Override PartName="/ppt/ink/ink673.xml" ContentType="application/inkml+xml"/>
  <Override PartName="/ppt/ink/ink674.xml" ContentType="application/inkml+xml"/>
  <Override PartName="/ppt/ink/ink675.xml" ContentType="application/inkml+xml"/>
  <Override PartName="/ppt/ink/ink676.xml" ContentType="application/inkml+xml"/>
  <Override PartName="/ppt/ink/ink677.xml" ContentType="application/inkml+xml"/>
  <Override PartName="/ppt/ink/ink678.xml" ContentType="application/inkml+xml"/>
  <Override PartName="/ppt/ink/ink679.xml" ContentType="application/inkml+xml"/>
  <Override PartName="/ppt/ink/ink680.xml" ContentType="application/inkml+xml"/>
  <Override PartName="/ppt/ink/ink681.xml" ContentType="application/inkml+xml"/>
  <Override PartName="/ppt/ink/ink682.xml" ContentType="application/inkml+xml"/>
  <Override PartName="/ppt/ink/ink683.xml" ContentType="application/inkml+xml"/>
  <Override PartName="/ppt/ink/ink684.xml" ContentType="application/inkml+xml"/>
  <Override PartName="/ppt/ink/ink685.xml" ContentType="application/inkml+xml"/>
  <Override PartName="/ppt/ink/ink686.xml" ContentType="application/inkml+xml"/>
  <Override PartName="/ppt/ink/ink687.xml" ContentType="application/inkml+xml"/>
  <Override PartName="/ppt/ink/ink688.xml" ContentType="application/inkml+xml"/>
  <Override PartName="/ppt/ink/ink689.xml" ContentType="application/inkml+xml"/>
  <Override PartName="/ppt/ink/ink690.xml" ContentType="application/inkml+xml"/>
  <Override PartName="/ppt/ink/ink691.xml" ContentType="application/inkml+xml"/>
  <Override PartName="/ppt/ink/ink692.xml" ContentType="application/inkml+xml"/>
  <Override PartName="/ppt/ink/ink693.xml" ContentType="application/inkml+xml"/>
  <Override PartName="/ppt/ink/ink694.xml" ContentType="application/inkml+xml"/>
  <Override PartName="/ppt/ink/ink695.xml" ContentType="application/inkml+xml"/>
  <Override PartName="/ppt/ink/ink696.xml" ContentType="application/inkml+xml"/>
  <Override PartName="/ppt/ink/ink697.xml" ContentType="application/inkml+xml"/>
  <Override PartName="/ppt/ink/ink698.xml" ContentType="application/inkml+xml"/>
  <Override PartName="/ppt/ink/ink699.xml" ContentType="application/inkml+xml"/>
  <Override PartName="/ppt/ink/ink700.xml" ContentType="application/inkml+xml"/>
  <Override PartName="/ppt/ink/ink701.xml" ContentType="application/inkml+xml"/>
  <Override PartName="/ppt/ink/ink702.xml" ContentType="application/inkml+xml"/>
  <Override PartName="/ppt/ink/ink703.xml" ContentType="application/inkml+xml"/>
  <Override PartName="/ppt/ink/ink704.xml" ContentType="application/inkml+xml"/>
  <Override PartName="/ppt/ink/ink705.xml" ContentType="application/inkml+xml"/>
  <Override PartName="/ppt/ink/ink706.xml" ContentType="application/inkml+xml"/>
  <Override PartName="/ppt/ink/ink707.xml" ContentType="application/inkml+xml"/>
  <Override PartName="/ppt/ink/ink708.xml" ContentType="application/inkml+xml"/>
  <Override PartName="/ppt/ink/ink709.xml" ContentType="application/inkml+xml"/>
  <Override PartName="/ppt/ink/ink710.xml" ContentType="application/inkml+xml"/>
  <Override PartName="/ppt/ink/ink711.xml" ContentType="application/inkml+xml"/>
  <Override PartName="/ppt/ink/ink712.xml" ContentType="application/inkml+xml"/>
  <Override PartName="/ppt/ink/ink713.xml" ContentType="application/inkml+xml"/>
  <Override PartName="/ppt/ink/ink714.xml" ContentType="application/inkml+xml"/>
  <Override PartName="/ppt/ink/ink715.xml" ContentType="application/inkml+xml"/>
  <Override PartName="/ppt/ink/ink716.xml" ContentType="application/inkml+xml"/>
  <Override PartName="/ppt/ink/ink717.xml" ContentType="application/inkml+xml"/>
  <Override PartName="/ppt/ink/ink718.xml" ContentType="application/inkml+xml"/>
  <Override PartName="/ppt/ink/ink719.xml" ContentType="application/inkml+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0" r:id="rId1"/>
  </p:sldMasterIdLst>
  <p:notesMasterIdLst>
    <p:notesMasterId r:id="rId85"/>
  </p:notesMasterIdLst>
  <p:handoutMasterIdLst>
    <p:handoutMasterId r:id="rId86"/>
  </p:handoutMasterIdLst>
  <p:sldIdLst>
    <p:sldId id="483" r:id="rId2"/>
    <p:sldId id="478" r:id="rId3"/>
    <p:sldId id="479" r:id="rId4"/>
    <p:sldId id="480" r:id="rId5"/>
    <p:sldId id="481" r:id="rId6"/>
    <p:sldId id="482" r:id="rId7"/>
    <p:sldId id="484" r:id="rId8"/>
    <p:sldId id="393" r:id="rId9"/>
    <p:sldId id="382" r:id="rId10"/>
    <p:sldId id="394" r:id="rId11"/>
    <p:sldId id="330" r:id="rId12"/>
    <p:sldId id="390" r:id="rId13"/>
    <p:sldId id="392" r:id="rId14"/>
    <p:sldId id="485" r:id="rId15"/>
    <p:sldId id="448" r:id="rId16"/>
    <p:sldId id="473" r:id="rId17"/>
    <p:sldId id="396" r:id="rId18"/>
    <p:sldId id="397" r:id="rId19"/>
    <p:sldId id="398" r:id="rId20"/>
    <p:sldId id="486" r:id="rId21"/>
    <p:sldId id="449" r:id="rId22"/>
    <p:sldId id="522" r:id="rId23"/>
    <p:sldId id="523" r:id="rId24"/>
    <p:sldId id="450" r:id="rId25"/>
    <p:sldId id="524" r:id="rId26"/>
    <p:sldId id="525" r:id="rId27"/>
    <p:sldId id="408" r:id="rId28"/>
    <p:sldId id="526" r:id="rId29"/>
    <p:sldId id="487" r:id="rId30"/>
    <p:sldId id="452" r:id="rId31"/>
    <p:sldId id="417" r:id="rId32"/>
    <p:sldId id="494" r:id="rId33"/>
    <p:sldId id="495" r:id="rId34"/>
    <p:sldId id="453" r:id="rId35"/>
    <p:sldId id="501" r:id="rId36"/>
    <p:sldId id="502" r:id="rId37"/>
    <p:sldId id="488" r:id="rId38"/>
    <p:sldId id="489" r:id="rId39"/>
    <p:sldId id="490" r:id="rId40"/>
    <p:sldId id="491" r:id="rId41"/>
    <p:sldId id="499" r:id="rId42"/>
    <p:sldId id="500" r:id="rId43"/>
    <p:sldId id="492" r:id="rId44"/>
    <p:sldId id="493" r:id="rId45"/>
    <p:sldId id="496" r:id="rId46"/>
    <p:sldId id="497" r:id="rId47"/>
    <p:sldId id="498" r:id="rId48"/>
    <p:sldId id="454" r:id="rId49"/>
    <p:sldId id="503" r:id="rId50"/>
    <p:sldId id="504" r:id="rId51"/>
    <p:sldId id="505" r:id="rId52"/>
    <p:sldId id="506" r:id="rId53"/>
    <p:sldId id="507" r:id="rId54"/>
    <p:sldId id="508" r:id="rId55"/>
    <p:sldId id="455" r:id="rId56"/>
    <p:sldId id="509" r:id="rId57"/>
    <p:sldId id="510" r:id="rId58"/>
    <p:sldId id="511" r:id="rId59"/>
    <p:sldId id="512" r:id="rId60"/>
    <p:sldId id="513" r:id="rId61"/>
    <p:sldId id="514" r:id="rId62"/>
    <p:sldId id="520" r:id="rId63"/>
    <p:sldId id="515" r:id="rId64"/>
    <p:sldId id="516" r:id="rId65"/>
    <p:sldId id="517" r:id="rId66"/>
    <p:sldId id="521" r:id="rId67"/>
    <p:sldId id="518" r:id="rId68"/>
    <p:sldId id="519" r:id="rId69"/>
    <p:sldId id="475" r:id="rId70"/>
    <p:sldId id="476" r:id="rId71"/>
    <p:sldId id="477" r:id="rId72"/>
    <p:sldId id="469" r:id="rId73"/>
    <p:sldId id="457" r:id="rId74"/>
    <p:sldId id="458" r:id="rId75"/>
    <p:sldId id="459" r:id="rId76"/>
    <p:sldId id="460" r:id="rId77"/>
    <p:sldId id="461" r:id="rId78"/>
    <p:sldId id="462" r:id="rId79"/>
    <p:sldId id="463" r:id="rId80"/>
    <p:sldId id="464" r:id="rId81"/>
    <p:sldId id="465" r:id="rId82"/>
    <p:sldId id="466" r:id="rId83"/>
    <p:sldId id="467" r:id="rId84"/>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itchFamily="18" charset="0"/>
        <a:ea typeface="+mn-ea"/>
        <a:cs typeface="+mn-cs"/>
      </a:defRPr>
    </a:lvl5pPr>
    <a:lvl6pPr marL="2286000" algn="l" defTabSz="914400" rtl="0" eaLnBrk="1" latinLnBrk="0" hangingPunct="1">
      <a:defRPr sz="2400" kern="1200">
        <a:solidFill>
          <a:schemeClr val="tx1"/>
        </a:solidFill>
        <a:latin typeface="Times New Roman" pitchFamily="18" charset="0"/>
        <a:ea typeface="+mn-ea"/>
        <a:cs typeface="+mn-cs"/>
      </a:defRPr>
    </a:lvl6pPr>
    <a:lvl7pPr marL="2743200" algn="l" defTabSz="914400" rtl="0" eaLnBrk="1" latinLnBrk="0" hangingPunct="1">
      <a:defRPr sz="2400" kern="1200">
        <a:solidFill>
          <a:schemeClr val="tx1"/>
        </a:solidFill>
        <a:latin typeface="Times New Roman" pitchFamily="18" charset="0"/>
        <a:ea typeface="+mn-ea"/>
        <a:cs typeface="+mn-cs"/>
      </a:defRPr>
    </a:lvl7pPr>
    <a:lvl8pPr marL="3200400" algn="l" defTabSz="914400" rtl="0" eaLnBrk="1" latinLnBrk="0" hangingPunct="1">
      <a:defRPr sz="2400" kern="1200">
        <a:solidFill>
          <a:schemeClr val="tx1"/>
        </a:solidFill>
        <a:latin typeface="Times New Roman" pitchFamily="18" charset="0"/>
        <a:ea typeface="+mn-ea"/>
        <a:cs typeface="+mn-cs"/>
      </a:defRPr>
    </a:lvl8pPr>
    <a:lvl9pPr marL="3657600" algn="l" defTabSz="914400" rtl="0" eaLnBrk="1" latinLnBrk="0" hangingPunct="1">
      <a:defRPr sz="24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FF00"/>
    <a:srgbClr val="0000FF"/>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176" autoAdjust="0"/>
    <p:restoredTop sz="98060" autoAdjust="0"/>
  </p:normalViewPr>
  <p:slideViewPr>
    <p:cSldViewPr>
      <p:cViewPr varScale="1">
        <p:scale>
          <a:sx n="85" d="100"/>
          <a:sy n="85" d="100"/>
        </p:scale>
        <p:origin x="1354"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678"/>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tableStyles" Target="tableStyles.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viewProps" Target="viewProps.xml"/><Relationship Id="rId9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KSH DADHANIA - 210911072" userId="4bd673c5-2b60-4e9e-be9b-b59f2a2f1875" providerId="ADAL" clId="{06560863-7C1C-431B-B6E4-3DB3E106C9A4}"/>
    <pc:docChg chg="modSld">
      <pc:chgData name="DAKSH DADHANIA - 210911072" userId="4bd673c5-2b60-4e9e-be9b-b59f2a2f1875" providerId="ADAL" clId="{06560863-7C1C-431B-B6E4-3DB3E106C9A4}" dt="2023-05-27T20:44:50.453" v="2" actId="1036"/>
      <pc:docMkLst>
        <pc:docMk/>
      </pc:docMkLst>
      <pc:sldChg chg="modSp mod">
        <pc:chgData name="DAKSH DADHANIA - 210911072" userId="4bd673c5-2b60-4e9e-be9b-b59f2a2f1875" providerId="ADAL" clId="{06560863-7C1C-431B-B6E4-3DB3E106C9A4}" dt="2023-05-27T20:44:50.453" v="2" actId="1036"/>
        <pc:sldMkLst>
          <pc:docMk/>
          <pc:sldMk cId="988577554" sldId="481"/>
        </pc:sldMkLst>
        <pc:spChg chg="mod">
          <ac:chgData name="DAKSH DADHANIA - 210911072" userId="4bd673c5-2b60-4e9e-be9b-b59f2a2f1875" providerId="ADAL" clId="{06560863-7C1C-431B-B6E4-3DB3E106C9A4}" dt="2023-05-27T20:44:50.453" v="2" actId="1036"/>
          <ac:spMkLst>
            <pc:docMk/>
            <pc:sldMk cId="988577554" sldId="481"/>
            <ac:spMk id="2"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74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0000" tIns="46800" rIns="90000" bIns="46800" numCol="1" anchor="t" anchorCtr="0" compatLnSpc="1">
            <a:prstTxWarp prst="textNoShape">
              <a:avLst/>
            </a:prstTxWarp>
          </a:bodyPr>
          <a:lstStyle>
            <a:lvl1pPr>
              <a:defRPr sz="1200">
                <a:latin typeface="Arial" charset="0"/>
              </a:defRPr>
            </a:lvl1pPr>
          </a:lstStyle>
          <a:p>
            <a:endParaRPr lang="en-US" altLang="zh-TW" dirty="0"/>
          </a:p>
        </p:txBody>
      </p:sp>
      <p:sp>
        <p:nvSpPr>
          <p:cNvPr id="31747"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0000" tIns="46800" rIns="90000" bIns="46800" numCol="1" anchor="t" anchorCtr="0" compatLnSpc="1">
            <a:prstTxWarp prst="textNoShape">
              <a:avLst/>
            </a:prstTxWarp>
          </a:bodyPr>
          <a:lstStyle>
            <a:lvl1pPr algn="r">
              <a:defRPr sz="1200">
                <a:latin typeface="Arial" charset="0"/>
              </a:defRPr>
            </a:lvl1pPr>
          </a:lstStyle>
          <a:p>
            <a:endParaRPr lang="en-US" altLang="zh-TW" dirty="0"/>
          </a:p>
        </p:txBody>
      </p:sp>
      <p:sp>
        <p:nvSpPr>
          <p:cNvPr id="31748"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0000" tIns="46800" rIns="90000" bIns="46800" numCol="1" anchor="b" anchorCtr="0" compatLnSpc="1">
            <a:prstTxWarp prst="textNoShape">
              <a:avLst/>
            </a:prstTxWarp>
          </a:bodyPr>
          <a:lstStyle>
            <a:lvl1pPr>
              <a:defRPr sz="1200">
                <a:latin typeface="Arial" charset="0"/>
              </a:defRPr>
            </a:lvl1pPr>
          </a:lstStyle>
          <a:p>
            <a:endParaRPr lang="en-US" altLang="zh-TW" dirty="0"/>
          </a:p>
        </p:txBody>
      </p:sp>
      <p:sp>
        <p:nvSpPr>
          <p:cNvPr id="31749"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0000" tIns="46800" rIns="90000" bIns="46800" numCol="1" anchor="b" anchorCtr="0" compatLnSpc="1">
            <a:prstTxWarp prst="textNoShape">
              <a:avLst/>
            </a:prstTxWarp>
          </a:bodyPr>
          <a:lstStyle>
            <a:lvl1pPr algn="r">
              <a:defRPr sz="1200">
                <a:latin typeface="Arial" charset="0"/>
              </a:defRPr>
            </a:lvl1pPr>
          </a:lstStyle>
          <a:p>
            <a:fld id="{43B54160-E5B7-421A-8CD3-BD544F0E9EAA}" type="slidenum">
              <a:rPr lang="zh-TW" altLang="en-US"/>
              <a:pPr/>
              <a:t>‹#›</a:t>
            </a:fld>
            <a:endParaRPr lang="en-US" altLang="zh-TW" dirty="0"/>
          </a:p>
        </p:txBody>
      </p:sp>
    </p:spTree>
    <p:extLst>
      <p:ext uri="{BB962C8B-B14F-4D97-AF65-F5344CB8AC3E}">
        <p14:creationId xmlns:p14="http://schemas.microsoft.com/office/powerpoint/2010/main" val="2683310232"/>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36:49.74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152 366 338 0,'0'0'81'16,"0"0"-55"-16,0 0 45 16,0 0-12-16,0 0 8 15,0 0-25-15,0 0-5 16,0-5-5-16,0 1 0 16,0-8-9-16,-2 7-1 15,-3-5 1-15,-5 6-4 16,5-9 3-16,5 1-13 15,-10 4 7-15,-5-9-10 16,0 7-1-16,-4-9-4 16,6 3 7-16,1 4-2 0,-3-3 0 15,5 7-4 1,0 1 6-16,2 2 1 0,8 5-8 16,-4 0 15-16,4 0-11 15,0 0-3-15,0 0-2 16,0 0 1-16,0 0 1 15,0 0-2-15,0 0 0 16,0 0-3-16,0 0-1 16,0 0 3-16,0 0-1 15,0 0 0-15,0 0 2 16,0 0-1-16,0 0 1 16,0 0 0-16,12 0 0 15,8 0-1-15,5 0 2 16,-4 0-2-16,7 0 2 15,-3 0-1-15,-3 0 0 0,15 0 0 16,-10 0 0-16,15 0-3 16,-2 0 3-16,9 0 0 15,-5 0 4-15,1 0-4 16,4 0 1-16,-7 0 0 16,0 0 1-16,2 0-1 15,-4 0-1-15,4 0 1 16,-4 0 0-16,-1 0 3 15,-4 0-4-15,4 0 1 16,-7 0-1-16,10 0 1 16,-12 0-1-16,-5 0 3 15,4 0-3-15,-4 0 1 16,-3 0-1-16,10 0 0 0,-7 5 1 16,3-5-1-16,3 0 1 15,-1 5-1-15,4-3 0 16,-4-2 1-16,-2 0-1 15,8 0 0-15,-14 3-1 16,15 2 1-16,-11-5 0 16,11 7 1-16,-10-7-1 15,5 5 2-15,-7-2-2 16,6-3 0-16,-8 0 1 16,7 0 0-16,-9 2-1 15,2-2-1-15,2 5 1 16,-4-5-4-16,0 0 5 0,1 0-1 15,-7 5 0 1,7-5 0-16,5 4-1 0,-7-1 1 16,11 2 0-16,2-1 0 15,2-4 1-15,4 0-2 16,3 0 5-16,5 0-7 16,7 0 3-16,-4 2 0 15,9-2 0-15,0 0-1 16,-17 0 1-16,10 0 0 15,-8 0 3-15,-7 0-3 16,5 0 0-16,-2 0 0 16,-1 0 0-16,-2 0 0 0,5 0 0 15,-2 0 0-15,11 0 1 16,1 0-1-16,-5 0 1 16,0-2-1-16,-3-2 0 15,-7-1-2-15,0 5 5 16,-2 0-4-16,-10-3 1 15,4 3-2-15,-4 0 2 16,2 0 0-16,0 0 0 16,-7 0 3-16,2 0-3 15,10 0 0-15,5 0 0 16,0 0 0-16,3 0 0 16,-7 0 0-16,-2 0 0 15,7 0 2-15,4 0-2 16,10 0 0-16,-3-4 0 15,-12-1 0-15,15-2 0 0,-5-1 0 16,-5 1 1-16,2-1-1 16,-19 8 0-16,-3 0 0 15,5-2 0-15,-7 2 0 16,-3-5 1-16,-4 5-1 16,-2 0 1-16,2 0-1 15,-8-5 0-15,5 1 0 16,0-4 0-16,0 7 0 15,0 1-1-15,6 0 4 16,2-3-3-16,2-1 0 0,-5-4 0 16,12-3 1-1,0 5 0-15,5-8 1 0,25-7-2 16,12-2 0-16,5 3 0 16,-10 8 1-1,-22 2-1-15,0-2 2 0,-2 8-4 16,-1-2 4-16,-7 1-4 15,0 5 5-15,-12-4-6 16,-8 4 3-16,3-8 0 16,-10 8-1-16,2 0 5 15,-7 0-5-15,5 0 1 16,0 0 0-16,0 0 0 16,0 0-3-16,0 0 3 15,5 0 3-15,-3 0-3 16,8 0 0-16,-7 0 0 0,6 0 0 15,-4 0 0-15,0 0 0 16,0 0 0-16,2 0 0 16,1 0 0-16,6 0 0 15,6 0 0-15,-5 0 0 16,9 0 0-16,1 0 0 16,-13 0 0-16,9 0 0 15,-5 0-3-15,-5 0 2 16,0 0 1-16,5 0 0 15,-10 0 1-15,-6 0 2 16,0 0-3-16,0 0 0 16,0 0 0-16,-5 0 0 15,5 0-2-15,-4 0 0 0,-1 0 2 16,5 0-1-16,0 0 1 16,-5 0 0-16,4 0 0 15,1 0 0-15,0 0 0 16,5 0 0-16,-8 0 0 15,9 0 0-15,0 0 0 16,-1 0 0-16,5 0 0 16,7 0 0-16,-1 8 0 15,0-4 0-15,-5 6 0 16,5-10 0-16,0 0 0 16,-10 1 0-16,-6-1 0 15,-5 0 0-15,5 0 0 16,-5 0 0-16,0 0 0 15,0 0 0-15,1 0 0 0,4 0 0 16,-5 0 0-16,5 0 0 16,-5 0 0-16,5 0 0 15,-5 0-1-15,5 0 1 16,-5 0 0-16,4 0 0 16,-4 0 1-16,0 0-2 15,5 0 2-15,3 0-1 16,-8 0 0-16,5 0 0 15,-5 0 0-15,5 4 0 16,-5-4 0-16,10 0 0 16,1 0 0-16,-5 7 0 15,-1-7 0-15,0 5-1 16,9-1 1-16,-1-4 1 0,-8 0-1 16,10 1-1-16,-10-1 1 15,0 0 0-15,1 0 0 16,-6 0 0-16,0 0-1 15,0 0 1-15,1 0 0 16,-1 0 0-16,0 0 0 16,0 0 1-16,0 0-1 15,0 0 0-15,0 0 0 16,0 0 0-16,0 0 0 16,0 0-1-16,0 0 1 15,4 0 0-15,1 0 0 16,5 0 0-16,-5 0-1 0,-4 0 1 15,4 0 0 1,1 0 1-16,0 0-1 0,4 0 0 16,-5 0-1-16,0 5 1 15,0-5 0-15,-5 0 1 16,0 0-1-16,0 0 0 16,0 0-1-16,0 0 0 15,0 0-2-15,0 0 5 16,0 0-3-16,0 0 1 15,0 0-1-15,0 0-1 16,0 0 0-16,5 0 2 16,-5 0 0-16,0 0 0 0,0 0-1 15,0 0 0-15,0 0-1 16,0 0 1 0,0 0 1-16,0 0-2 0,0 0 2 15,0 0-3-15,0 0 0 16,0 0-1-16,0 0-4 15,0 5-5-15,0-5-9 16,0 0-25-16,0 0-18 16,0 0-48-16,-48 0-201 15</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39:34.33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7594 1644 624 0,'0'0'5'15,"0"0"0"-15,0 0 54 16,0 0-16-16,-5-226-8 16,4 163-6-16,-9-11 17 15,-2-2-2-15,0-6-19 16,-6-9 0-16,-9 1 2 16,-5-2-16-16,-5 5 0 15,-5 7-4-15,5 0 3 16,3 10-4-16,-1 11 6 0,-4-1-2 15,6 6 7-15,-3 7-16 16,-4-1 9-16,-7 5-7 16,5 5 1-16,-10 0 0 15,-4 6-4-15,11 0 0 16,-9 6 3-16,7 11 1 16,0-2 1-16,-5 11-4 15,1-5-1-15,1 11 0 16,-4 0 0-16,2 0 1 15,-7 0 0-15,2 7-1 16,-12 16 0-16,-5-4 0 16,-5 7 0-16,-11 6 2 15,-5-5-2-15,-5 5 0 0,-8 5 0 16,-6-9-3-16,-7 4 3 16,-5-1 6-16,-2 5-6 15,-5-13 0-15,10 5 1 16,6-2-1-16,8-3 0 15,4-1 0-15,11 0 0 16,0-2 1-16,8 1 2 16,1 2-2-16,1-7-1 15,1 0 1-15,3-1-1 16,-3 2 2-16,-8 5-2 16,-1-1 0-16,-7 0 1 15,-5 7-1-15,-2-7 0 16,-4-2-4-16,1 3 8 15,5-4-8-15,0-2 9 0,-7 0-7 16,15-5 2-16,-10 5 0 16,12 0 5-16,8 1-3 15,-1-3 1-15,11-2-1 16,7 3-1-16,7-7-1 16,13-4 0-16,7 0 4 15,-11-4-4-15,7 0 0 16,-13 0 0-16,-4 0 1 15,-15 0-1-15,-7 0 0 16,-10 0 1-16,-12 12 1 16,-2 4-2-16,-2 0-2 15,0 11 2-15,0-6 0 16,10-6 4-16,2 2-7 0,11-7 3 16,16-3 0-16,10 3-1 15,8-5 7-15,10 0-12 16,14-5 6-16,10 7 0 15,-12-2 0-15,5-1 0 16,-5 3-1-16,-10 2 1 16,-17 7-2-16,11-1 2 15,-13 9 0-15,2 1-2 16,11-2 2-16,-4 9 0 16,9-9 1-16,5 3-2 15,9-11 1-15,7 2 0 16,17-17-2-16,5 0 3 0,0 0-1 15,0 0 2 1,0 0-2-16,-5 0 0 0,5 0 0 16,0 0 0-16,0 0 0 15,0 0-1-15,0 0 3 16,0 0-4-16,0 0 2 16,0 0 0-16,0 0 3 15,0 0-3-15,0 0-2 16,0 0 1-16,0 0-1 15,0 0 1-15,0 0-3 16,0 11-4-16,0 14 5 16,0 14-1-16,26 19 4 15,4 1 3-15,8 1-3 0,-2 11 1 16,2 8-1 0,-6 2 0-16,0-6 1 0,-12-5 1 15,-8-11-2-15,3-1 0 16,-6-3-1-16,-1-14 1 15,-3-6 0-15,-5-15 1 16,5-7 0-16,0-5-2 16,0 3 1-16,5-3 0 15,2 7-1-15,2 6 1 16,14-1 0-16,2 3-3 16,14-2 3-16,-2 1 0 15,15-1 0-15,12-4-1 16,10 0 1-16,10-7 0 15,19 0-3-15,1-10 1 0,19 0 2 16,-4 0 0-16,16 0-1 16,11 0 0-16,-1-20-1 15,6-8 0-15,2-10 2 16,-2 0 1-16,-3 1-1 16,-5-11 0-16,-3 5 0 15,4 3 0-15,2-7 1 16,-1-2 0-16,15-9-1 15,-2 9-1-15,2 2 1 16,18-3 6-16,13 9-6 16,9 2-5-16,-10-3 5 15,-8 9-1-15,-9-6 1 16,-8 12-1-16,-7 2 0 0,2 3 0 16,-12 1 0-16,-2 6 1 15,-8-2-2-15,0 7-4 16,-11 5 4-16,-2-2 1 15,3 7-2-15,-11 0-4 16,4 0 7-16,-3 0-2 16,-2 0-3-16,-10 0 5 15,0 0 2-15,-10 0-2 16,-2 0-1-16,-7 0 1 16,1-6-2-16,-14-14 2 15,-10 8 3-15,-7-3-3 16,0 3-3-16,-13 2 3 0,-12 5 3 15,-14-2-3-15,-14 7-3 16,-4 0 2-16,-5-5 1 16,0 5 0-16,0 0 3 15,0-4 9-15,0-11-2 16,0-13 11-16,0-11-2 16,-10-8-18-16,-11-2 0 15,-5 0 1-15,5 2 5 16,5 3 0-16,-13 2 6 15,14 6-6-15,1 13-1 16,3 6 3-16,6 7-3 16,0 5-5-16,0 5-1 15,5 0 0-15,0 0-21 16,0 0-30-16,0 0-39 0,0 27-168 16,0-7-289-16</inkml:trace>
</inkml:ink>
</file>

<file path=ppt/ink/ink10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9:37.31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0-1 423 0,'0'0'113'0,"0"0"-53"15,0 0 25-15,0 0-32 16,0 0-12-16,0 0-10 15,19 0-12-15,-11 0-13 16,7 0-1-16,-2 18 6 16,4 11 11-16,-2 3-2 15,4-5 0-15,-2 0-8 16,-2 8 0-16,8-4-9 16,-6 1 2-16,5 2 3 15,7-3-6-15,-6 5 3 16,-3-8-2-16,9-8-2 0,-2 7 1 15,6-7 2 1,-1 12-3-16,8-9 6 0,4 1-6 16,-2-6 6-16,-4 1-2 15,-2-2 2-15,0-3-5 16,-13 0 3-16,9-4-3 16,-4-5-1-16,-2 3-1 15,7-8 2-15,-2 7-1 16,5-3-1-16,6 3 1 15,-1-1 0-15,5 1 0 16,8 0-1-16,-3 1 0 16,-6-6 3-16,5 2-3 15,-9 5 1-15,-6-9-1 16,-2 4-1-16,-11 1 1 0,1 4 1 16,-4 1-1-16,-6-2-5 15,-3 7 5-15,8-6 0 16,0 6 4-16,-4-2-4 15,0 10 2-15,-2-1-2 16,8 2 2-16,-7 9-6 16,-3-2 3-16,6 3 1 15,-7-3 2-15,-5-6 2 16,-2 1-5-16,2-9 1 16,-4 0 0-16,0-3-1 15,0-1 3-15,0-9-4 16,0 2 5-16,0-2-4 15,0-4 3-15,0 0-2 16,0 0 0-16,0 0-7 16,0 0-17-16,-15 0-35 0,-9 0-23 15,-2-10-118-15,-3 2-226 16</inkml:trace>
</inkml:ink>
</file>

<file path=ppt/ink/ink10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9:42.03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 0 106 0,'0'0'387'0,"0"0"-335"16,0 0 45-16,0 0-18 15,0 0-51-15,0 0-1 16,-4 50 14-16,4-32-11 16,4 6 1-16,8-1-3 15,5 11-7-15,4-1-3 16,-4 6-5-16,6 8 9 15,5-5-13-15,-6 8-8 16,7-7 6-16,-8 2-1 16,10 3 5-16,-2-6-8 0,1 8 4 15,-1-7-5 1,2-7 1-16,-2-4-1 0,-7 2-2 16,4-7 2-16,3-4-1 15,-3 5 0-15,7-1 2 16,-2-7-3-16,3 7-3 15,6-3 3-15,6 0 0 16,9-7 3-16,9 5-8 16,11-7 5-16,4-1 0 15,3 0 7-15,-9-14-7 16,-3 4 0-16,1 0 0 16,-6-4 0-16,3 5 3 15,3-5-3-15,-10 0-3 16,14 4 3-16,-11-4 0 15,-9 11 4-15,-4 2-8 0,-7 1 4 16,-5 1 0-16,-13-2 1 16,-6-2 0-16,-11-4-2 15,-2 3 2-15,2 1-3 16,-3 0 1-16,2-2 0 16,-8 6 1-16,0-6 0 15,0 1 2-15,0-2-2 16,0-8 2-16,0 4-3 15,0-4 1-15,0 0 0 16,0 1 1-16,0-1 0 16,0 0 0-16,0 0 0 15,0 10 1-15,0 3-2 16,0-2 1-16,0 2 2 16,0-3-3-16,0-6 1 0,0 0 0 15,0-3-1-15,0-1-5 16,0 0 4-16,0 0-20 15,0 0-19-15,0 0-19 16,-4 0-44-16,-15 0-121 16</inkml:trace>
</inkml:ink>
</file>

<file path=ppt/ink/ink10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5:13.69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110 42 243 0,'0'0'26'0,"0"0"-26"15,0 0 76-15,0 0-6 16,0 0-29-16,0 0 9 16,0 0-20-16,-23 0 8 15,23 0-13-15,0 0-1 16,0 0 12-16,-5 0-1 15,5 0 2-15,-4-4 1 16,0 4 2-16,-1 0-9 16,4 0-7-16,-8-4-8 15,0 1-4-15,1 3 3 0,3-4-2 16,-3-3 0-16,-3 7-3 16,7-7-5-16,4 5 7 15,-1-2-3-15,-4 4 4 16,1-7-3-16,0 7-5 15,4 0 3-15,0 0 2 16,0 0-5-16,0 0 1 16,0 0-2-16,0 0-4 15,0-1 11-15,0 1-7 16,0 0 2-16,0 0-4 16,-3 0 1-16,3 0 3 15,0 0-6-15,0 0 0 16,0 0 0-16,0 0 0 0,0 0 2 15,0 0-2-15,0 0-3 16,0 0-3-16,0 0 3 16,0 1 3-16,0 26 0 15,16 7 0-15,4 2 0 16,-3-4 1-16,1 2-1 16,1 1 0-16,-1-2 1 15,0 0-1-15,-4-5-2 16,5-4 2-16,-6 7 1 15,5-11 0-15,-5 6 1 16,0-5-2-16,-2 0 1 16,-2-6-2-16,0 4 2 0,0-2-2 15,-5 2 1 1,5-1-1-16,1-1 2 0,4-1 0 16,-5 2-1-16,0-1 1 15,-5-2-1-15,5 1 0 16,-1-3 0-16,-6-3 0 15,2-6 0-15,1 5 1 16,-5-5-3-16,0-4 4 16,0 0-4-16,0 0 4 15,0 0-2-15,0 0 1 16,0 0-1-16,0 0 0 16,0 0 2-16,0 0-2 15,0 0 6-15,0 0-6 16,0 0 3-16,0 0-2 15,0 0-1-15,0 0 0 16,0 0-8-16,0 0-14 0,0 0-17 16,0 0-52-16,-11 0-49 15,-6-9-25-15,4 0-77 16,-6 0-123-16</inkml:trace>
  <inkml:trace contextRef="#ctx0" brushRef="#br0" timeOffset="1868">338-149 113 0,'0'0'51'0,"0"0"-15"16,0 0 18-16,0 0 0 15,0 0 0-15,0 0 8 16,0 0 3-16,0 0-20 16,0 0-9-16,0 0-5 15,0 0-10-15,0 0 1 16,0 0 4-16,0 0-11 15,0 0 2-15,0 6-13 0,4-1-2 16,0 4-1-16,2 8 1 16,7-3 2-16,-9 6-2 15,5 3-1-15,1 3 6 16,-1-2-2-16,10 1-2 16,-10 5-3-16,-1-5 0 15,7-3 1-15,-6-2 1 16,-2 3 0-16,9-3 1 15,-8 3 1-15,5 1-4 16,-2-5 4-16,-4 1-3 16,2 3 4-16,1-4-3 15,0 2-1-15,3-5 3 0,-4 2-2 16,-5-1 1-16,5-2-2 16,-5-3 2-16,-2 1-1 15,6-2 0-15,-3-4 0 16,-5 1 1-16,4 1-2 15,-4 1 1-15,6-10 1 16,-6 5-2-16,0-5 3 16,0 0-3-16,0 0 2 15,0 0-1-15,0 4 5 16,0-4-2-16,0 0-2 16,0 0-2-16,0 0 2 15,0 0-2-15,0 0-1 16,0 0 1-16,0 0 3 0,0 0-1 15,0 0-3-15,0 0 1 16,0 0-1-16,0 0-25 16,0 0-24-16,0 0-19 15,0 0-109-15,-6 0-211 16</inkml:trace>
  <inkml:trace contextRef="#ctx0" brushRef="#br0" timeOffset="2414.06">480 414 185 0,'0'0'88'0,"0"0"-46"16,0 0 50-16,0 0-39 15,0 0-24-15,0 0 1 16,0 8-5-16,0 0-1 15,0-3-9-15,0 5-4 16,13 3-3-16,0-2 3 16,-4-7-3-16,4 9-2 15,-3-2 2-15,9 1-2 16,-6-1 1-16,-5-4-5 16,3 5 5-16,-3-8-2 15,7 5-4-15,-2-5 1 16,-9-4 2-16,0 7-3 0,5-7 0 15,-9 0 0-15,0 0 0 16,2 0 0-16,-2 0 9 16,0 0 0-16,0 0 5 15,4 0 3-15,0 0 0 16,5-16-1-16,-6-2-3 16,1 5-5-16,4-7-1 15,-4-3-6-15,-4 8-2 16,0-8 9-16,0 2-9 15,0 1 2-15,0 5-2 16,0 0 2-16,4 4-4 16,-4 5 2-16,0 2 0 15,0 0-2-15,5-1-5 0,-5 0-3 16,0 1-16-16,4-5-8 16,-4-1-27-16,0-4-17 15,0 4-108-15,0-7-205 16</inkml:trace>
  <inkml:trace contextRef="#ctx0" brushRef="#br0" timeOffset="3224.28">149 469 225 0,'0'0'81'16,"0"0"-3"-16,0 0 32 16,0 0-53-16,0 0-20 15,0 0-3-15,-4 0 0 0,4 0-6 16,0 0-3-16,0 0-8 15,0 0-4-15,0 0-3 16,0 0-5-16,0 0-5 16,0 0-1-16,0 0 0 15,0 0-3-15,4 8 4 16,16 7 7-16,-1-6-5 16,1 3-1-16,5-5 1 15,-3 0-1-15,1-1 0 16,-4 1 0-16,-6-4-1 15,0-3 0-15,-7 0 2 16,-2 0 0-16,-4 0-2 0,0 0 1 16,0 0 2-1,0 0-1-15,0 0 11 0,0 0 6 16,0 0 3-16,0-23-12 16,0-20-10-16,0 5 1 15,0-7-1-15,0 8-2 16,5 1-6-16,-1 7-7 15,6 2-15-15,-6 13-5 16,5 1-23-16,9-3-29 16,-8 5-70-16,1-2-125 15</inkml:trace>
  <inkml:trace contextRef="#ctx0" brushRef="#br0" timeOffset="4147.33">765-92 78 0,'0'0'155'16,"0"0"-106"-16,0 0 25 15,0 0-10-15,0 0-18 16,0 0 9-16,0 0-6 16,0 0-16-16,0 0 3 15,0 0 2-15,0 0-11 16,0 0-12-16,0 0 2 15,0 0-3-15,0 0-1 0,0 0 0 16,0 0-8-16,0 0-3 16,0 4-2-16,0 1-3 15,5 10-1-15,4 2 4 16,-1 5 0-16,2-1 2 16,1 0-1-16,-3 4-1 15,5 2 0-15,-4 1 0 16,0-4 0-16,1 6 0 15,-6-1 1-15,6-3 0 16,-1-2-1-16,-5 1 0 0,5 1 0 16,0-2 0-1,-3 4 0-15,2-4 0 0,0-2 2 16,3-3-2-16,-6 5 0 16,-5-3 0-16,4-1 0 15,5 3 0-15,-5 0 0 16,6-1 0-16,-1-6 1 15,-2 4-2-15,2-5 2 16,-2-6-1-16,-3 1 0 16,1-1 0-16,-1 3 0 15,0-4 0-15,5 5 0 16,-5-7-1-16,-2 2 2 16,1-3-1-16,1-1 0 15,-4-4 0-15,0 0 0 16,0 6 1-16,0-2-1 0,0-4 0 15,0 0 0-15,0 0 1 16,0 0 2-16,0 0 0 16,0 0-2-16,0 0-2 15,0 0 1-15,0 0-9 16,0 0-22-16,0 0-84 16,-7 0-48-16,-8-10-213 15</inkml:trace>
  <inkml:trace contextRef="#ctx0" brushRef="#br0" timeOffset="4623.09">903 570 225 0,'0'0'92'0,"0"0"-14"15,0 0 18-15,0 0-52 16,0 0-14-16,0 0-9 15,-1-3-10-15,1 3-4 16,0 0 2-16,1 0 1 16,15 0 3-16,5 0-5 15,-8 0 5-15,0 0-7 16,0 0 1-16,1 0-5 16,1 0 0-16,2 0-1 15,-8 0 1-15,4 0 0 16,-7 0-2-16,4 0 5 0,-6 0-5 15,1 0 1-15,-1 0 3 16,-4 0 15-16,4 0 0 16,1 0 4-16,-1-15 8 15,5-4-7-15,-5-9-9 16,-3 0-4-16,-1-4-5 16,0 5 2-16,0-4-6 15,0 1-1-15,0 2-1 16,0 8-6-16,0 6-1 15,0 7-25-15,0-4-21 16,5 3-34-16,-5-6-48 16,0 1-187-16</inkml:trace>
  <inkml:trace contextRef="#ctx0" brushRef="#br0" timeOffset="5384.6">1140-149 122 0,'0'0'123'16,"0"0"-83"-16,0 0 40 15,0 0-13-15,0 0-21 16,0 0-5-16,0 0-6 15,0 0-10-15,0 0-12 16,0 0-4-16,0 0-4 16,0 0 6-16,4 0 1 0,5 11 8 15,1 6 10-15,3 1-14 16,-1 0 8-16,-1 4-19 16,2-4 8-16,-4 4-12 15,1 0 7-15,-3-1 2 16,6 1-8-16,3 1-2 15,-3 1 2-15,-4 3-2 16,4-7 9-16,-3 4-7 16,0 3 0-16,-1-7 1 15,0 4 1-15,-5 0-1 16,1-2-2-16,3-2 0 16,-3-1-1-16,0-1 1 15,0-4 0-15,-1 2-1 16,6-5 1-16,-5 1-1 15,-1-5 0-15,0 10-1 0,-4-6 3 16,5-1-6-16,-1 3 8 16,0-8-2-16,1-1-2 15,-4 0 1-15,-1-4-7 16,0 1 12-16,0-1-6 16,0 0 0-16,0 0 0 15,0 0-6-15,0 0 13 16,0 0-6-16,0 0 0 15,5 0 0-15,-5 0 1 16,0 0 2-16,0 0-2 16,0 0-2-16,0 0-16 15,0 0-25-15,-6 0-77 0,-12 0-22 16,-5 0-249-16</inkml:trace>
  <inkml:trace contextRef="#ctx0" brushRef="#br0" timeOffset="5885.26">1285 459 257 0,'0'0'69'0,"0"0"27"16,0 0-13-16,0 0-49 15,0 0-7-15,0 0-10 16,0 0-6-16,0 0 10 0,4 0-9 15,9 0 5 1,2 10-4-16,4-2-7 0,-6 1 1 16,0 2 2-16,1 1-8 15,1-5 1-15,-2 4 0 16,-5-9 1-16,3 8 0 16,5-9 9-16,-1 6-5 15,-6 2-4-15,4-9 2 16,-7 11-4-16,-2-11-1 15,1 0 0-15,-2 0 3 16,-3 0 0-16,0 0 6 16,0 0 3-16,0 0 4 0,4 0 15 15,-4 0-6 1,9-4-6-16,-9-20-2 0,4-2-15 16,-2 9-2-16,-2-6 2 15,10 4 0-15,-6 4-2 16,-4 2 0-16,4 5 1 15,1-2 0-15,-5 2-1 16,0 1-1-16,0 5-2 16,0 2-2-16,0 0-11 15,0 0-24-15,0 0-29 16,0 0-52-16,0-4-284 16</inkml:trace>
  <inkml:trace contextRef="#ctx0" brushRef="#br0" timeOffset="9998.76">3025 747 197 0,'0'0'190'16,"0"0"-103"-16,0 0 21 15,0 0-62-15,0 0 0 16,0 0-8-16,-4 3-9 16,4-3-1-16,0 0 0 0,0 0-9 15,0 0-10-15,0 0 2 16,0 0-9-16,0 0-2 16,0 0 1-16,19 0 0 15,-3 0 2-15,9 0 6 16,-7 0-5-16,-2 0 2 15,5 0-5-15,-4-3 2 16,-4 3 2-16,2-7-5 16,8 0 1-16,-10 1 7 15,6-7-5-15,-3 4-2 16,4 5 5-16,-3-8-6 16,-6 0 0-16,0 7 1 15,-2 1 1-15,-8-2-2 0,4 6 3 16,-5-9-2-16,5 5 12 15,-5-1 3-15,0-4-3 16,5 5-3-16,-5-2-6 16,4-8-3-16,-4 5 4 15,0-2-5-15,0-2 1 16,0 2 1-16,0 0 4 16,0 2 3-16,0 1-6 15,0-4 2-15,0 1-1 16,0-4-1-16,0 0-3 15,-4 2 3-15,-6 9-1 16,5-7 4-16,4 3-2 16,-3-3 3-16,-5 2 3 15,6 1-10-15,-6 0 0 0,5 2 5 16,2-2-5-16,2 2 1 16,0 5 3-16,-4-1 1 15,0 2-5-15,4 0 2 16,0 0 0-16,0 0-2 15,0-4 0-15,0 4 0 16,0 0-2-16,0 0-5 16,0 0-13-16,0 0-20 15,0 0-27-15,0 0-104 16,-13 0-238-16</inkml:trace>
  <inkml:trace contextRef="#ctx0" brushRef="#br0" timeOffset="16460.12">3445-71 154 0,'0'0'68'16,"0"0"9"-16,0 0 0 15,0 0-30-15,0 0 9 16,0 0-11-16,0 0-10 16,0 0 1-16,0 0-9 15,0 0 0-15,0 0 11 16,0 0-8-16,0 0-3 16,0 0-11-16,0 0 12 15,0 0-8-15,0 0 1 16,0 0-10-16,0 0-8 15,0 0 8-15,0 0-9 16,0 0 1-16,0 0-2 0,0 0-1 16,0 0 0-16,0 0 0 15,0 0-4-15,0 20 1 16,18 3 3-16,-9 0 6 16,4 2-6-16,2 5-2 15,-4-2 2-15,5 0 0 16,-3 2 4-16,-4-3-3 15,1 4 0-15,-3-3-1 16,7 1 0-16,-7-3 0 16,1-6 0-16,6-1 0 15,-10 4-3-15,2-9 3 16,1-3 3-16,2 4-2 16,-4-3-2-16,0-3 1 0,-5-1 0 15,4-2 0-15,2-2 0 16,3 0-3-16,-5 4 6 15,0-6-3-15,-4 1 0 16,0 1-1-16,5 2 1 16,-5-6 1-16,0 0-1 15,0 0 0-15,0 5 0 16,0-5 0-16,0 0 0 16,4 4 0-16,-4-4 2 15,0 0-1-15,0 0-1 0,0 0-2 16,0 0 2-1,0 0 0-15,0 0-1 0,0 0 1 16,0 0 2-16,0 0-2 16,0 0 0-16,0 0 0 15,0 0-3-15,4 0 1 16,-4 0 4-16,5 0-1 16,-5 0-1-16,1 4 0 15,-1-3-1-15,0 3 1 16,5 2 1-16,-1-2-1 15,0-4-1-15,-4 0 1 16,5 4 1-16,-5-4-1 16,3 5-3-16,-3-1 3 15,0-4 3-15,0 6-3 16,0-6-2-16,0 0 2 0,0 0 5 16,0 0-3-16,0 0 1 15,0 0-1-15,0 0-2 16,0 0 0-16,0 0-23 15,0 0-35-15,0-6-35 16,0-7-50-16,0 9-180 16</inkml:trace>
  <inkml:trace contextRef="#ctx0" brushRef="#br0" timeOffset="17480.1">3527 450 120 0,'0'0'80'0,"0"0"-57"15,0 0 24-15,0 0-10 16,0 0-4-16,0 0 12 16,5-5 4-16,-5 5-5 15,0 0-13-15,0 0 1 16,0 0-6-16,0 0-8 16,0 0-3-16,0 0-7 15,0 0 0-15,0 0-1 0,0 0 0 16,0 0-5-1,0 0 1-15,4 0-3 0,-4 0 0 16,4 0-1-16,5 0 1 16,-3 0 1-16,1 0 0 15,6 0 0-15,-1 0 1 16,1 0-2-16,0 0 2 16,-4 9 1-16,4-5-2 15,-3-3 0-15,0 3-1 16,-1 2 0-16,-1-2 0 15,-3-4 4-15,-1 9-3 16,0-5 4-16,1 2-3 16,-4-2 0-16,8-4 0 15,-5 1 0-15,-4-1 1 16,5 0-3-16,-2 4 3 0,4-4-3 16,-3 0 0-16,0 0 1 15,-4 4-1-15,5-4 2 16,-5 0 0-16,0 0 1 15,0 0-2-15,0 0-1 16,0 0 1-16,0 0 4 16,0 0-3-16,0 0 3 15,0 0-2-15,4-9 12 16,1-10-1-16,-1 0 1 16,-3 0-1-16,-1-6-5 15,5 4-2-15,-1 3-5 16,-4-4 2-16,4 8-3 0,1 0-1 15,-5 1 7 1,3 7-6-16,-3 6-1 0,0 0 1 16,0 0-1-16,0 0 0 15,0 0-1-15,0 0 1 16,0 0 0-16,0 0-3 16,0 0 3-16,0 0 0 15,0 0 4-15,0 0-4 16,0 0 1-16,0 0 0 15,0 0-1-15,0 0-4 16,0 0 2-16,0 0-33 16,0 0-42-16,0 0-11 15,0 0-224-15</inkml:trace>
  <inkml:trace contextRef="#ctx0" brushRef="#br0" timeOffset="18399.33">3787-103 263 0,'0'0'79'16,"0"0"12"-16,0 0-11 15,0 0-47-15,0 0-3 16,0 0-10-16,0 0-9 15,0 0 5-15,0 0-5 16,0 0-3-16,0 0-1 16,0 0 2-16,0 0-5 15,0 0 13-15,4 0 7 16,9 5-6-16,2 8-2 16,-4-2 1-16,0 4 0 15,7 3-7-15,-7 0-3 16,0 4-1-16,2-1 3 0,2 1 1 15,-5 1-10-15,3-9 7 16,-9 9-2-16,9 0-3 16,-11-1-1-16,7-1-1 15,-1 1 3-15,2-5 2 16,-1 4-5-16,-5-3 0 16,5 5 0-16,1 0 2 15,-5-6-2-15,-1-1-1 16,3 2 0-16,-2-8 1 15,6 4 6-15,-6-2-6 16,-1 0 0-16,5-10-3 16,-5 5 6-16,-3 1-3 15,8 2 0-15,-5-2 2 16,-4-2-4-16,3 1 4 16,-3-1-2-16,0-6 0 0,5 5 0 15,-1-1 0-15,-4 1 0 16,4-5 1-16,1 4-1 15,-5-4 0-15,0 0 0 16,0 10 0 0,0-10 0-16,0 9 0 0,0 1-1 15,0-6-6-15,0-3-18 16,0 7-32-16,0-4-16 16,0 0-16-1,0-4-104-15</inkml:trace>
  <inkml:trace contextRef="#ctx0" brushRef="#br0" timeOffset="18777.65">4010 513 235 0,'0'0'104'0,"0"0"-23"15,0 0 10-15,0 0-55 16,0 0-4-16,0 0-22 15,0 7 10-15,0-4 6 16,0 7 3-16,9-3-9 16,14-4-3-16,-14 6-9 15,5-5 2-15,2-4-8 16,-3 11 3-16,3-8-4 0,-3 1 2 16,-2-4-2-16,-4 0 2 15,6 0-3-15,-7 0 2 16,4 0 0-16,-1 0-1 15,4 0 5-15,-9-18-3 16,0-5 2-16,1-1 5 16,-5-12-8-16,0 8-2 15,0-6 3-15,0 2-3 16,0 6-3-16,0 2-44 16,0 7-36-16,0 11-51 15,0-5-175-15</inkml:trace>
  <inkml:trace contextRef="#ctx0" brushRef="#br0" timeOffset="19421.93">4179-33 287 0,'0'0'76'0,"0"0"30"15,0 0-24-15,0 0-51 16,0 0-9-16,0 0-1 15,-5-4 0-15,5 4 2 16,0 0-17-16,0 0-1 16,0 0 4-16,0 0-8 15,0 0 27-15,13 17-13 16,0 3-6-16,2 0 7 16,-2 2-13-16,1 1 9 15,-5 1-8-15,6 4 4 0,-2 2-1 16,3-1-7-1,-5-1 2-15,2 6 0 0,-3-7-2 16,2 5 2-16,3-4-2 16,-1 4 0-16,-1-2 3 15,-3-9-3-15,2 1 0 16,-3-2 0-16,-4-7 0 16,10 1-3-16,-6 1 3 15,-5-10 0-15,0 3 0 16,1-4 0-16,-5 0 0 15,4-1 0-15,-4 1 3 16,0-1-3-16,0-3 0 16,0 0-4-16,0 0 9 15,0 0-1-15,0 0-2 16,0 0-2-16,0 0-13 0,0 0 2 16,0 0-42-16,0 0-29 15,0 0-20-15,-4 0-102 16,-1 0 6-16</inkml:trace>
  <inkml:trace contextRef="#ctx0" brushRef="#br0" timeOffset="19844.8">4374 527 129 0,'0'0'127'0,"0"0"-68"15,0 0 47-15,0 0-33 16,0 0-27-16,0 0-3 0,-8 0-12 15,8 0-3 1,0 0-6-16,0 0-6 0,0 0-9 16,0 0-2-16,0 0-4 15,0 0-1-15,0 0 7 16,8 2-5-16,5 2-2 16,0 2 2-16,1-5 2 15,-4 2-4-15,9 1-2 16,-11 1 2-16,1-5 1 15,1 0 0-15,-1 0-1 16,5 0 3-16,-5 0 1 16,-5 0-4-16,1 0 0 15,-1 0 1-15,-4 0 0 0,4-12 0 16,1-1 0 0,-5-9 6-16,1-10-7 0,-1 9 3 15,5-13 1-15,-5-3 2 16,0 3-6-16,0-6 0 15,0 4 0-15,0 7-31 16,0 5-50-16,0 7-87 16,0 8-252-16</inkml:trace>
  <inkml:trace contextRef="#ctx0" brushRef="#br0" timeOffset="20639.45">4550-85 286 0,'0'0'76'15,"0"0"15"-15,0 0-23 16,0 0-36-16,0 0-4 15,0 0-3-15,0 0-7 16,0 0-7-16,0 0 0 16,0 0 0-16,0 0-4 15,0 2 13-15,0 13 2 16,4 2-4-16,8 1-9 16,1 1 8-16,1 6-6 15,-2-5 0-15,-2 1 0 16,0 2-5-16,3-5-1 0,-2 5-3 15,0 1 0-15,-2-1 2 16,1 4-3-16,5 0 0 16,-2-2-1-16,0 2 0 15,1-1 0-15,-2 0 1 16,4-4-1-16,-8 2 0 16,-3 2 1-16,-1-5 5 15,2 0-6-15,3-2-4 16,-2-4 4-16,2-2 2 15,-5-3 1-15,3-1-2 16,-7-9-2-16,0 4 2 16,0 0-1-16,0-4 0 15,0 4 3-15,5-4-3 0,-5 3-1 16,8 1 1 0,-3-1 0-16,-5-3 0 0,0 0 0 15,0 0 0-15,0 0 0 16,0 0 1-16,0 0 0 15,0 0-1-15,0 0 0 16,0 0 1-16,0 0-2 16,0 0-3-16,0 0-26 15,0 0-15-15,0 0-4 16,0 0-39-16,0 0-85 16,-9 0-30-16</inkml:trace>
  <inkml:trace contextRef="#ctx0" brushRef="#br0" timeOffset="21020.43">4715 459 117 0,'0'0'175'0,"0"0"-85"15,0 0 35-15,0 0-47 16,0 0-38-16,0 0 14 16,-13-1-21-16,13 1-9 15,0 0-11-15,0 0-1 16,0 0-9-16,0 0 0 15,0 0-2-15,0 0 3 16,5 0 1-16,8 11 1 16,-3-7-6-16,6 5 2 15,4 5-2-15,-11-14 0 16,5 5 0-16,-2-1 1 0,1 0-1 16,3 0 1-16,-6-4-1 15,-1 0 2-15,2 0 0 16,-2 0-2-16,1 0 1 15,5 0-1-15,-7-16 2 16,-2-4 7-16,1 2-3 16,2-6 2-16,-5-7-5 15,-2-3-3-15,-2-2 0 16,0-3-12-16,0 3-44 16,0 5-37-16,-10 14-70 15</inkml:trace>
  <inkml:trace contextRef="#ctx0" brushRef="#br0" timeOffset="22542.35">4962-103 136 0,'0'0'58'16,"0"0"-29"-16,0 0 10 15,0 0-8-15,0 0-10 16,0 0 16-16,0 0 0 16,0 0 8-16,0 0-9 15,0 0-5-15,0 0-6 16,0 0-6-16,0 0-5 15,0 0-3-15,0 0-6 16,0 0 3-16,0 0-2 16,0 0-1-16,0 0 3 15,0 0-3-15,0 0 0 16,0 0 0-16,0 0 2 0,0 0-2 16,0 0-4-1,0 0 0-15,0 0-1 0,0 0-1 16,0 0 1-16,0 0 0 15,0 0-1-15,0 0 1 16,0 0 1-16,0 0-1 16,0 0 0-16,0 0 0 15,0 0 0-15,0 0-1 16,0 0-3-16,0 0-3 16,0 0-10-16,0 0-9 15,0 0-26-15,0 0-38 16,0 0-48-16</inkml:trace>
  <inkml:trace contextRef="#ctx0" brushRef="#br0" timeOffset="24971.96">6488 520 313 0,'0'0'124'0,"0"0"-58"15,0 0 16-15,0 0-52 16,0 0-17-16,0 0 0 16,0 3 4-16,0-3-13 15,0 0 9-15,0 4 16 16,14-4-2-16,-1 0-5 16,0 0-7-16,-2 2-2 15,6-2-8-15,2 4 0 16,-10 2-5-16,5-5 1 15,-1 2 4-15,3 1-5 0,-4 1 1 16,2-5 4-16,-1 0-4 16,-1 0 0-16,-2 0-1 15,4 0 3-15,-5 0 0 16,-3 0 0-16,1 0 1 16,-2 0-3-16,3 0 4 15,-3 0-3-15,-4 0-1 16,-1 0 3-16,4 0 4 15,5-9-4-15,1-5 14 16,-1-2-5-16,-5-5-7 16,1-2 5-16,-1-1 1 15,0 1-6-15,1 5-4 16,-4 1 0-16,4 0 5 0,-1 4-6 16,-4-1 4-16,4 0-4 15,-1 6 0-15,2-4-1 16,2-2 0-16,1 1 0 15,-8 4 2-15,5 0-2 16,-1-4 0-16,-4 4 0 16,5 5-3-16,-5-6 3 15,4 4 3-15,-4 1 0 16,0-5 3-16,0 5 0 16,0 1 10-16,0 0-7 15,0 0 11-15,0 4-4 16,0-3-6-16,0-1-2 0,0 4 1 15,0 0 2 1,0 0-3-16,0 0-4 0,0 0-1 16,0 0 0-16,-13 0-3 15,-7 0 2-15,-1 4-4 16,-1 16 4-16,-2 1-4 16,5 6 2-16,-1-9 0 15,5 1-1-15,4-5 1 16,2 1 0-16,-3-7-1 15,4 11-6-15,-3-3-12 16,3-1-18-16,-4-1-28 16,-1-3-86-16,-3-7-184 15</inkml:trace>
  <inkml:trace contextRef="#ctx0" brushRef="#br0" timeOffset="28558.38">-90-68 86 0,'0'0'121'15,"0"0"-55"-15,0 0 1 16,0 0-4-16,0 0 0 15,0 0-18-15,0 0-5 16,0 0-8-16,0 0-7 16,0 0-2-16,0 0 5 15,0 0 7-15,0 0-14 16,0 0-4-16,0 0 0 16,0 0 2-16,0 0-4 15,0 0-6-15,0 0-3 0,0 0 2 16,0 0 0-1,0 0 2-15,0 0-6 0,0 13-3 16,0 5 7-16,0 3-5 16,0 6 2-16,0 4-4 15,8 2 1-15,-8 4 3 16,5-9 1-16,-5-5-6 16,0 8 3-16,0-7 4 15,0 0-5-15,0-2 0 16,0-4 2-16,0-3-3 15,0 0 1-15,4-2-1 16,-4 5 2-16,0-4 3 16,0-4-3-16,0 2 4 15,0-11-2-15,0-1 3 16,0 7-6-16,0-7 1 0,0 0 0 16,0 0-2-16,0 0-1 15,0 0 0-15,0 0 3 16,0 0-3-16,0 0 1 15,0 0 0-15,0 0 0 16,0 0-1-16,0 0 3 16,0 0-1-16,0 0-2 15,0 0-2-15,0 0 2 16,0 0 0-16,0 0 0 16,0 0-9-16,0 0-12 15,0 0-51-15,-4 0-23 16,-9 0-23-16,4 0-56 0,-3 0-57 15</inkml:trace>
  <inkml:trace contextRef="#ctx0" brushRef="#br0" timeOffset="29370.34">-205 387 212 0,'0'0'71'15,"0"0"14"-15,0 0 0 16,0 0-37-16,0 0-4 16,0 0-12-16,-9 4-8 0,9-4-8 15,0 0-4-15,0 0-2 16,0 2-3-16,0-1-4 16,0 5 1-16,0-2 10 15,0 3 0-15,0 0-8 16,5 1 0-16,-1 1-2 15,0-5 1-15,1 2-1 16,-1-6-2-16,0 0-2 16,-2 0 1-16,-2 0 2 15,4 0-3-15,-4 0 0 16,5 0 0-16,-5 0 2 16,4 0-2-16,2 0 0 15,-2 0 0-15,5 0 1 16,-5 0 2-16,5 0-3 15,1 0 1-15,-1 0 3 0,-2 0-2 16,5-6-2-16,-4-3 0 16,1 1 2-16,4-3-2 15,0 4 2-15,0-4-1 16,-1-2-1-16,1 12 1 16,0-11 1-16,-4 9-1 15,-1-4-1-15,-3 7 3 16,-4-4-3-16,3 4 0 15,-4 0 1-15,0-5-1 16,5 4 1-16,-5 1-1 16,0 0 1-16,0 0-1 0,0 0 0 15,6 0 1-15,-6-4 3 16,0 4-2-16,0 0 1 16,0 0 7-16,0 0 3 15,0 0 6-15,0 0 7 16,0 0-6-16,0 0 2 15,0 0-5-15,0 0-14 16,-11 0-1-16,-7 0-2 16,-8 0 0-16,5 0 0 15,-1 4 0-15,1 2 0 16,8-2 2-16,-6 3-2 16,9-4 4-16,-3-3-2 15,8 3-2-15,1-3 2 16,0 0-2-16,4 0 2 0,0 5-2 15,0-5-1-15,0 0-1 16,0 0-1-16,0 0-21 16,0 4-46-16,0-4-13 15,0 0-66-15,0 0-209 16</inkml:trace>
  <inkml:trace contextRef="#ctx0" brushRef="#br0" timeOffset="73295.75">6407 540 205 0,'0'0'37'0,"0"0"-21"16,0 0 31-16,0 0 26 16,0 0 1-16,0 0-20 0,0 0-11 15,0 0-12-15,-4 3-11 16,4-3 1-16,0 4 1 15,0-4-5-15,0 0-8 16,0 0 7-16,0 0-5 16,-3 0-5-16,3 0 6 15,0 0-1-15,-4 0-3 16,4 0 1-16,0 0-7 16,0 5 4-16,0-5 2 15,-5 0-8-15,5 0 2 16,0 4-2-16,0-4 2 15,0 0-2-15,0 0 0 0,0 0 0 16,0 0-1-16,0 0 1 16,0 0 0-16,0 0-6 15,0 0 6-15,0 0 6 16,0 0-5-16,5 0 0 16,6 0-1-16,5 0 1 15,-7 0 0-15,5 0-1 16,2-4 2-16,-1-5-1 15,4 5-1-15,-5-8 0 16,8 1 3-16,1 0-3 16,-1 2 2-16,-8-5-4 15,10 1 3-15,-11 3-1 16,6-4 0-16,-3 4-1 16,-1 1 1-16,3-3 0 15,-8 6 1-15,2-8 0 0,5 11-1 16,-16-8 0-16,10 6 0 15,-1-6 2-15,-6 7 2 16,5-3-2-16,-2 1-2 16,2-2 0-16,1-2-5 15,0 6 5-15,-1-5 0 16,-3 5 0-16,-2 1 1 16,-1 0 5-16,-3 3-6 15,0 0 0-15,0 0-5 16,0 0 5-16,0 0 0 15,0 0 1-15,0-5-1 16,0 5 7-16,0 0-7 0,0 0-3 16,0 0 3-16,0 0 0 15,0 0 4-15,0 0-4 16,0 0-2-16,0 0-12 16,0 0-8-16,0 0-24 15,4 0-50-15,5 0-91 16,-5 0-19-16</inkml:trace>
  <inkml:trace contextRef="#ctx0" brushRef="#br0" timeOffset="75246.4">6742 357 78 0,'0'0'56'0,"0"0"-8"0,0 0-23 16,0 0-1-16,0 0-6 16,0 0-3-16,9-4 3 15,-9 4-1-15,0 0 14 16,0 0-9-16,0 0 1 16,0 0-8-16,0 0 2 15,0 0-3-15,0 0-7 16,0 0-5-16,0 0-2 15,0 0 6-15,0 0-6 16,0 0 1-16,0 0 3 16,0 0 0-16,-9 11 17 15,-2 4-14-15,-5-1 11 16,3 1-14-16,-2-1 17 16,2 3 11-16,-14-6-17 15,12 2 24-15,3-3-17 16,7-6-5-16,0 5-9 0,-9 1-7 15,5-5 7-15,-1-1-4 16,3 0 12-16,7-4-4 16,0 0-7-16,0 0 3 15,0 0-5-15,0 0-2 16,0 0-1-16,0 0 1 16,0 0 2-16,0 4 1 15,0-4-3-15,0 0-1 16,-5 0 1-16,5 0-1 15,0 0 8-15,0 0-8 16,0 0 1-16,0 0 3 0,0 0-4 16,0 0 0-1,0 0 1-15,0 0-1 0,0 0 0 16,0 0-5-16,0 0 3 16,0 0-13-16,0 0-12 15,5 0 25-15,11 0-5 16,-2-8-3-16,6-1-8 15,-8-1 11-15,3-3 7 16,-7 9-10-16,0-6 7 16,-4 9 3-16,3-3 2 15,-3-5 1-15,-4 9-5 16,0-10 4-16,5 5 0 16,-5-7-2-16,9 5-3 0,-5 4 2 15,-4-5 2 1,4 1-1-16,-4-6 6 0,2 3-6 15,6 4 0-15,-3-1-6 16,-2 7 12-16,-3 0-6 16,0-4 0-16,4 4 0 15,-4 0 0-15,0 0-6 16,0 0 6-16,0 0 0 16,0 0 0-16,0 0-1 15,0 0 1-15,0 0-3 16,0 0-6-16,4 0 7 15,-4 7 2-15,0 20 4 0,0-6-4 16,0 6-1-16,0 1-1 16,0-5 2-16,-8-4 2 15,5-8-1-15,-2-7 4 16,5-4-5-16,0 0 0 16,0 0 0-16,0 0 7 15,0 0-1-15,0 0-4 16,0 0 3-16,0 0 8 15,0 0-11-15,0 0-2 16,0 0 0-16,0 0 1 16,0 0-1-16,0 0-29 15,0 0-48-15,0 7-67 16,16 6-141-16</inkml:trace>
  <inkml:trace contextRef="#ctx0" brushRef="#br0" timeOffset="24169.5">5026-107 222 0,'0'0'89'15,"0"0"8"-15,0 0-2 16,0 0-43-16,0 0-10 0,0 0-15 16,0 0 11-16,0 0-10 15,0 0-6-15,0 0-5 16,0 0-4-16,0 0 3 15,-5 0 3-15,5 0-3 16,-4 0-5-16,4 0-6 16,0 0 3-16,0 0-6 15,0 0-2-15,0 0 0 16,0 0 0-16,0 0 0 16,17 0 1-16,2 0 3 15,4 0-2-15,-5 0 7 16,-4 9-4-16,11 1 1 0,0 0 0 15,-4 5 3-15,3-3-9 16,-1-2 4-16,-4 3-3 16,8-5 3-16,-5 7-3 15,-3 1-2-15,8-7 2 16,-12 9 0-16,2-6 2 16,4 3-3-16,-1-5 0 15,-3 4 0-15,7-6 0 16,-1 1 0-16,-6 2 3 15,2-3-3-15,9-1 0 16,-11 1 1-16,5-1-1 16,-2 0-1-16,3-1-4 15,2 2 5-15,0 0 2 0,1-1 0 16,3-3-2-16,1-1 4 16,-4 1-4-16,3 0-1 15,-7-4 1-15,-2 0 0 16,8 0 0-16,-2 0 0 15,2 0-1-15,-7 0 1 16,-2 0 0-16,6 0 3 16,1 0-4-16,6 0 2 15,-9 0-1-15,9 0 1 16,-13 0-1-16,10 0-5 16,0 0 5-16,-7 0 2 15,11 0-2-15,-1 0-1 16,0 0 1-16,-9 0 0 15,-3 0 1-15,-11 0 0 0,3 0-1 16,-8 0 0-16,5 0-1 16,5 0 1-16,-2 0 0 15,1 4-1-15,7 1 0 16,-5 5 0-16,1-5 2 16,-2 1 0-16,1 4 1 15,-7-6-2-15,-3 0 1 16,3 5 1-16,1 1-2 15,1-2 0-15,-1 1 0 16,5 4 4-16,-5-11-2 16,0 7-2-16,-3-6 0 15,2 4-2-15,1 2 2 16,7 9 3-16,6 3-3 0,2 2 0 16,-5-6 8-1,0-7-6-15,-13-2 5 0,-2 2-7 16,-1-3 0-16,2-1 1 15,-1-1-1-15,-4-5-4 16,4 4 4-16,-4 0 5 16,5-3-5-16,-4 3 1 15,-1 2-1-15,0-2 1 16,0 5 0-16,0-5-1 16,0 7 5-16,0-7-2 15,0 0 1-15,0 0-3 16,0-4 5-16,0 0-6 15,0 0 1-15,0 0 1 0,0 4-2 16,0-4 0-16,0 0 2 16,0 0 1-16,0 0-3 15,0 0 1-15,0 0-4 16,0 0 3-16,0 0-7 16,0 0-18-16,0 0-52 15,0-4-45-15,0 0-51 16,-10-4-168-16</inkml:trace>
  <inkml:trace contextRef="#ctx0" brushRef="#br0" timeOffset="211940.32">-156 2627 231 0,'0'0'46'0,"0"0"1"16,0 0 37-16,0 0-12 15,0 0-24-15,0 0-10 16,0 0-2-16,0 0-11 16,0-3 6-16,0 3 14 15,0 0-4-15,0 0-1 16,0 0 1-16,0 0-10 0,0 0-7 16,0 0 1-16,0 0-8 15,0 0-1-15,0 0-2 16,0 0 0-16,0 0-5 15,0 0 1-15,0 0-2 16,0 0 1-16,0 0-3 16,0 0 0-16,0 0-2 15,0 0 0-15,0 0-4 16,0 0 0-16,0 0 0 16,0 0 0-16,0 0-1 15,0 0 1-15,0 0-1 16,0 0-2-16,0 0-7 15,4 13 10-15,15 5-1 0,4 5 3 16,-10 1-2 0,6 4 1-16,8-1 0 0,-9 1-1 15,5 4 2-15,0-4-1 16,-10-5-1-16,2 1 0 16,5-2 0-16,-4-6 0 15,-3-8 0-15,-3 6 0 16,2-5 1-16,-3 4-2 15,-4 2 1-15,6 4 0 16,6 0 1-16,-4-1 0 16,-4-1-1-16,5 1 0 15,-4 1 0-15,3-4 1 16,-4 8 2-16,0-9-6 0,-3 0 3 16,2 5 0-16,0-10 3 15,3 2-3-15,-6-4-1 16,-5-3 1-16,0 0 0 15,4-4 2-15,-4 0-4 16,0 0 4-16,0 0-1 16,0 0-1-16,0 0 0 15,0 0 0-15,0 0 4 16,0 0-4-16,0 0 0 16,0 0-4-16,0 0-12 15,0 0-8-15,0 0-21 0,-4-4-57 16,-20-7-65-1,6 0 18-15,4 2-106 0</inkml:trace>
  <inkml:trace contextRef="#ctx0" brushRef="#br0" timeOffset="212362.19">116 3164 225 0,'0'0'82'0,"0"0"3"16,0 0 11-16,0 0-25 15,0 0-24-15,0 0-2 16,-21 0 8-16,21 0-18 15,0 0-1-15,0 0-12 16,0 0-3-16,0 0-6 16,0 0-11-16,0 0-2 15,0 0 0-15,0 0-3 16,0 0-1-16,0 0 3 0,17 0 1 16,8 5 1-16,-8 10-1 15,0-15 2-15,-2 9-2 16,4-1 0-16,-6-1 0 15,0-4 3-15,-3-3-3 16,2 0 0-16,4 0 1 16,-12 0-2-16,5 0 2 15,-1 0 1-15,-6 0-2 16,2 0 3-16,-4 0 2 16,9-3 12-16,-9-21 11 15,3-4-5-15,1-6-18 16,-4-12-4-16,4 5 4 15,2-7-5-15,0-1-9 0,3 6-7 16,-5 12-22-16,0 2-44 16,-4 11-30-16,0 10-62 15,0 8-298-15</inkml:trace>
  <inkml:trace contextRef="#ctx0" brushRef="#br0" timeOffset="213155.84">360 2510 264 0,'0'0'98'0,"0"0"-11"16,0 0 9-16,0 0-45 0,0 0-10 16,0 0-1-16,-1 0 5 15,1 0-3-15,0 0-5 16,0 0-8-16,0 0-6 16,0 0-6-16,0 0-7 15,0 0-6-15,0 0 0 16,0 0-3-16,0 0-1 15,0 0-5-15,0 0 5 16,0 5-2-16,0 18 1 16,1 6 0-16,15 7 2 15,4-2 1-15,-7 4-2 16,5-7 1-16,-4 6-1 0,5-4 0 16,-6 0 0-16,5-1 0 15,-8-5 2-15,1 4-2 16,5 0-2-16,-11-9 2 15,12 0-1-15,-7-3 2 16,6 1 1-16,-4 2-2 16,1-5 0-16,0-2 0 15,-7 0 0-15,5-1 2 16,-5-7-4-16,9 12 2 16,-2-8 0-16,-5-6 3 15,-3 3-3-15,-1-8 0 16,-4 0-3-16,4 0 3 15,-4 0 0-15,0 0 0 0,0 0 2 16,0 0 2-16,0 0-2 16,0 0 0-16,0 0 5 15,0 0-7-15,0 0 0 16,0 0-4-16,-4 0-61 16,-9-8-39-16,-15 3-37 15,10-1-144-15</inkml:trace>
  <inkml:trace contextRef="#ctx0" brushRef="#br0" timeOffset="213499.53">491 3123 254 0,'0'0'84'0,"0"0"-8"16,0 0 2-16,0 0-38 0,0 0-23 15,0 0-3-15,0 0-8 16,0 0-1-16,0 0 1 15,0 0 4-15,14 0-3 16,9 0 2-16,-5 10 0 16,0-5-8-16,0 3 3 15,5-3-3-15,-5 0 1 16,0 0 0-16,1-5 0 16,-1 0-2-16,-4 0 1 15,-1 0 0-15,6 0 0 16,-10 0-1-16,4-11 8 0,-7-12 11 15,7-5-1 1,-6 1 0-16,5-5-12 0,-8-7-6 16,0 3-6-16,1 1-56 15,-1 0 0-15,0 8-143 16,-4 11-117-16</inkml:trace>
  <inkml:trace contextRef="#ctx0" brushRef="#br0" timeOffset="214106.9">797 2651 216 0,'0'0'69'0,"0"0"10"15,0 0 23-15,0 0-43 16,0 0-10-16,0 0-9 15,-9-4 3-15,9 4 9 0,0 0-13 16,0 0-1-16,0 0-13 16,0 0 1-16,0 0-12 15,0 0-1-15,0 0-7 16,0 0-5-16,0 0 1 16,0 0-2-16,0 0-4 15,0 12-3-15,0 11 7 16,22 1 1-16,-5 8 0 15,8-4 1-15,-2 0-2 16,-1 9 0-16,5-4 2 16,-9-2-1-16,0 4 2 15,6-4-3-15,-7 1 2 0,-2-4-2 16,1 3 4 0,0-11-7-16,-3-6 3 0,-8-1 0 15,4-2 2-15,-5-11-2 16,4 0 1-16,-8 0-1 15,4 0-8-15,-4 0-22 16,4 0-4-16,-4 0-25 16,0 0-3-16,0 0-33 15,0 0-127-15</inkml:trace>
  <inkml:trace contextRef="#ctx0" brushRef="#br0" timeOffset="214459.84">901 3082 241 0,'0'0'90'15,"0"0"-45"-15,0 0 53 16,0 0-45-16,0 0-27 16,0 0-2-16,0 0-12 15,0 0-6-15,0 0 1 16,10 0 5-16,12 0-2 15,-3 0-2-15,4 0 3 16,-1 0-1-16,-3 0-4 16,1 0-2-16,-4 0-3 15,-3 0 5-15,-3 0-5 16,6 0 0-16,-6 0 1 0,9 0 3 16,-6-10 3-16,-4-13-6 15,0-9 4-15,-4 2-5 16,0-5-2-16,-1-3-5 15,6 2-42-15,-5 3-33 16,3 5-94-16,-3 5-88 16</inkml:trace>
  <inkml:trace contextRef="#ctx0" brushRef="#br0" timeOffset="-214488.68">1171 2576 208 0,'0'0'168'0,"0"0"-89"15,0 0 12-15,0 0-36 16,0 0-19-16,0 0-4 16,-6-4-4-16,6 4-6 15,0 0 3-15,0 0-6 0,0 0-9 16,0 0 1-16,0 0-11 16,0 0-1-16,0 5 1 15,19 18 10-15,-2 1-6 16,6 7 4-16,1 1 6 15,-5 0-5-15,1 6 0 16,0 5-8-16,3-4 0 16,-2 4 5-16,-1-6-6 15,3 9 0-15,-2-7 0 16,8 6 3-16,-12-12 1 16,6 3-1-16,-4-12 5 15,-6-10-8-15,-3-5 0 16,-1 0 0-16,0-3 0 15,-2-6 0-15,-7 0 2 0,7 0-2 16,-3 0 0-16,-4 0 0 16,0 0-14-16,0 0-11 15,0 0-16-15,0 0-67 16,0 0-42-16,-15-11-75 16</inkml:trace>
  <inkml:trace contextRef="#ctx0" brushRef="#br0" timeOffset="-214091.74">1457 3142 243 0,'0'0'110'0,"0"0"-9"15,0 0-8-15,0 0-36 16,0 0-16-16,0 0 11 0,-5 0-17 16,5 0 1-16,0 0-13 15,0 0-5-15,0 0-8 16,0 0-5-16,0 0-1 15,0 0-4-15,0 0-1 16,0 0-6-16,0 0 5 16,0 0 1-16,9 0 0 15,5 8 1-15,10-2 3 16,-16 2-2-16,5-3-2 16,-2 0 0-16,-3 5 1 15,0-10 1-15,-4 0-1 16,3 0 0-16,-3 0-1 15,-4 0 1-15,0 0 1 0,0 0-1 16,5-4 1-16,4-20 13 16,-5-5-9-16,2-8 3 15,-6-1-3-15,4 3-2 16,0 1-3-16,1 3-55 16,-2 2-49-16,1 11-71 15,-4 3-198-15</inkml:trace>
  <inkml:trace contextRef="#ctx0" brushRef="#br0" timeOffset="-203043.42">-183 2647 148 0,'0'0'80'16,"0"0"-12"-16,0 0 17 15,0 0-8-15,0 0-17 16,0 0-2-16,0 0-25 16,0-10 8-16,0 10 4 15,0 0-13-15,0 0 6 16,0 0 0-16,0 0-7 16,0 0-2-16,0 0-18 15,0 0 13-15,0 0-7 0,0 0-14 16,0 0 8-16,0 0-11 15,0 0 8-15,0 0-7 16,0 0-2-16,0 0 2 16,0 0-2-16,0 0 2 15,0 14 0-15,0 13 2 16,5 11 2-16,-5-1-4 16,0-5 2-16,4 0 3 15,-4-8-4-15,0 3-3 16,5-3 5-16,-1 2-6 15,0-10 8-15,-4 2-4 16,2 0-2-16,-2-8 1 16,0 3 0-16,3 2-1 0,-3-6-2 15,0 6 2 1,0-8 1-16,0-1 2 0,0 1 5 16,0-1-7-16,0 3-1 15,0-4 2-15,0 5-1 16,0 4 4-16,0-7-3 15,0 4 5-15,0-7-3 16,0 0-4-16,0-4 1 16,0 0 4-16,0 0-5 15,0 0 1-15,0 0-1 16,0 0 4-16,0 0-1 16,0 0-3-16,0 0-4 0,0 0 4 15,0 0 2 1,0 0-2-16,0 0-22 0,0 0-21 15,0 0-12-15,0-19-110 16,0-2-75-16</inkml:trace>
  <inkml:trace contextRef="#ctx0" brushRef="#br0" timeOffset="-202301.4">-278 3099 223 0,'0'0'73'16,"0"0"39"-16,0 0-39 16,0 0-28-16,0 0-3 15,0 0-9-15,0 0-19 16,0 0 8-16,0 0-8 15,0 4-5-15,0 3-6 16,0 1-1-16,4-3 4 16,15 9 18-16,-10-5-13 15,8 1-8-15,-7-1 12 16,2 6-7-16,2-11-1 16,1 1-1-16,-2 3 3 0,-4-4 0 15,-1 3 4-15,-3-4-11 16,-1 1 9-16,2-4-5 15,-6 0-3-15,4 0 2 16,-4 0 0-16,0 0 1 16,0 0-2-16,10 0-3 15,8 0 11-15,-1-7 10 16,2-12 2-16,9-1-15 16,-5 1 7-16,0 2-9 15,-6-2-1-15,-2 1-2 16,1 2-1-16,0 3-1 15,-3 4-2-15,-4 3 2 16,-5 3-4-16,-4 3 2 16,0 0 0-16,0 0 3 0,0 0 5 15,0 0 3-15,0 0 7 16,0 0-11-16,0 0 4 16,0 0 9-16,0 0-13 15,0 0 11-15,-26 0-3 16,-6 0-15-16,4 0 1 15,-4 9 4-15,5-5-5 16,-9 5 4-16,12-4-4 16,-8 1 7-16,14-2-6 15,5-4-1-15,-1 4 2 16,4-4-2-16,9 6 0 16,1-6 2-16,0 0-2 0,0 0-4 15,0 0-14-15,0 0-39 16,0 0-22-16,-4 3-87 15,-1 8-54-15</inkml:trace>
  <inkml:trace contextRef="#ctx0" brushRef="#br0" timeOffset="-211269.57">3493 3071 306 0,'0'0'60'0,"0"0"-18"16,0 0 39-16,0 0-58 15,0 0-11-15,0 0 37 16,51 32-22-16,-28-17-9 15,-1-10 1-15,1 9 4 16,0-13-5-16,-8 3-1 16,9-4-8-16,-3 0 1 15,0 0-2-15,-3 0 0 16,-4 0 0-16,5 0-4 0,-6-5 6 16,0-14 3-16,2-9 10 15,-4-4-5-15,5 6-8 16,-11-13-6-16,3-2-3 15,-3 3-1-15,-4-4-11 16,-1 11-51-16,0 7-30 16,0-4-56-16,0 10-135 15</inkml:trace>
  <inkml:trace contextRef="#ctx0" brushRef="#br0" timeOffset="-210701.11">3872 2484 295 0,'0'0'80'0,"0"0"24"16,0 0-13-16,0 0-36 15,0 0-3-15,0 0-10 0,-19-9-5 16,19 9-8-16,0 0-5 16,0 0-5-16,0 0-12 15,0 0 3-15,0 0-10 16,0 0 0-16,0 0-3 15,0 4-3-15,0 19 6 16,19 0 0-16,0-5 1 16,-1 11 2-16,0-1 7 15,-1 5-3-15,6-6 5 16,-8 1-6-16,1 3 1 16,-6 3-3-16,5-6-1 15,-2 0 0-15,-5-2 1 0,1-6-4 16,1-3 0-1,2 3 1-15,-1-6-1 0,-2-1 0 16,-5 2 0-16,1-6 0 16,-5 0 0-16,4-4 1 15,-4-5-1-15,0 0 0 16,0 4-1-16,0-4-3 16,0 0-25-16,0 0-32 15,0 0-31-15,0 0-8 16,0 0-139-16</inkml:trace>
  <inkml:trace contextRef="#ctx0" brushRef="#br0" timeOffset="-210341.08">3963 2947 313 0,'0'0'123'15,"0"0"-39"-15,0 0-5 16,0 0-40-16,0 0-13 15,0 0-8-15,-4 0-12 16,4 10 6-16,4 7 19 16,11-2-10-16,1 0-8 15,2 2-2-15,1-3-9 16,-6 0 5-16,2-5-5 16,1 0-1-16,4-4 4 15,-7-1-4-15,2 0 0 16,-4-2-1-16,-2-2 3 0,-2 0-1 15,-2 0-2-15,-1 0 0 16,5 0 8-16,-4-15 1 16,4-17-1-16,-5-6-5 15,-1-7-2-15,-3 7-1 16,0-4 0-16,0 11-34 16,0 3-36-16,0 9-63 15,0 1-128-15</inkml:trace>
  <inkml:trace contextRef="#ctx0" brushRef="#br0" timeOffset="-209696.8">4159 2441 410 0,'0'0'60'0,"0"0"42"0,0 0-35 16,0 0-17-1,0 0-16-15,0 0 5 0,-4-4-12 16,4 4-11-16,0 0 7 16,0 0-12-16,0 0-6 15,0 0-2-15,0 0-2 16,0 4 1-16,0 16-2 16,14 11 5-16,3-4-1 15,1 8-3-15,5 0 8 16,-8-4 2-16,2 8-2 15,2-6-7-15,3 1 1 16,-4 2 0-16,10-4-3 16,-11 2 1-16,-2-3 3 0,1 5-4 15,0-8 0 1,-3 1 0-16,1 2 0 0,2-1 1 16,-5 2-1-16,3-1 2 15,-5-8 0-15,1 0-2 16,-3-7 0-16,-3-3 1 15,1 1 0-15,-1-5-1 16,-4 1 0-16,0-10 0 16,2 0 0-16,-2 0 0 15,0 0 4-15,0 0-2 16,0 0 2-16,0 0 1 16,0 0-2-16,0 0-3 15,0 0-19-15,0 0-25 16,-19 0-116-16,1-4-36 0</inkml:trace>
  <inkml:trace contextRef="#ctx0" brushRef="#br0" timeOffset="-209329.02">4304 3146 355 0,'0'0'71'15,"0"0"11"-15,0 0-7 16,0 0-47-16,0 0-15 16,0 0-2-16,0 5 3 15,4 5 21-15,15-6-19 16,4 5-2-16,-5 1-1 16,4-1-3-16,-2-1-5 0,-1-1 7 15,1 0-4-15,-7-3-1 16,-1-4-5-16,1 2 3 15,-7-2 2-15,5 0-3 16,-2 0 4-16,-5 0 5 16,6-13 8-16,5-11 3 15,-6-14-13-15,-4-5-6 16,-2-2-3-16,-3-5-2 16,0-1 0-16,0 8-20 15,0 1-70-15,0 15-47 16,0 10-99-16</inkml:trace>
  <inkml:trace contextRef="#ctx0" brushRef="#br0" timeOffset="-208804.9">4437 2448 305 0,'0'0'104'16,"0"0"-38"-16,0 0 32 15,0 0-54-15,0 0-22 16,0 0-2-16,8 0-15 16,9 17 27-16,8 10-5 15,-4 6-2-15,3 0 3 16,3 9-9-16,1-1-4 16,-1 5-7-16,-8-7 0 15,6 5 2-15,-5-5-2 16,3-3-8-16,-2 1 11 0,-5-5-10 15,-2 1 5-15,2-6-5 16,-1 0 6-16,-1-7-7 16,-1 8 0-16,-8-15 2 15,8 1-2-15,-9-8 0 16,-3-6 2-16,4 0-2 16,-1 0 1-16,-4 0-1 15,0 0-3-15,0 0-29 16,0 0-25-16,0 0-11 15,0 0-47-15,-4 0-193 16</inkml:trace>
  <inkml:trace contextRef="#ctx0" brushRef="#br0" timeOffset="-212380.43">3139 3309 410 0,'0'0'88'0,"0"0"-37"16,0 0 42-16,0 0-26 16,0 0-28-16,0 0-1 15,0 0-10-15,0 0-12 16,0 0-3-16,0 0-5 0,0 0-4 15,0 0 1-15,0 0-5 16,0 0 0-16,16 0 6 16,9 0 3-16,-2-9-9 15,-1-1 5-15,10-1 5 16,-11-2-10-16,1 9 2 16,3-10-2-16,-6 10 2 15,-3-5 6-15,0 2-8 16,-8-2 0-16,2 1 1 15,-1 1 1-15,-2 0 8 16,-2-6 2-16,-1-2 4 16,-4-3 3-16,0 4-12 15,0-9 3-15,0-5 1 16,0 4-3-16,0 1-1 0,0 1 6 16,0-2-6-16,0 11-5 15,-4-6 4-15,-1 10-5 16,5 0-1-16,0 0 1 15,0 9-1-15,0 0-1 16,0-4-2-16,0-3-9 16,0-2-29-16,-2 0-25 15,-7-6-82-15,-1-3-146 16</inkml:trace>
  <inkml:trace contextRef="#ctx0" brushRef="#br0" timeOffset="-211617.65">3429 2519 286 0,'0'0'111'0,"0"0"-27"15,0 0-7-15,0 0-43 16,0 0-9-16,0 0-10 16,-6 0 1-16,6 0-9 15,0 0-2-15,0 0-3 16,0 6-1-16,6 12 13 16,22 11 4-16,-2 2 3 15,-1 3-5-15,1 1-4 16,0-1 0-16,-2 3-1 15,0 1 0-15,-1-2-6 16,-10-5 0-16,-3 7 4 16,6-10-8-16,1 5-1 15,-5-6 2-15,5 0 1 0,-8-7-3 16,4-1 3-16,-8-1 0 16,-4-9 4-16,3-5 5 15,-4-3-6-15,0-1 4 16,0 0 7-16,0 0-12 15,0 0 1-15,0 0 3 16,0 0-6-16,0 0 4 16,0 0-7-16,0 0 0 15,0 0-41-15,-14 0-48 16,-8 0-58-16,-3 0-192 16</inkml:trace>
  <inkml:trace contextRef="#ctx0" brushRef="#br0" timeOffset="-208450.85">4633 2983 281 0,'0'0'52'0,"0"0"31"16,0 0 20-16,0 0-52 16,0 0-10-16,0 0-15 15,55 57 0-15,-34-39-12 16,-2 0 10-16,-1-4-8 16,-5-1-12-16,6 6-2 15,-6-8 2-15,2-2 1 16,-6-9 3-16,-1 0-7 15,1 0 3-15,-3 0-1 0,7 0-1 16,1 0 9-16,-5-20 25 16,4-6-4-16,-11-8-17 15,2-7 0-15,-4 3-8 16,0-11 2-16,0 1-7 16,0-3-2-16,0 5 0 15,0 14-20-15,-6-6-90 16,-7 21-141-16</inkml:trace>
  <inkml:trace contextRef="#ctx0" brushRef="#br0" timeOffset="-169501.69">-97 3792 456 0,'0'0'0'16,"0"0"31"-16,0 0-26 16,0 0 66-16,0 0-38 15,0 0-5-15,0 0 7 16,0 0-8-16,0 0-1 16,0 0 8-16,0 0 15 0,0 0-15 15,0 0-2-15,0 0-3 16,0 0-13-16,0 0 2 15,0 0-12-15,0 0 2 16,0 0 0-16,0 0-3 16,0 0-4-16,0 0-1 15,0 0 0-15,0 23 2 16,9 8 2-16,10 16 4 16,4-2-1-16,0 5-5 15,9 8 2-15,-6-3-1 16,0 5-1-16,3-5 1 0,-7-4 0 15,7-4-1 1,-3-2-2-16,7-2 0 0,-11-2 1 16,-3-2-1-16,4-4 0 15,-14 0 2-15,4 5 1 16,-7-3-3-16,-2-4 0 16,-4-6 0-16,5-3 0 15,-5-2 0-15,4-5 4 16,-4 0-3-16,0-4-1 15,0 5 2-15,0-4-2 16,0-5 1-16,0 5-1 16,0-13 0-16,0 7 0 15,0-4 1-15,0-3 0 16,0 5 0-16,0-6-1 16,0 0 1-16,0 4 3 0,0-4-3 15,0 0 1-15,0 0 1 16,0 0-1-16,0 0-4 15,0 0-9-15,-23-4-24 16,-6-7 0-16,8 3-1 16,2 3-3-16,1-5-19 15,0 1 15-15,8 5 22 16,1 4 17-16,9-6 3 16,0 6 1-16,0 0 7 15,0 0-1-15,0 0 7 16,0 0 1-16,0 0 2 15,0 0-9-15,0 0-4 16,0 0 2-16,0 0-2 0,13 0 4 16,11 18 6-16,-1-3-1 15,4-1-8-15,-3 1 0 16,-3-1-1-16,-3-6 0 16,-5-7-3-16,3-1 0 15,-3 0 3-15,-3 0-3 16,2 0 4-16,-2-19 1 15,4-9-5-15,-1-10 2 16,-8-7 6-16,-1-1-8 16,-4-5-4-16,0-1-34 15,0 1-70-15,0 5-63 0,0 3-171 16</inkml:trace>
  <inkml:trace contextRef="#ctx0" brushRef="#br0" timeOffset="-168602.07">376 3694 365 0,'0'0'74'0,"0"0"13"16,0 0 8-16,0 0-24 15,0 0-29-15,0 0 19 16,-9-7-19-16,9 7-7 16,0 0-1-16,0 0-13 15,0 0-8-15,0 0-4 16,0 0-5-16,0 11-1 15,0 35 1-15,19 5 10 16,13 13 1-16,-13 2-6 16,13 4-1-16,-10-3-8 15,4-1 2-15,3-2-2 16,-3-2 6-16,7 2-5 0,-7-3-1 16,3-10 2-16,-3-11-2 15,-11-6 1-15,8-10-1 16,-14 0 6-16,4-4-6 15,-7 0-4-15,-2 2 4 16,0-7 1-16,-4-6 0 16,0 4 6-16,5-7-6 15,-5-5 0-15,0 3 1 16,0-4-1-16,0 0-1 16,0 0 5-16,0 0-5 15,0 0 0-15,0 0-8 16,0 0-9-16,0 0-23 15,0-15-1-15,-13 2 2 16,2 2-30-16,-6 2-17 0,-2 1 7 16,5 8 25-16,1-1 14 15,0 1 5-15,-6 0 15 16,9 0 20-16,1 0 0 16,2 0 27-16,2 0 7 15,4 0 0-15,1 0 9 16,-5 0-11-16,5 5 4 15,0 8 0-15,0 2-12 16,0 5 5-16,0 2-6 16,0-1-8-16,5 6-9 15,12-6 3-15,4-1-5 0,0-2 4 16,-3-1-1 0,-4 2-5-16,5-4 0 0,-10-3-2 15,-1-5 1-15,-2-3 0 16,-1-4-1-16,-1 0-1 15,-4 0 1-15,4 0 3 16,-4 0 0-16,8 0-2 16,8-39 1-16,-8-16 12 15,10-11-10-15,-5-1-4 16,0 2-30-16,3 0-50 16,-3 4-53-16,-5 11-75 15</inkml:trace>
  <inkml:trace contextRef="#ctx0" brushRef="#br0" timeOffset="-167687.06">840 3721 320 0,'0'0'114'0,"0"0"-24"16,0 0-10-16,0 0-19 0,0 0-4 16,0 0 2-16,0-4-10 15,-4 4-9-15,4 0-17 16,0 0 6-16,0 0-6 15,0 0-2-15,0 0-9 16,0 0-3-16,0 0-6 16,0 13-1-16,0 21-2 15,20 7 15-15,-1 4-3 16,7-2-7-16,2-7-3 16,-11 14 2-16,2-7-2 15,4 2 0-15,-6-2-1 16,-2-2-1-16,1 0 5 15,0-3-5-15,-2 5 2 16,-1-7-1-16,-1 7 0 16,-3-8 1-16,-2 2-1 15,2 9-1-15,-1 1 1 0,1 5-1 16,-7-2 0-16,0-3 2 16,3-9-2-16,-5-3 0 15,0-15-2-15,0-3 0 16,0-2-1-16,0-10-6 15,0-1 2-15,0-4-3 16,0 0-6-16,0 0 2 16,0 0-3-16,0 0-10 15,-13 0-15-15,-5-18 1 0,2 3-13 16,8 0 17 0,0 8 17-16,4 1 19 0,0 6 0 15,4 0 1-15,-5 0 1 16,4 0 8-16,1 0 15 15,0 0 17-15,0 0-13 16,0 0-4-16,0 0-2 16,0 0-6-16,0 0 0 15,0 0-8-15,0 0-4 16,0 0 3-16,0 0-6 16,0 2 0-16,0 16 2 15,0-4-2-15,0 0 0 16,0-1 1-16,10-3-2 15,-3-2-2-15,2-4 2 16,-5-4 2-16,1 0-2 0,-4 0-2 16,5 0 1-16,3 0-1 15,4-4 2-15,-5-27 8 16,10-4-6-16,-8-16 3 16,0-3-5-16,-1-1-19 15,0 0-13-15,-5 13-15 16,-4 5-69-16,0 13-56 15,0 6-260-15</inkml:trace>
  <inkml:trace contextRef="#ctx0" brushRef="#br0" timeOffset="-167076.17">1197 3957 282 0,'0'0'108'0,"0"0"-23"15,0 0 23-15,0 0-41 16,0 0-18-16,0 0 6 16,0-19 12-16,0 19-20 0,0 0-18 15,0 0 0-15,0 0-6 16,0 0-5-16,0 0-7 16,0 0-7-16,0 0-4 15,0 23 0-15,13 8 7 16,16 13-2-16,-3-2-1 15,0 9 5-15,-1 9-4 16,-6-6-3-16,5 7 1 16,1-4-2-16,-8-2 0 15,2-1-2-15,13 7 2 0,-13-1-2 16,13-4 2 0,-15-9 1-16,-2-9-1 0,-6-11-1 15,-6-6 3-15,1-5-3 16,3-8 0-16,-7 6 0 15,4-10 0-15,-4-3 0 16,0-1 1-16,0 0-3 16,0 0 3-16,0 0-2 15,0 0-2-15,0 0-8 16,0 0 2-16,0 0-15 16,-4 0-33-16,-15-9-30 15,0-1-67-15,2 2-42 16,-6-1-83-16</inkml:trace>
  <inkml:trace contextRef="#ctx0" brushRef="#br0" timeOffset="-166769">1416 4769 204 0,'0'0'73'0,"0"0"45"15,0 0 3-15,0 0-56 16,0 0-16-16,0 0 2 16,-10-2-10-16,10 2-13 15,0 0-3-15,0 0-12 16,0 6 3-16,14 12 0 15,14 1 0-15,-11-2-8 16,-2-2-8-16,8 0 6 16,-10-6-5-16,-3 5 0 15,-1-10 4-15,3 0-5 16,-1-4 0-16,-7 0 2 0,5 0 0 16,0 0 0-16,-3-13 4 15,7-20 7-15,-2-9-1 16,-1-9-6-16,5-10 1 15,-6-7-3-15,-5 0-4 16,-4 2-19-16,0 4-72 16,0 17-86-16,0 18-269 15</inkml:trace>
  <inkml:trace contextRef="#ctx0" brushRef="#br0" timeOffset="-158843.14">-161 3815 295 0,'0'0'159'0,"0"0"-64"15,0 0-22-15,0 0-15 16,0 0-6-16,0 0-13 16,-4-6 1-16,4 6-22 15,0 0 4-15,0 0-8 16,0 0 2-16,0 0-7 0,0 0-3 15,0 3-1-15,0 25 0 16,0 15 15-16,0-1-7 16,0 12 0-16,0-11-12 15,4 12 6-15,-2-3-1 16,-2-2-2-16,3 9 0 16,-3-3 1-16,0-2-2 15,4 0 0-15,-4 1-1 16,0-8 4-16,0-14-3 15,0-1-2-15,0 4 3 16,0-7-4-16,0-1 0 16,0-2 6-16,0-1-6 15,0-6 1-15,0-2-1 16,0-7 0-16,0-2-3 0,0-6 3 16,0-2 5-1,0 4-2-15,0-1-2 0,0-3 5 16,0 4-4-16,0-4 0 15,0 0 3-15,0 0-4 16,0 2-1-16,0-2 1 16,0 0 1-16,0 0-1 15,0 0-1-15,0 0 0 16,-4 0-3-16,-1 0-18 16,-3 0-5-16,-1-9-23 15,-6-5-6-15,10 0-4 16,-4 4-15-16,2-4 31 15,2 6 17-15,-1 3 18 0,2 1 4 16,4 1 8-16,0 3 6 16,0 0 16-16,0-3 10 15,0 3-1-15,-4 0 10 16,-1 0-5-16,5 0-13 16,0 0-4-16,0-4 2 15,0 4-5-15,0 0 0 16,0 0-12-16,0 0 4 15,0 0 7-15,-4 0-15 16,4 0 10-16,0 0-13 16,0-5 10-16,0 5-4 15,-4-1-4-15,4-2-2 16,0-7 9-16,0 9-8 0,-5-11 5 16,1 8-1-16,-3 3-2 15,7 1 3 1,0 0-4-16,0-6-2 0,0 6 0 15,0 0-1-15,0 0-4 16,0 0-5-16,0 0-1 16,0 0 6-16,0 0 4 15,16 15 0-15,1 7 0 16,-2-2 2-16,1 0-2 16,-1 1 0-16,-6-1 0 15,4-2 1-15,-11-1-1 16,5 2 0-16,2 0 0 15,-5-10 0-15,-3 6 1 16,-1-11-5-16,0 1 8 0,0 0-8 16,0-1 4-16,0-4 0 15,5 0 0-15,-5 0 0 16,0 0 0-16,0 0-1 16,0 0-1-16,0 0-1 15,10 0 3-15,-1-18 0 16,4-11 8-16,-5-8-5 15,3 6-4-15,6 1 1 16,2-5-1-16,-6 6 1 16,-3 5 0-16,3 7 0 15,-6 3 1-15,-7 4 4 0,0 6-5 16,0 3-6 0,0 1 6-16,0-5 2 0,0 1 3 15,0 4-2-15,0 0-2 16,0 0-1-16,-7 0 3 15,-20 0-3-15,-10 0-2 16,10 0 2-16,-10 0 0 16,10 0 0-16,-1 0-1 15,2 0 1-15,12 9-3 16,-4 5-14-16,-9 1-16 16,4 13-33-16,-9-2-147 15,-13-1-418-15</inkml:trace>
  <inkml:trace contextRef="#ctx0" brushRef="#br0" timeOffset="-165556.7">2909 4861 401 0,'0'0'119'0,"0"0"-112"0,0 0 51 16,0 0-26-16,0 0 1 16,0 0 12-16,75 60-8 15,-40-53-8 1,2 1-5-16,-9 1-3 0,4-9-2 15,-4 0-6-15,-4 0-4 16,1 0-4-16,5-9 4 16,-1-19 4-16,-3-10 5 15,-4 1-4-15,-2-5-8 16,-11 0 3-16,-4-3-9 16,-4 7 4-16,-1-8-3 15,0 13 1-15,0-2-2 16,0 4-8-16,0 0-65 15,0 7-143-15,0 5-217 16</inkml:trace>
  <inkml:trace contextRef="#ctx0" brushRef="#br0" timeOffset="-164955.31">3463 3740 397 0,'0'0'68'16,"0"0"21"-16,0 0-18 15,0 0-41-15,0 0 1 16,0 0 1-16,-5 0-20 16,5 4-1-16,0 13 24 15,0-1 1-15,5 16-13 16,15-5-5-16,0 0 3 15,-2 8 1-15,5-4-3 0,-7 1-6 16,8 6-5-16,-5-5 5 16,2 2-2-16,-1 4-2 15,-6-12 0-15,-2 12-6 16,1-12 0-16,-7 0 0 16,4 1-3-16,-1-9 7 15,-5-6-7-15,0 1 1 16,-2-5 1-16,2 0-2 15,-4 6 0-15,3-7 0 16,-3 10 0-16,0-5 1 16,0-2 2-16,0-1-3 15,0-1 0-15,0-5-3 0,0 6-4 16,0-2-6 0,0-2-17-16,0 6-12 0,0-1-44 15,0-2-74-15,0-1-162 16</inkml:trace>
  <inkml:trace contextRef="#ctx0" brushRef="#br0" timeOffset="-164588.15">3571 4500 325 0,'0'0'170'15,"0"0"-111"-15,0 0 37 16,0 0-37-16,0 0-29 0,0 0-5 15,-11 8 4 1,11 1-16-16,11 5 21 0,7 7-17 16,5-4-2-16,5 6-5 15,-10-5 2-15,7 6-1 16,0-1-1-16,-8-5 0 16,1 5-3-16,-4-8-4 15,1-7 0-15,-7 3-3 16,-3-4 2-16,-1-7-1 15,0 0-1-15,1 0 0 16,1 0 0-16,9-18 7 16,1-9 3-16,2-9-6 15,-8-3-2-15,2-1-2 16,-4-4-1-16,4 4-6 0,1 2-34 16,-7-3-39-16,2 8-65 15,-8 2-119-15</inkml:trace>
  <inkml:trace contextRef="#ctx0" brushRef="#br0" timeOffset="-164122.39">3863 3801 442 0,'0'0'90'16,"0"0"6"-16,0 0-16 0,0 0-33 15,0 0 6-15,0 0-11 16,-9-6-14-16,9 6-7 16,0 0-4-16,0 0-6 15,0 14-11-15,0 17 5 16,0 7 1-16,13 8 3 15,3 2-2-15,0 2-1 16,-1 5 1-16,1-3-5 16,-3 8 0-16,3-6 1 15,-3 8-2-15,-3-2-1 0,2-1 5 16,-8-1-5 0,2-5 0-16,2 8 1 0,-3-6-1 15,5-12-6-15,-6 2 4 16,-4-17-3-16,0-8-9 15,0-7 7-15,0 1-4 16,0-10-22-16,0 0 18 16,0-4-5-16,0 0-32 15,0 0-62-15,-14-12-15 16,1-7-133-16</inkml:trace>
  <inkml:trace contextRef="#ctx0" brushRef="#br0" timeOffset="-163787.03">3944 4728 245 0,'0'0'102'16,"0"0"-30"-16,0 0 36 15,0 0-62-15,0 0-15 16,0 0 1-16,0 0 17 16,0 0-3-16,0 0-12 15,19 7-4-15,0 7-16 16,-3-4 4-16,3 4-8 15,1 0 0-15,-4-1-6 16,3 1-1-16,0-5 2 16,-11 1-5-16,1-6 3 15,-3-4-3-15,-2 0 1 16,1 0 6-16,2 0-4 0,6-14 7 16,-1-27 12-16,-4-2-15 15,2-16-2-15,-1-2-4 16,-2-6-1-16,6 1-18 15,-11 4-36-15,12 7-73 16,-5 4-26-16,-5 11-222 16</inkml:trace>
  <inkml:trace contextRef="#ctx0" brushRef="#br0" timeOffset="-163199.25">4186 3757 264 0,'0'0'127'16,"0"0"-46"-16,0 0 39 16,0 0-59-16,0 0-18 15,0 0 3-15,0 0-7 0,0 0-11 16,0 0-17 0,0 14 2-16,3 10 22 0,12 8-13 15,-1-3-7-15,5 8-2 16,-3 3 0-16,3 2-6 15,4 2 7-15,-10 0-12 16,2 3 11-16,1-2-10 16,0 3 1-16,-3-1 1 15,-3-2-5-15,2 8 0 16,1 1 3-16,-2-3-3 16,-2 4 2-16,-9-11-1 15,4 4 0-15,-4-6-1 16,2-4 3-16,2-5-2 0,0-7-1 15,-4-9 0 1,0-4 0-16,0-6 0 0,0-3-1 16,0-2 1-1,0 3 0-15,0-1-2 0,0 1 1 16,0-5-11-16,0 4-12 16,0-4-9-16,0 0-16 15,0 4-79-15,-8 2-58 16,-7-2-152-16</inkml:trace>
  <inkml:trace contextRef="#ctx0" brushRef="#br0" timeOffset="-162901.05">4300 4741 359 0,'0'0'133'0,"0"0"-53"15,0 0 18-15,0 0-47 16,0 0-20-16,0 0 2 15,0 0-20-15,0 0-7 16,4 0 17-16,15 11-3 16,4 4-7-16,-1-2-5 15,-3 3-6-15,4-8 3 16,-10 6-3-16,1-10 1 16,-6-3-2-16,5-1 2 15,-7 0-1-15,8 0 1 16,-1-5 2-16,0-33 1 15,0-7-1-15,-3-10-5 0,5-6-13 16,-6-3-69 0,-4 9-55-16,-5 8-104 0</inkml:trace>
  <inkml:trace contextRef="#ctx0" brushRef="#br0" timeOffset="-162083.23">4683 4674 203 0,'0'0'150'0,"0"0"-27"16,0 0-7-16,0 0-48 16,0 0-11-16,0 0-7 15,-14 0-7-15,14 0-15 16,0 15 3-16,0 9-9 16,9 4-7-16,10-2-6 15,6 3 1-15,-5-3-8 16,-3-6-1-16,7 4 2 15,-1-1-1-15,-6-4 0 0,-2-6 13 16,-7-9-8-16,0-1-5 16,3-3-1-16,-6 0-1 15,3 0 3-15,3-35 3 16,-3-12-1-16,4-8-5 16,-3 3-7-16,-5-7-45 15,-4 2-78-15,0 6-131 16</inkml:trace>
  <inkml:trace contextRef="#ctx0" brushRef="#br0" timeOffset="-162383.42">4578 3753 488 0,'0'0'89'0,"0"0"-42"16,0 0 69-16,0 0-58 16,0 0-29-16,0 0-3 15,0 0-11-15,0 0-6 16,0 22 3-16,16 12 29 16,4 2-23-16,-1 12-5 15,2-3 4-15,-1 2-4 16,3 4-3-16,-3 0-4 15,1-1-5-15,-2 5 4 16,-4-4-3-16,0 0-2 0,-1-4 4 16,-5-5-4-1,-4-1 1-15,-1-3 1 0,0 4 0 16,1-9-1-16,-1 9-1 16,-4-11 3-16,0 1-3 15,0-8-1-15,0-2-4 16,0-6 2-16,0-3-13 15,0-2-7-15,0-4-14 16,0-3 0-16,0-4-15 16,0 2-37-16,0-2-9 15,0 0-80-15,-4 0-191 16</inkml:trace>
  <inkml:trace contextRef="#ctx0" brushRef="#br0" timeOffset="-160801.47">6531 4870 467 0,'0'0'64'0,"0"0"-48"15,0 0 59-15,0 0-62 16,0 0 21-16,0 0-4 16,42 38-4-16,-19-25-3 15,9-2-7-15,0 2 18 16,0-6-12-16,-2 8-8 15,3-5-3-15,-11-1-4 16,7-1 2-16,-3-8-4 16,-7 0 1-16,9 0 2 15,-11 0 1-15,2-4 1 16,4-27-9-16,-10-13 11 0,6-10-9 16,-7-7 4-16,4-4-2 15,-16-4-4-15,0 3-1 16,0 3-17-16,0 8-29 15,0 3-109-15,0 1-196 16</inkml:trace>
  <inkml:trace contextRef="#ctx0" brushRef="#br0" timeOffset="-195889.13">10237 3303 219 0,'0'0'109'16,"0"0"-68"-16,0 0 48 16,0 0 2-16,0 0-50 15,0 0 4-15,0 0 43 16,0-5-47-16,0 5-27 16,0 0-5-16,0 0 12 15,0 0-1-15,0 0-1 16,0 0-6-16,0 0-2 0,0 0 6 15,0 0-3-15,0 0 2 16,0 0-6-16,0 0-2 16,0 0 1-16,0 0-6 15,0 0 7-15,0-4 3 16,-11 4-3-16,3 0-8 16,-7-4 0-16,4-1 4 15,-14-1-2-15,2-1-2 16,-2 1-2-16,-5 2 6 15,4 1-5-15,-12-8-1 16,7 7 0-16,-1-5 0 16,-11 6 2-16,8-1 5 0,0 1 1 15,-1 3 1 1,8-4-7-16,-9 4 0 0,-4-2-2 16,2 2 0-16,-5 0-4 15,2 0 4-15,-1 0 1 16,-6 0 2-16,-2 0-6 15,6 2 6-15,0 12-4 16,14-1 1-16,7 1 0 16,9-10 1-16,2 5-1 15,2 1-2-15,3-5 2 16,4-1 2-16,0 2-2 16,-5 3-3-16,-1 4 3 15,-2 6 0-15,-1 8-1 0,2 0 0 16,2 3-1-16,7-3 1 15,2 0 1 1,0 7-6-16,0-7 6 0,0 10 2 16,0 1-2-16,2 3 0 15,11 1 0-15,3-6 0 16,4-2-1-16,3-1-4 16,1-3 5-16,-1-2 3 15,6 6-3-15,1-11 0 16,1-1 0-16,5 1 0 15,6-3 0-15,-1-6 0 16,-1 0 0-16,1-4 0 16,-5-7-3-16,3 7 5 15,0-6-7-15,2 4 7 0,-2-6-4 16,0-2 4-16,3 0-1 16,6 0 0-16,-3 0 0 15,2 0-1-15,-1 0-5 16,2-20 4-16,-4-2 1 15,2-3 0-15,0-10 1 16,-2 2 2-16,1 0-1 16,-6 0-2-16,-1 3 0 15,1-4 0-15,-10 10 1 16,-3-3 1-16,-1 4-2 16,-11 3-4-16,6 2 4 15,-4-9 3-15,-3 4-3 0,-2-5 2 16,-3 1 1-16,0 7-3 15,-4-2 4-15,0-2-3 16,-4 5-1-16,0 0 1 16,0 2 5-16,0 3-4 15,0 0-1-15,0-4-1 16,0 9 0-16,0-6 2 16,-13 6 0-16,2-1 2 15,-4 1 2-15,2 1-3 16,-6 2 2-16,0-3-2 15,-5 1 4-15,-1 3-3 16,6-1-1-16,-3 1 1 16,-7 1 0-16,3 0-4 0,-7-1 1 15,-2 5 2-15,-5-6 3 16,-7 2-5-16,-1 1-1 16,-3 3 2-16,1 0-2 15,6 0-1-15,-2 0 1 16,7 0 3-16,-6 0-3 15,4 0-1-15,0 0-1 16,2 0-8-16,0 22-26 16,-12 2-28-16,1 12-70 15,-14 3-98-15</inkml:trace>
  <inkml:trace contextRef="#ctx0" brushRef="#br0" timeOffset="-189643.83">4797 3818 282 0,'0'0'58'16,"0"0"26"-16,0 0 6 16,0 0-29-16,0 0-22 15,0 0-3-15,0 0 14 16,-6-6-1-16,6 6 7 15,0 0-11-15,0 0-15 16,0 0 5-16,0 0-8 0,0 0-3 16,0 0 1-1,0 0-2-15,0 0-5 0,0 0-4 16,0 0-3 0,0 0-4-16,0 0-2 0,0 0-5 15,0 0 0-15,0 0-1 16,0 0-3-16,0 3 1 15,15 22 1-15,-6 9 1 16,8 3 1-16,-3 5 3 16,5-7-3-16,-6-4 0 15,2-6 0-15,1-7 0 16,-3-2-1-16,3 3 1 16,-2-6-1-16,-2-3 1 15,1-6-2-15,-3 1 1 0,9 3-2 16,-6-4 3-16,4 3 2 15,4-4-2-15,-4-3 0 16,2 0 1-16,9 0-1 16,-11 0 0-16,2 0 0 15,1 0 0-15,0 0 1 16,4-3-1-16,2-16 5 16,6 0-5-16,-5-4 2 15,5-10-1-15,-4 1-1 16,-1-2 1-16,1 7 3 15,-5-1-4-15,-4 6 2 16,-6 17-2-16,-1-3 0 16,-2 7-1-16,0 1-3 0,3-4 4 15,-3 4 0-15,6 0-1 16,-1 0 1-16,12 0 1 16,-8 0-1-16,13 0-1 15,-9 0 1-15,2 0 0 16,4 4-1-16,-3 9 1 15,3-3-3-15,-7 8 5 16,1 12-4-16,0-13 2 16,-10 5 0-16,2-7 0 15,-2 2-2-15,-2 6 2 16,1-8-1-16,-8-10 2 16,5 4-1-16,-9 1 1 0,0-5-1 15,4-1 1-15,-4-4 1 16,0 0-1-16,0 0 1 15,0 0 0-15,0 0 0 16,0 0-2-16,0 0 2 16,0 0-1-16,0 0 0 15,2 0 0-15,-2 0 3 16,0 0-3-16,0 0-1 16,4 0 0-16,0 0 0 15,-4-4-3-15,12-20-3 16,1 0 6-16,7-12 10 15,-1 2-7-15,2 3-2 16,-5-1 2-16,-2 13-3 0,6-4-1 16,5 10 1-1,-8-7 2-15,7 6-2 0,8 5-3 16,-14 5 1-16,11 4 1 16,-3 0-1-16,4 0 1 15,-1 0 1-15,1 0 0 16,3 0 2-16,-5 0-1 15,8 0 0-15,-13 4 0 16,8 1-1-16,-2 3 0 16,-3 2 0-16,3-2 0 15,-13-3-2-15,3 10-2 16,4 0 4-16,-6-6-1 16,7-1 1-16,-6-7 0 15,0 13 3-15,-8-6-3 0,2 3-4 16,5 6 2-16,5 1 2 15,-2 2 3-15,-1-6-1 16,0-5-2-16,-2 5 2 16,6-4-1-16,1 2-2 15,-3 3 2-15,-2-6-1 16,0 0 0-16,-6 6 0 16,2-11 0-16,1 1-1 15,0 0-1-15,-2-1 2 16,-5 0 1-16,2-3-1 15,2-1 0-15,-7 0-1 16,9 0 1-16,-5 0 0 16,2 0-1-16,1 0 1 0,1 0 0 15,9-5 2-15,-1-9-4 16,4-5 4-16,5 6 1 16,-2-3-3-16,-9-2-1 15,3 0 1-15,-7 5 1 16,-6 7 0-16,5-6 2 15,-9-2 1-15,2 1 0 16,-5-8 4-16,6 12 1 16,-5-4-1-16,1-1-2 15,-4 1 5-15,3-2-6 16,1 2 5-16,-5 2-1 16,0 2 2-16,4 4 2 0,-4-8-4 15,0 8-6 1,0-4 9-16,0 3-7 0,0 3-2 15,0-1 9-15,0 0-5 16,0 4-1-16,0-6-4 16,0 6 3-16,0 0 1 15,0 0-3-15,0 0 0 16,0 0-2-16,0 0 0 16,0 0 0-16,0 0 0 15,0 0-1-15,0 0 2 16,0 0-4-16,0 0 2 15,0 0-1-15,0 0-8 16,0-10-26-16,0 0-22 0,0-1-42 16,0-4-8-1,-19 6-123-15</inkml:trace>
  <inkml:trace contextRef="#ctx0" brushRef="#br0" timeOffset="-137447.97">1615 5509 381 0,'0'0'105'0,"0"0"-71"15,0 0 31-15,0 0-44 0,0 0-17 16,0 0-3-1,1 0-1-15,18 0 13 0,0 10 12 16,3 4 8-16,5 9-15 16,-5-5-1-16,7 6-4 15,-7 2 3-15,4-1 0 16,3-2-3-16,1-2-1 16,4-1-1-16,-8 0-3 15,3-3 20-15,-3 1-27 16,1-4 2-16,5-5 6 15,-6 6-5-15,-1-6-3 16,3 1 3-16,-8-7-3 16,0-1 3-16,-2-2-3 15,1 4 0-15,8-4 1 0,-5 0-1 16,4 0 1 0,7 0 1-16,-2 0-1 0,4 0 3 15,1-6-4-15,3-7 1 16,3 8-1-16,-6-8-1 15,6 3 1-15,-5 5-1 16,-1 1 0-16,-8 0 0 16,-5 4 0-16,-3 0-1 15,-5 0 1-15,-1 0-1 16,-1 0 2-16,0 0-3 16,-3 0 1-16,9 8 1 15,-6 1 2-15,5 6-1 16,-1 4-1-16,8-2 1 0,7-2 2 15,-5 7-1 1,1-1 2-16,-11-5-2 0,6 3-2 16,-5 0-3-16,-10-2 3 15,3-2 6-15,2 0-4 16,-3-2-2-16,-2 2 0 16,1 4 1-16,0-6 2 15,-3 5-1-15,2-1 2 16,-8-6-3-16,5 6 0 15,-2-6 1-15,-3-2 1 16,4 5 2-16,-4-1-5 16,0 6 0-16,4-4 1 0,-4-10-1 15,0-1-3 1,0 0 3-16,0-4-1 0,5 0-2 16,-5 0-14-16,0 0-9 15,0 0-49-15,0 0-76 16,-9 0-323-16</inkml:trace>
  <inkml:trace contextRef="#ctx0" brushRef="#br0" timeOffset="-137081.95">2904 6222 394 0,'0'0'71'0,"0"0"-28"0,0 0 15 16,0 0-17-16,0 0-2 16,0 0 2-16,84 0-10 15,-58 0-5-15,8 0-15 16,-4 0-4-16,1 0 8 16,8 0-5-16,1 0 7 15,1 0-8-15,8 0 20 16,-7 0-23-16,-7-8-2 15,-6 2 4-15,-14-1-7 16,-4-4 0-16,-6 11 0 16,-1-4 8-16,-4-15 8 15,0-4-6-15,0-14-2 0,0-1-5 16,0-2-4-16,0 2-1 16,0 5-8-16,0-5-38 15,-4 10-78-15,-1 8-118 16</inkml:trace>
  <inkml:trace contextRef="#ctx0" brushRef="#br0" timeOffset="-136534.36">3371 5593 326 0,'0'0'128'0,"0"0"-48"16,0 0 18-16,0 0-33 16,0 0-20-16,0 0 7 0,-11 0-15 15,6 0-13-15,5 0-19 16,0 0 6-16,0 0-9 16,5 4-2-16,24 14 16 15,-3 11 1-15,7 2-5 16,2 1 2-16,3 5-7 15,-11 1 2-15,5 1-4 16,-9-4-1-16,-2-2 1 16,-1-2-4-16,-6-1-1 15,-2-9 5-15,1-2-4 16,-7-3-2-16,0-3 0 16,2-8 1-16,-3 0 2 15,-5-5-2-15,0 0-3 16,0 0-16-16,0 4-8 15,0-4-15-15,0 5-35 16,0-1-38-16,-13-4-86 16,-8 6-52-16</inkml:trace>
  <inkml:trace contextRef="#ctx0" brushRef="#br0" timeOffset="-136250.13">3571 6048 198 0,'0'0'63'15,"0"0"76"-15,0 0-1 16,0 0-65-16,0 0-10 15,0 0-15-15,-27 0-17 16,27 0-6-16,0 0-10 16,0 0-14-16,0 4 1 15,13-1-1-15,6 3 7 0,4 2 4 16,2-1-9-16,-5-4 4 16,-1-3-6-16,-3 0 6 15,4 0-2-15,-3 0 0 16,-3-14-3-16,0-9 7 15,5-14-6-15,-2-4 8 16,-8 3-9-16,-5-3-2 16,1 8-10-16,-4 6-56 15,4-7-68-15,-1 16-35 16,-4-5-223-16</inkml:trace>
  <inkml:trace contextRef="#ctx0" brushRef="#br0" timeOffset="-135619.82">3808 5523 304 0,'0'0'119'0,"0"0"-27"0,0 0-1 15,0 0-40-15,0 0-6 16,0 0 3-16,-4-11 0 16,4 11-12-16,0 0-18 15,0 0-7-15,0 0-4 16,0 0-3-16,0 0-4 15,0 0 0-15,0 11 0 16,0 9 10-16,23 1 3 16,-10 2-2-16,1 1-2 15,7 4-2-15,-5 1-3 16,1 2 1-16,-3 3 0 16,2-3-1-16,0 7-3 15,2-6 1-15,-5-1-2 0,0 4 1 16,-3-8 0-16,-1-4 0 15,5-6-1-15,-8 7 0 16,6-5 0-16,-4 4 0 16,3-4 2-16,-4-6-3 15,4 1 2-15,-6-4 0 16,-1-3-1-16,-4 0-2 16,4-7 2-16,1 4-1 15,-5-4 4-15,0 0-5 16,0 0 4-16,0 0-2 15,0 0 5-15,0 0-5 16,0 0-2-16,0 0 2 16,0 0-9-16,0 0-5 15,0 0-20-15,0 0-33 0,0 4-89 16,-5 2-96 0</inkml:trace>
  <inkml:trace contextRef="#ctx0" brushRef="#br0" timeOffset="-135335.41">3967 6083 273 0,'0'0'110'0,"0"0"-61"16,0 0 44-16,0 0-52 16,0 0-28-16,0 0 2 15,0-4 15-15,11 4 1 16,5 0-5-16,2 0-13 0,1 0-3 15,-1 0-4-15,-4 0-4 16,9 0 2-16,-14-3 1 16,10-12-3-16,-3-4 0 15,4-4-1-15,-2-6 0 16,-13-3-1-16,8 1-12 16,-5-4-31-16,0 4-7 15,-6 0-20-15,-2 3-132 16</inkml:trace>
  <inkml:trace contextRef="#ctx0" brushRef="#br0" timeOffset="-134794.85">4150 5509 66 0,'0'0'386'0,"0"0"-304"15,0 0-2-15,0 0-14 0,0 0-38 16,0 0-11-16,0 0-4 15,0 0-10-15,0 0-2 16,0 18 26-16,0 6 7 16,13-1-17-16,2 1-7 15,-4 8 10-15,2 0-15 16,-1-5 9-16,5 0-11 16,-4 7-2-16,1-6 0 15,0 4 3-15,1 2-4 16,-2-6 2-16,0 3-2 15,-8-7 0-15,4-1 4 16,-2-2-4-16,5-1-1 16,-8-1 1-16,1 4 0 15,-1-8 0-15,0-3 5 0,5-7-5 16,-9-5 0-16,2 4-6 16,-2-4 3-16,0 0-5 15,0 0-7-15,0 0-14 16,0 0-21-16,0 0-20 15,0 0-23-15,0 0-149 16,0 0-123-16</inkml:trace>
  <inkml:trace contextRef="#ctx0" brushRef="#br0" timeOffset="-134468.72">4272 6061 223 0,'0'0'133'16,"0"0"-26"-16,0 0-11 0,0 0-47 15,0 0-9-15,0 0 4 16,-4 0-11-16,4 0-20 16,0 0 2-16,0 0-7 15,0 0-6-15,0 0 4 16,14 0 5-16,1 0-7 16,1 0 0-16,-2 0 1 15,5 0-5-15,-6 0 4 16,2 0-3-16,-2 0 1 15,3 0 6-15,-5 0-2 16,-2-13 1-16,5-11 0 16,-6-5-6-16,5-2 6 0,-7-6-7 15,-2 2-2-15,2-5-52 16,-2 9-33-16,-4 1-30 16,0 13-180-16</inkml:trace>
  <inkml:trace contextRef="#ctx0" brushRef="#br0" timeOffset="-133847.02">4568 5634 308 0,'0'0'129'16,"0"0"-45"-16,0 0 18 16,0 0-35-16,0 0-33 15,0 0 6-15,0-8-7 16,0 8-11-16,0 0-10 15,0 0 1-15,0 0-13 16,10 0 1-16,6 18-1 16,9 6 23-16,-2 4-12 15,4 3 3-15,-8 2-1 16,6-2-9-16,-5 8 2 16,-1-4-1-16,1 0-5 15,-1-4 0-15,0-4 1 16,-6-8 2-16,-3-5-3 0,-1 0 0 15,0-9 1-15,1-1-1 16,-6 1-4-16,1 0-13 16,-5 0-15-16,4-1-13 15,0-4-45-15,-4 5-12 16,0-1-27-16,0-4-109 16</inkml:trace>
  <inkml:trace contextRef="#ctx0" brushRef="#br0" timeOffset="-152651.78">4701 5689 422 0,'0'0'7'16,"0"0"11"-16,0 0 56 15,0 0-18-15,0 0 3 16,0 0 12-16,-39 0-17 16,35 0 2-16,4 0-21 15,0 0-4-15,0 0-5 16,0 0 3-16,0 0-9 16,0 0-9-16,0 0-1 0,0 0-9 15,0 0 4-15,0 0-4 16,0 14-1-16,0 6 1 15,0 3-1-15,16 9 4 16,-2 0 3-16,2-8 3 16,2-1-4-16,-7-5-2 15,2-1-4-15,-7-2 1 16,6-9 0-16,1 1 1 16,-7-1 0-16,8-6-2 15,-5 0-3-15,0 1 3 0,-1-1 0 16,7 0 3-16,1 0-2 15,8 0-1-15,0-11 2 16,3-13 1-16,1-3 1 16,-2 4-3-16,3-4 2 15,-5-1-2-15,5 1-1 16,-7 0 1-16,4 1 2 16,-5 4-3-16,-7 9 1 15,4 3-1-15,-11 1 1 16,4 5-2-16,2-1 0 15,-2 5-2-15,5 0 2 16,-2 0 0-16,14 0 0 16,-2 0 1-16,7 0-3 15,-5 9 3-15,8 10 3 0,-13-2-3 16,9 1 1 0,-9 2 0-16,6-3-1 15,-4-1 1-15,-8 6-1 0,2-2 0 16,0-1 0-16,-4-6 0 15,-8 1 0-15,2-1 0 16,-4 1 1-16,4 0-1 16,-5-3 0-16,-4-8 0 15,3-3 0-15,-3 0 2 16,0 0-2-16,0 0 1 16,0 0 2-16,5 0-2 15,-5 0 1-15,0 0 0 16,7 0-1-16,-7 0-1 0,4 0-2 15,1 0-2-15,-1-14 2 16,10-10 2-16,11-7 9 16,4-6-7-16,2 0-1 15,8 0-1-15,0-1 3 16,3 6-2-16,-1 0 0 16,-2 9-1-16,0 3-1 15,2-2-1-15,-7 6 0 16,4 5-3-16,3 5 5 15,1 6 0-15,7 0 0 16,11 0-1-16,-1 0 1 16,5 0 4-16,-6 0-4 15,1 0-2-15,-4 4 2 16,-4 5 0-16,-6 2 0 16,-1-2 2-16,-10-1-2 0,-7 6 0 15,6 1-1-15,-7-2 1 16,3 2 1-16,2-2-1 15,0 2 2-15,-3-2 0 16,0 0-1-16,3-3-1 16,0 1-1-16,-3 0 1 15,-1-5 1-15,-2 8 0 16,-4-4 0-16,11-1-1 16,-10 0 2-16,0-4-2 15,3 3 0-15,-7-3 0 0,3-4 0 16,3 3 0-1,-5-4 0-15,3 0 1 0,6 0-1 16,-7 0 0-16,3 0 0 16,3 0 1-16,-8 0 1 15,6 0-2-15,-5 0-2 16,-6 0 1-16,-2-5 1 16,3-8 0-16,-1-1 3 15,-4 1 0-15,6-4 7 16,-3 0-2-16,-3 3-4 15,-2-3-1-15,5-2 0 16,-2-4 0-16,-2 3-3 16,1-8 4-16,-1 6 2 0,-6 6-6 15,5-1 2 1,0 3 4-16,-8 0-5 0,4 0 12 16,-4 1-9-16,0-1 4 15,0 1-2-15,0-2-2 16,0 0 1-16,0 11 5 15,0-5 0-15,0 5-1 16,0 3-2-16,0 1 6 16,0 0-8-16,0 0 5 15,0 0-3-15,0 0-3 16,0 0-3-16,0 0-1 16,0 0 2-16,0 0-3 15,0 0 1-15,0 0-1 16,0 0-5-16,0 0-4 0,0 0-15 15,0 0-17 1,0 5-17-16,-38 27-58 0,-17 10-97 16,-13-2-465-16</inkml:trace>
  <inkml:trace contextRef="#ctx0" brushRef="#br0" timeOffset="-133474.01">4738 6042 356 0,'0'0'106'0,"0"0"9"16,0 0-48-16,0 0-19 16,0 0-10-16,0 0-13 15,-10 0-4-15,10 0 3 16,0 0-18-16,0 0-6 15,0 0 0-15,10 0 0 16,4 0 4-16,6 0-3 16,-1 0 4-16,5 0-4 15,-11 6-1-15,5-2 1 16,1-4-1-16,-10 0 7 16,4 3-7-16,-7-3 1 15,3 0-1-15,-2 0 3 16,-3 0 2-16,1 0-5 15,0-3 13-15,1-25 11 0,-2 5-9 16,1-7-8-16,-1-10 1 16,-4 1 0-16,6-5-8 15,-2 2 1-15,5 0-1 16,-2 5-7-16,-2 6-44 16,3 7-95-16,-8 5-61 15</inkml:trace>
  <inkml:trace contextRef="#ctx0" brushRef="#br0" timeOffset="-154967.64">10103 4893 487 0,'0'0'115'0,"0"0"-72"16,0 0 73-16,0 0-13 15,0 0-57-15,0 0-10 16,0 0 5-16,-10 0-13 16,10 0 5-16,0 0-1 15,-4 0-6-15,-1-5-5 16,-2-8-14-16,-6 4 15 16,3-6-20-16,-3 2 8 15,-10 2-9-15,8 2 0 0,-10-9 4 16,1 9-3-1,-2-6 1-15,-3 8-3 0,-6-3 3 16,-4 7-6-16,-1-1 4 16,-18 1-2-16,3 3 2 15,0 0 0-15,0 0-1 16,3 3-1-16,5 12 0 16,4-2-3-16,7 7 4 15,5 2 0-15,-4 2-2 16,2 5 1-16,-2 7 1 15,9 2-2-15,-6-2 1 16,5 6 1-16,-4 5 0 16,-2 4-2-16,7 4 2 15,5-9-1-15,10 5 0 16,6-3 0-16,5 6-2 0,0 2-2 16,0 8 5-16,0 1 5 15,5 1-5-15,11-3 0 16,4-12 0-16,-1-13-6 15,3 5 5-15,2-12 0 16,5-2 0-16,2-1 1 16,8-5 2-16,2-1-2 15,-1-2 0-15,5-8-5 16,2-1 5-16,5-7 0 16,7-4 0-16,-2 0 0 15,17 0 0-15,-5-15 0 16,3-11-2-16,-3-7 2 0,-2 2 0 15,-3-8 1-15,-9 3-3 16,0-2 4-16,-10 1-4 16,0 3 2-16,-7-1 0 15,-6-2 2-15,-1-5-1 16,-7 4-1-16,-4 1 0 16,-6-5 1-16,5 5 1 15,-4 0-2-15,-8 5 2 16,-3 0 3-16,-4-7-3 15,0-1 2-15,0 3-1 16,0 4 0-16,0-3 0 16,-4 6 0-16,-12-5 0 15,2 6 2-15,-7-2-2 0,1 7 5 16,-3-3-6-16,-5 4 8 16,-2-4-6-16,-4 6-4 15,4 3 0-15,-1-4 3 16,-3 8-3-16,-7-1 1 15,-7 2-1-15,2 3 0 16,-5 9 2-16,3 1 1 16,3 0-3-16,-4 0-3 15,2 0 3-15,2 0 0 16,5 0-2-16,2 0 2 16,8 11 0-16,-2 2 3 15,9 2-3-15,-5-6 0 0,11 9-4 16,-2-9 4-1,3 2 0-15,9-2-1 0,-7-1 1 16,9 3 0-16,-4 2-2 16,2-10 2-16,2 4-3 15,5-3-1-15,0-4-12 16,-4 0-3-16,4 4 0 16,0-4-2-16,0 0 8 15,0 4-5-15,0-4 9 16,0 0 4-16,0 0 4 15,0 0 1-15,0 0 0 16,0 0 1-16,0 0-1 16,0 0 0-16,0 0 0 15,0 0 1-15,0 0-1 16,0 0 0-16,0 0 0 0,0 0 1 16,0 0 0-16,0 0-2 15,0 0 2-15,0 0-1 16,0 0 0-16,0 0 0 15,0 0 0-15,0 0 0 16,0 0 0-16,0 0 0 16,0 0-1-16,0 0 1 15,0 0-2-15,0 0-10 16,0 0-28-16,0 0-16 16,0 0-33-16,4 0-75 15,17-22-70-15</inkml:trace>
  <inkml:trace contextRef="#ctx0" brushRef="#br0" timeOffset="-120285.41">10454 6222 588 0,'0'0'9'16,"0"0"24"-16,0 0 69 0,0 0-28 15,0 0-41-15,0 0 9 16,0 0-11-16,0 0-6 15,-77-102 5-15,58 89-6 16,1 9 1-16,0-10-8 16,-4 8-7-16,-15-4 6 15,3-3-10-15,-8 1 0 16,-6 2-4-16,-2-4 1 16,-5 9 1-16,-2 0-2 15,-1 1-2-15,-2 4 1 16,4 0-1-16,1 0 1 15,0 0 2-15,1 0-3 0,-1 0 2 16,10 9-2-16,4 10 1 16,5-9-1-16,-2 7 3 15,2-3 3-15,1 3-6 16,5 7 1-16,1-9-5 16,6 3 9-16,2 0-3 15,-1 6-2-15,7 3-1 16,4 3 1-16,-3-2-2 15,5 7-3-15,3 1 5 16,2-1 3-16,4 1-3 16,0 1 1-16,0-5-1 15,0 1 0-15,0 0-6 16,0 4 6-16,15 1 1 0,5 3-1 16,0-6 0-16,3 3 5 15,5-5-5-15,-1 0-1 16,10-9 0-16,-2 0 1 15,-1-4-1-15,6-1 1 16,2-5-5-16,3-9 5 16,4 3 4-16,5-3-4 15,1-5 0-15,1 0-5 16,8 0 5-16,3 0 1 16,-3-5-1-16,-5-13 0 0,-4 1-1 15,-4-7 2 1,-8 4-3-16,4-11 4 0,-4-6-2 15,-3 4 3-15,2 1-3 16,-8-2 0-16,7 3 0 16,-6-6 0-16,0-1 3 15,-2 6-3-15,-7 1 2 16,-1-4-4-16,-5 8 5 16,-10 0-2-16,3 4 2 15,-5-5-1-15,0 8-1 16,-3-3 1-16,-4 2 2 15,5 5-1-15,-6-3-3 16,0-1 1-16,0 5 0 16,0 1 3-16,0 1 1 0,0-7 6 15,0 7 2-15,-7-2-7 16,-11-3-3 0,2 4 6-16,-3 4-2 0,-1-7-2 15,0 7 2-15,-2 0-2 16,-3 6-1-16,7 1-3 15,-7 0 4-15,5 3-3 16,-2 0-1-16,-7 0 3 16,3 0-4-16,-6 0 0 15,0 0-2-15,-3 0 2 16,5 0-1-16,-4 0 0 16,8 10 1-16,-3-4 2 15,7 8 0-15,-7-14-2 16,6 14-2-16,-13-1-10 0,-3 10-34 15,-12 1-22-15,-14 9-18 16,-27-2-125-16,-37 0-519 16</inkml:trace>
  <inkml:trace contextRef="#ctx0" brushRef="#br0" timeOffset="-86130.26">6446 7899 273 0,'0'0'93'15,"0"0"9"-15,0 0-4 16,0 0-42-16,0 0-16 16,0 0-15-16,-4 0-17 15,4 0-6-15,0 0 0 16,9 0 7-16,23 9 20 16,-5-3-21-16,4-2 0 15,5 0 3-15,2-4-3 16,-2 0 4-16,0 0 2 0,-5 0-12 15,-2 0 4 1,-11 0 7-16,3-14-12 16,-7-4 13-16,2 0 4 0,-4-6 8 15,1-4-4-15,-9-3-12 16,-2 2 8-16,2-2-4 16,-4 3-2-16,0 5-2 15,0 4-8-15,0 8 1 16,4 7-3-16,-4 1 0 15,0-1-1-15,0 4 1 16,0 0-19-16,0 0-21 16,9 0-64-16,11 0-58 15,-8 0 37-15,7 31-221 16</inkml:trace>
  <inkml:trace contextRef="#ctx0" brushRef="#br0" timeOffset="-74551.58">7624 7399 135 0,'0'0'8'0,"0"0"4"16,0 0 21-16,-213-31-21 15,162 31-2-15,-8 0-9 16,-8 22-1-16,-6 15-36 15,-3 10-73-15</inkml:trace>
  <inkml:trace contextRef="#ctx0" brushRef="#br0" timeOffset="-81062.42">10089 8071 462 0,'0'0'17'0,"0"0"40"0,0 0 29 16,0 0-39-16,0 0-13 15,0 0 2-15,0 0 5 16,-31-32-11-16,18 21 2 16,-3-6 3-16,5 3-11 15,-8-3-9-15,-2-3 1 16,-3 2-2-16,2-1-11 15,-3 1 5-15,-5-1 6 16,-3 1-7-16,-2 5-7 16,0 2 2-16,4 2 3 15,-9-2-4-15,1 7 2 16,-8-5-3-16,4 5 0 0,-4 4 1 16,8 0-1-1,-1 0 1-15,5 0-1 0,0 0-2 16,0 13 2-1,2 8 1-15,2 1 0 0,7 5-1 16,-1 1-2-16,8 6 2 16,-1-6 2-16,7 7-2 15,0 8 0-15,-2-2 0 16,6 6 3-16,-2 4-2 16,9-5 6-16,0 5-7 15,0 0 2-15,0-9 0 16,0 9-2-16,21-4 1 0,2 1-1 15,4-4-1 1,5-6 1-16,0-3 2 16,-1 4-2-16,2-11-1 0,-2-2 1 15,3-4 1-15,1-8-1 16,10 2-1-16,-3-8 0 16,10-3 1-16,9-1 1 15,8-4-1-15,-3 0-3 16,0 0 3-16,3 0 2 15,-12 0-1-15,2-17-1 16,-4-3 2-16,-2 2-2 16,-3-5 0-16,1 6 0 15,-7-2-3-15,-2-1 3 16,-3-8 4-16,1 5-2 16,-9 1-2-16,-2-2 1 0,-3-4 1 15,-6 8-1-15,-1-11 5 16,1 7-1-16,-6-3 5 15,-3-1 1-15,-5 0 2 16,-6 0-1-16,0 1-3 16,0-4-4-16,0 1 3 15,0-2-4-15,0 0 4 16,-10 1-4-16,1 7 1 16,-10 0 2-16,0-3 0 15,-1 4-4-15,-9 8 1 16,-1 2 2-16,-1-6-2 15,-2-3-3-15,-2 9 2 0,0-2-2 16,-7 0 1 0,-3 10-1-16,-3-4 1 0,-7 1-2 15,0 8 1-15,0 0-2 16,-2 0 2-16,4 0-1 16,3 0 0-16,4 0 0 15,5 4 2-15,2 9-2 16,4-8 0-16,5 4 0 15,5-3-6-15,5 2 6 16,5-1 0-16,-1-4 0 16,8-3 0-16,3 4 0 15,-2-4 0-15,7 0 0 16,0 0 0-16,0 4-1 0,0-4 2 16,0 0 1-1,0 0-2-15,0 0-6 16,0 0 4-16,0 0 1 15,0 0-3-15,0 0 3 0,0 0-3 16,0 0 1-16,0 0 0 16,0 0 0-16,0 0 2 15,0 0-10-15,-4 0 6 16,4 0-2-16,0 0-4 16,0 2-10-16,0-2 1 15,0 0-25-15,0 0-15 16,0 0-36-16,-13 0-114 15,-18-10-262-15</inkml:trace>
  <inkml:trace contextRef="#ctx0" brushRef="#br0" timeOffset="-74126.43">6306 9043 601 0,'0'0'31'0,"0"0"-22"16,0 0 65-16,0 0-17 16,0 0-2-16,0 0-5 15,0 0-25-15,0 0 6 16,-33-24-8-16,16 24-5 15,-6 0-2-15,-5 0 6 16,2 0-17-16,-6 8 2 16,0 12 6-16,0 2-8 15,9 6-4-15,-9-1 4 16,9 6-1-16,10-5-4 0,-6 6 0 16,10 6 1-1,8-10-1-15,1 5 3 0,0-3-6 16,0-4 6-16,0-4-3 15,0 3 0-15,6-7 0 16,17 2-1-16,-10-6-2 16,6-5-1-16,13-5 4 15,-9-3 3-15,13-3-2 16,3 0-1-16,-1 0 1 16,-2 0-3-16,0-9 2 15,-4-18 0-15,5 1 1 16,-11-2 4-16,3-1-4 15,-8 2-1-15,-3-3-2 16,-2-1 2-16,-6 3 2 16,-6 1-1-16,-4-5-1 0,0 3 7 15,0 2-7 1,0-3 0-16,-5 3 4 0,-20 3-4 16,-4 7 2-16,-2 3-2 15,-2 6 0-15,10 6 0 16,-9 2-2-16,13 0 2 15,-4 0 0-15,10 0-1 16,3 0 0-16,1 2-11 16,2 24-23-16,5 2-24 15,2 4-44-15,0-7-90 16,0-11-148-16</inkml:trace>
  <inkml:trace contextRef="#ctx0" brushRef="#br0" timeOffset="-73490.6">6852 9051 503 0,'0'0'73'0,"0"0"32"16,0 0-29-16,0 0-20 15,0 0-21-15,0 0-1 0,-45 11-16 16,30 2-7-16,-1 0 0 16,2 9-2-16,-5 1 1 15,5 7-9-15,2 2 5 16,2 4-1-16,5 2 4 15,1-7-8-15,4 2 0 16,0-5-1-16,0 1 0 16,4-5 0-16,15-7 2 15,7 1-2-15,3-5-4 16,-2-2 3-16,4-7 1 16,1-4 0-16,-4 0-5 15,4 0 0-15,-6 0 7 0,-1-8-4 16,1-19 4-1,-3 3-1-15,-6-4-1 0,-4 5 0 16,-7 0-3-16,3-1 6 16,-9 0-3-16,0 2 4 15,0 7 6-15,0-2 6 16,0-7-5-16,0 5-4 16,-9-3 6-16,-14 2-2 15,0-4 0-15,-5 11-8 16,2-1-1-16,-3 1-1 15,3 13 0-15,1-5 1 16,1 5 3-16,0 0-5 16,9 0-5-16,-1 0 3 0,5 18-13 15,7 5-20 1,0 11-14-16,4-6-74 0,0-1-112 16</inkml:trace>
  <inkml:trace contextRef="#ctx0" brushRef="#br0" timeOffset="-72786.02">7518 9065 487 0,'0'0'59'0,"0"0"40"16,0 0-5-16,0 0-30 15,0 0-22-15,0 0-9 16,-41-8-21-16,25 30-9 16,-1 9 12-16,1-1-11 15,1 2 14-15,11-1-8 0,-8 4-7 16,4-8 5 0,8 0-6-16,0 1 2 0,0-4-4 15,0-1 0 1,0 0 1-16,8-6-1 0,13-1 2 15,2-4-2-15,-1-5 1 16,11 0-1-16,-7-7 0 16,10 0 0-16,-4 0-1 15,0 0 1-15,3 0 1 16,-10 0-1-16,1-13 0 0,-7-2-1 16,-1-3 1-1,0-5 1-15,-9 0 0 0,-5-1 1 16,-3-3 1-1,-1-1 10-15,0-5-3 0,0-4 9 16,-10 5-12-16,-10-5-4 16,-5 4 7-16,3 9-1 15,-5 4-6-15,2 5-1 16,-1 6 3-16,1-1-5 16,5 9 0-16,6 1 2 15,5 0-2-15,6 0 0 16,2 0 0-16,-4 0-8 15,5 0-15-15,-4 7-13 16,4 21-19-16,0-2-63 16,0-8-115-16</inkml:trace>
  <inkml:trace contextRef="#ctx0" brushRef="#br0" timeOffset="-72134.76">8215 8964 492 0,'0'0'50'15,"0"0"52"-15,0 0-12 16,0 0-12-16,0 0-39 16,0 0-11-16,-87 31-9 15,67-7-12-15,8 0 10 16,2 8 1-16,2 6-7 16,-1-3-8-16,5 2 7 15,-1-3-5-15,1 2-2 16,4-8-3-16,0-2 0 15,0 8 1-15,13-10 4 16,9-1-10-16,-5-5 10 16,16-3-5-16,-2-3 0 15,4-11-1-15,10-1 1 0,-6 0 1 16,3 0-1 0,4 0 0-16,-9-15 0 0,-1-7 0 15,-6-6 0-15,-7 5 3 16,2-1-7-16,-13 6 5 15,-2-2-1-15,-10-1 4 16,0-2 8-16,0-5 8 16,0 4-2-16,0-9-9 15,-6 5 1-15,-14 5 4 16,-5-4-1-16,2 3-9 16,-8-3 8-16,-5 9-7 15,-3 8 5-15,0-3-3 0,3 7-7 16,5 6 0-16,2-4 0 15,7 4-1-15,4 0 0 16,3 0-2-16,9 0-14 16,2 14-26-16,4 23-22 15,0 0-46-15,0-5-181 16</inkml:trace>
  <inkml:trace contextRef="#ctx0" brushRef="#br0" timeOffset="-70009.57">9031 9065 349 0,'0'0'65'15,"0"0"65"-15,0 0-40 16,0 0-18-16,0 0-16 15,0 0 3-15,-41-22-24 16,28 22 1-16,3 0-4 16,-2 0 3-16,-4 0-19 15,-3 0 1-15,2 0-1 16,-2 0-2-16,2 14-4 0,2 4-3 16,2-5-4-16,3 1-1 15,1 8 5-15,1-7-7 16,6 3-3-16,2 2 3 15,0 2-2-15,0-2 2 16,0 6 0-16,0-2 0 16,0-4 5-16,0 5-5 15,15-6-6-15,3 4 6 16,0-8 0-16,5 4 0 16,-4-6-1-16,4-8 2 0,2 5-3 15,-1-7 5 1,-5-3-4-16,3 2 2 0,3-2-2 15,4 0 0-15,-5 0-3 16,3 0 4-16,-1 0 0 16,3-15-1-16,-6-3 1 15,0-1 3-15,0 0-3 16,-2-5-1-16,-7 2 1 16,2 5 1-16,-3 1 3 15,-6-2-3-15,2 5-1 16,-9-10 3-16,4 8-3 15,-4 1 7-15,0-4 2 16,0-6 0-16,0 2 0 16,0 6 1-16,-13-6 1 15,-3 3 4-15,-4 5 1 0,6 0-10 16,-7 1 5 0,-2 8-8-16,3-8 5 0,-1 13-6 15,3 0 4-15,2-6-5 16,4 6-1-16,3 0 0 15,4 0 3-15,-9 0-3 16,6 0-3-16,-7 0-17 16,1 6-31-16,-4 22-9 15,-3-4-62-15,-20-7-305 16</inkml:trace>
  <inkml:trace contextRef="#ctx0" brushRef="#br0" timeOffset="-62083.23">6402 9760 620 0,'0'0'30'0,"0"0"87"16,0 0-7-16,0 0-65 15,0 0-16-15,0 0 4 16,0 0-14-16,25-19 4 15,-24 19-8-15,-1 0 1 16,0-4-9-16,0 4-2 0,0 0-1 16,0 0-4-16,0 0-1 15,0 33 1-15,0 13 0 16,0 14 1-16,0 0 1 16,0-5-2-16,0 3 3 15,0 1-3-15,5-9 0 16,0-2 0-16,0-12 5 15,-1-8-5-15,2-4 0 16,-2-6 1-16,-4-5-1 16,5-8 0-16,-5 0 1 15,0-5-2-15,0 0 1 16,0 0-9-16,0 0 2 16,0 0-26-16,7 0-25 15,7 0-69-15,5-23-103 16,-1-12-220-16</inkml:trace>
  <inkml:trace contextRef="#ctx0" brushRef="#br0" timeOffset="-61505.05">7094 9645 572 0,'0'0'62'0,"0"0"16"15,0 0 23-15,0 0-57 16,0 0-17-16,0 0-4 16,-91 125-6-16,76-88 2 15,4 9-1-15,-4 5-2 16,1 0-3-16,3-4-2 15,3 3-3-15,5 1-2 16,3-9-2-16,0-2 2 16,0-10-6-16,0-3 0 15,3-9-3-15,16-1 6 16,5-2-3-16,2-6 3 16,11-9-3-16,-10 0-7 15,5 0 7-15,0 0 0 0,0-24 0 16,-6-3 0-1,-3 0 0-15,-2-1 0 0,-8 0 1 16,-10 1 4-16,-3-10-7 16,0 0 4-16,0 4-2 15,0-13 2-15,0 9 0 16,-12-1 7-16,-7 2-1 16,-6 9-5-16,5-6 2 15,1 9 1-15,-4 2 2 16,4 3 4-16,2 9-10 15,-2 5-1-15,4 5-1 16,7-4 2-16,3 4-2 0,5 0-7 16,0 0-22-1,0 0-24-15,0 15-59 0,0 3-182 16</inkml:trace>
  <inkml:trace contextRef="#ctx0" brushRef="#br0" timeOffset="-60964.3">7683 9689 643 0,'0'0'47'16,"0"0"20"-16,0 0 44 16,0 0-79-16,0 0-15 15,-110 191 7-15,104-150-9 16,2 6 0-16,4-4-2 16,0-2-10-16,0-5 8 15,0 7-6-15,0-11-2 16,0-4-3-16,18 0 0 15,6-5 0-15,-3-5 1 0,6-8-1 16,3-3 0 0,-1-7-1-16,4 0 1 0,-2-11-1 15,-2-22 0-15,-2-4 1 16,-2-5 0-16,-5 4 0 16,-5-4 0-16,-11 2 0 15,-4 1 0-15,0-1 1 16,0 2 4-16,-4 5 10 15,-19-2-8-15,-9 8 0 16,6 3-1-16,1 9-4 16,2 6 1-16,1 9-2 15,3 0-1-15,0 0-3 16,3 0 0-16,6 9-12 0,2 15-17 16,0 8-25-1,8-1-68-15,0-1-115 16</inkml:trace>
  <inkml:trace contextRef="#ctx0" brushRef="#br0" timeOffset="-60358.08">8550 9737 332 0,'0'0'283'15,"0"0"-232"-15,0 0 71 16,0 0-53-16,0 0-35 15,0 0-15-15,-166 14-5 16,134 12 8-16,10 8-7 16,7-3 1-16,1 3 0 15,5-2-8-15,9 0-3 16,0 2-4-16,0-6 1 16,0 4-1-16,32-4-2 15,-4-6 2-15,12 2 4 16,0-14-5-16,-1-1-6 0,10-5 6 15,-17-4 0-15,6 0 0 16,-4 0-1-16,-6 0-5 16,-5-13 6-16,5-8-7 15,-14-10 7-15,-1-2 0 16,-8-2 0-16,-5 5 8 16,0-11-6-16,0 4 7 15,-19-4-6-15,-10-5 6 16,-6 13 0-16,3 10-2 15,-3 4 1-15,2 8-3 0,7 2-4 16,-3 5 0 0,10 4-1-16,7 0 0 0,7 0-6 15,-4 0-12-15,9 0-28 16,0 28-38-16,0-9-105 16,0-10-216-16</inkml:trace>
  <inkml:trace contextRef="#ctx0" brushRef="#br0" timeOffset="-59898.31">9163 9588 596 0,'0'0'96'0,"0"0"-35"15,0 0 77-15,0 0-96 16,0 0-13-16,0 0-1 16,0 0-12-16,4 0-6 15,-4 6-5-15,0 31 2 16,0 8 6-16,0 3 3 15,0 2 2-15,0-2-14 16,0 0 1-16,0 9 8 0,0-6-8 16,0-10-4-16,0 1 1 15,0-15 2-15,0 1-4 16,0-12 0-16,0-4 2 16,0-7-1-16,0 4-2 15,0-4 2-15,0-1-1 16,0 11 0-16,0-6 1 15,0 6-1-15,-4-6-19 16,-12 5-20-16,0-1-31 16,-10-5-84-16,-22-2-296 15</inkml:trace>
  <inkml:trace contextRef="#ctx0" brushRef="#br0" timeOffset="168512.99">1151 10810 264 0,'0'0'177'16,"0"0"-58"-16,0 0-33 16,0 0-3-16,0 0-20 15,0 0-9-15,0 0-26 16,5 4 0-16,0 34 5 16,9 2-6-16,-1 3-8 0,0 8 3 15,2-2-10 1,8 3 4-16,-6-4-14 0,-2-12 8 15,1 1-10-15,0-4 0 16,-12-2 2-16,1-10-1 16,-1-7-1-16,-4-6 0 15,0-4-1-15,0-3-25 16,0 8-14-16,0-9-61 16,-36 0-155-16</inkml:trace>
  <inkml:trace contextRef="#ctx0" brushRef="#br0" timeOffset="170141.87">631 10990 192 0,'0'0'255'0,"0"0"-162"16,0 0-24-16,0 0 3 0,0 0-31 15,0 0 16-15,-103 117-15 16,87-89-8-16,5-6-8 16,2-8-7-16,8 9-4 15,-4-5-10-15,1 6-3 16,4-1 3-16,0-6-3 15,0 2-1-15,0 5-1 16,0-9 0-16,0 4 0 16,10-6 5-16,6-2-7 15,9 0 2-15,-7-5 0 16,7 4-1-16,4-6 1 16,2 4-3-16,-2-8 2 15,-2 0 1-15,9 0 0 0,-18 0 0 16,1 0 0-16,0 0 3 15,-6-15-3-15,1-9 2 16,2-11 3-16,-1 0-4 16,-1-6 2-16,-1 7 3 15,-13-4 0-15,4 6 15 16,-4 0-10-16,0 5 4 16,0 11-3-16,0-3-1 15,-4 6 2-15,-9 0 0 16,-7-1 2-16,-5 7-1 15,-10 0-9-15,-4 7-2 16,-2 0 0-16,10 0-3 16,-11 0 0-16,11 0-3 15,3 7 0-15,1 4-12 0,2-1-20 16,5 8-24-16,-3-5-36 16,-9-10-147-16</inkml:trace>
  <inkml:trace contextRef="#ctx0" brushRef="#br0" timeOffset="172549.59">-1485 10916 430 0,'0'0'116'15,"0"0"-49"-15,0 0 34 0,0 0-57 16,0 0-2-16,0 0-3 16,9 0-17-16,-1 0-5 15,5 10 12-15,5 8 15 16,-4 15-9-16,14 0-3 15,-9 12-7-15,8 3-3 16,-1 6-9-16,-4-3-3 16,3 7 5-16,-2 0-11 15,5 2 0-15,-11-4 1 16,-3-9-5-16,2 3 2 0,-5-21-4 16,3 3 2-1,-5-9-36-15,-5-1-38 0,-4-4-101 16,0-8-325-16</inkml:trace>
  <inkml:trace contextRef="#ctx0" brushRef="#br0" timeOffset="187410.27">-310 11784 59 0,'0'0'53'16,"0"0"-53"-16,0 0 0 16,0 0 0-16,0 0 0 15,0 0 26-15,0 0 12 16,-34-14-9-16,34 14 4 0,-4 0-13 15,0 0 15 1,-1 11-9-16,5-3-5 0,-4 1 4 16,0-2-3-16,-1-7 15 15,5 4 1-15,-4-4-12 16,4 6 0-16,-4-1 2 16,4-5 2-16,0 0-8 15,0 0 0-15,0 0 10 16,0 0 2-16,0 0-10 15,0 0 1-15,0 0-7 16,0 0-7-16,0 0-8 16,0-11-3-16,-5 0-5 15,0 5-1-15,5-8-47 16,0 0-29-16,0 0 11 16,0-3-22-16,14 11-29 0,3 2 15 15,-8 4-4 1</inkml:trace>
  <inkml:trace contextRef="#ctx0" brushRef="#br0" timeOffset="187466.12">-310 11784 189 0</inkml:trace>
  <inkml:trace contextRef="#ctx0" brushRef="#br0" timeOffset="187808.72">-310 11784 189 0,'-9'-61'61'16,"9"61"-12"-16,0 0 20 0,0 0 5 0,0 0-21 16,0 0-9-16,0 0-6 15,0 0-19-15,0 0 2 16,0 0 13-16,0 0-6 15,0 0-3-15,0 0-7 0,0 0 1 16,0 0-12 0,0 0 2-16,0 0 5 0,13 8-9 15,0 5 17-15,2 1-14 16,8-2 5-16,-1 2-11 16,4-2 10-16,12-6-2 15,2-6-5-15,11 0 8 16,8 0-4-16,12 0 0 15,14-13 6-15,-9-12-7 16,7-8-3-16,-3-7 0 16,-10 1-2-16,-4 8-1 15,-11 2 1-15,1 7-1 16,-10 13-3-16,-19-1 1 0,5 9 0 16,-19 1-3-1,-2 0-27-15,2 0 2 0,-10 0-52 16,1 20-16-1,-4-2-85-15</inkml:trace>
  <inkml:trace contextRef="#ctx0" brushRef="#br0" timeOffset="173733.42">-726 10920 372 0,'0'0'168'0,"0"0"-57"15,0 0 21-15,0 0-54 16,0 0-48-16,0 0 1 15,20 47-10-15,-7 7 2 16,6 17 3-16,3 14-8 16,14 4-7-16,1 2-2 15,-2 8 2-15,7-13-7 16,2 1 4-16,-6-12-7 16,-6-5-1-16,-1-15 1 0,-16-17 0 15,-2-13-1-15,-9-4 0 16,-4-16 0-16,0-1-3 15,0-4-3-15,0 0-14 16,0 4-6-16,0-4-18 16,-8 0-52-16,-20 0-108 15,-18-13-145-15</inkml:trace>
  <inkml:trace contextRef="#ctx0" brushRef="#br0" timeOffset="171925">-233 11171 258 0,'0'0'243'15,"0"0"-164"-15,0 0 47 16,0 0-20-16,0 0-47 15,0 0-4-15,0-5-17 16,0 5-4-16,0 0-3 16,0 0-6-16,0 0-7 15,0 0-4-15,0 5-1 0,0 29-7 16,0-3 11-16,0-1-8 16,0 4-1-16,0-5-3 15,0-1-1-15,0 3-4 16,10-7-1-16,1 4 1 15,7-9 0-15,-2-5-1 16,3 0-1-16,-3-2-2 16,13-12-1-16,-3 0-1 15,7 0 6-15,-5-4 0 16,12-24-8-16,-5-10 3 16,3-1 1-16,-3 2-11 15,-6-5 5-15,-12 7 5 0,-7 4-6 16,-10 4 11-16,0-1 0 15,0 4 3-15,-6 1 3 16,-24 6-4-16,-8-2-2 16,3 8 0-16,-7 7 0 15,2 4 4-15,3 0-1 16,-5 0-2-16,2 15-1 16,4 8-4-16,2 4 1 15,4-7-34-15,1 8-45 16,-2-8-101-16,5-8-234 15</inkml:trace>
  <inkml:trace contextRef="#ctx0" brushRef="#br0" timeOffset="167974.43">2031 10688 302 0,'0'0'180'15,"0"0"-77"-15,0 0 21 16,0 0-46-16,0 0-19 0,0 0-19 16,9 0-10-1,-4 7-8-15,4 25 9 0,-2 14 3 16,9 6-12-16,-11 6-4 16,8-1 6-16,1 4-11 15,-6-13-8-15,5-5-2 16,-2-5-1-16,2-10-2 15,-8-9 0-15,-5-6-9 16,0-13-35-16,0 0-25 16,0 0-53-16,-42 0-196 15</inkml:trace>
  <inkml:trace contextRef="#ctx0" brushRef="#br0" timeOffset="167360.56">2793 10624 213 0,'0'0'157'0,"0"0"-67"0,0 0 43 16,0 0-42-16,0 0-17 16,0 0 15-16,21-24-40 15,-15 24-4-15,-6 0-7 16,0 0-9-16,0 0-3 15,0 0-5-15,0 0-1 16,0 0-5-16,0 0-4 16,9 10-7-16,2 18-2 15,5 15 18-15,2 7 4 16,-8 9-10-16,1 3-5 16,-2-7-3-16,-3-4-6 15,-6-1 1-15,4-13 4 0,2 1-5 16,-1-14-1-16,-5-5 0 15,0-6-2-15,0-9-32 16,0 1-12-16,0-5-9 16,0 0-12-16,-16 0-68 15,-28 0-293-15</inkml:trace>
  <inkml:trace contextRef="#ctx0" brushRef="#br0" timeOffset="-57884.83">8691 10437 358 0,'0'0'205'16,"0"0"-147"-16,0 0 65 15,0 0-45-15,0 0-52 0,0 0-14 16,-25 17-4-16,20 25 5 16,-8 9 5-16,8 8 2 15,5 3-3-15,0-2-6 16,0-6 1-16,0 1-4 16,5-11-4-16,18-7-2 15,2-10-1-15,5-3 0 16,0-7-1-16,7-10 0 15,-1-3 0-15,2-4 3 16,-2 0 2-16,3-11-5 16,-6-20 0-16,-2-10 0 15,-2-5 3-15,-12-5-2 16,-4-1 3-16,-13 2-4 0,0-5 3 16,0 8 1-1,-13 5 4-15,-23 0 0 0,-5 9-5 16,-8 5-2-16,-2 2 0 15,11 13 1-15,-5 10-2 16,6 3-4-16,-1 0-19 16,-5 0-25-16,3 28-74 15,-3 10-93-15,-8-6-308 16</inkml:trace>
  <inkml:trace contextRef="#ctx0" brushRef="#br0" timeOffset="-58377.51">9618 10413 375 0,'0'0'104'15,"0"0"16"-15,0 0-18 16,0 0-20-16,0 0-2 15,0 0-15-15,-58-42-26 16,58 38-5-16,0 4-10 0,0 0-10 16,0 0-7-16,0 4-7 15,0 38 1-15,0 13-1 16,0 15 11-16,0-2-7 16,0 0-4-16,0 0 6 15,0-15-4-15,0 0-1 16,0-9 3-16,-4-9-4 15,2-7 1-15,-2-14-5 16,4-10 4-16,-4-4-1 16,-7 0-28-16,-3 0-3 15,-11-28-48-15,-10-13-101 16,-8-6-29-16</inkml:trace>
  <inkml:trace contextRef="#ctx0" brushRef="#br0" timeOffset="-56457.61">6520 10742 611 0,'0'0'74'16,"0"0"62"-16,0 0-52 15,0 0-67-15,0 0-1 16,0 0-8-16,17 1-7 15,-15 38 1-15,6 13 6 0,-3 6 12 16,-1 1-5-16,-1 4-1 16,-3 8-3-16,7-1 0 15,-7-5-4-15,0-1 5 16,4-17-11 0,-4-9 5-16,5-13 0 0,-5-12-4 15,0 1-2-15,0-14 8 16,0 0-3-16,0 0-2 15,0 0 4-15,0 0 7 16,0 0 7-16,0 0-8 16,0 0-4-16,0 0-6 15,0 0 2-15,0 0-2 16,0 0-3-16,0 0 0 0,0 0-22 16,4 0-33-1,5-14-42-15,-5-16-114 0,-4-25-354 16</inkml:trace>
  <inkml:trace contextRef="#ctx0" brushRef="#br0" timeOffset="-56905.42">6997 10738 528 0,'0'0'51'16,"0"0"48"-1,0 0-40-15,0 0-42 0,0 0 4 16,0 0 14-16,-13 113-8 16,13-72-9-16,0 5 5 15,0-11-11-15,0-1-6 16,14-3-2-16,10-12-3 16,2 0 1-16,0-4 2 15,7-15-4-15,2 0 2 16,4 0 0-16,-3-23 2 15,4-19 2-15,-7-5 2 16,-11-9-2-16,-8 5-2 0,-7 0-3 16,-7 5 2-16,0-1 7 15,-15 11-2-15,-28 2 3 16,-10 10-5-16,-7 9-4 16,-4 15 2-16,9 0-3 15,9 0-1-15,7 15-2 16,10 19 2-16,8 3-15 15,7 1-17-15,2 1-14 16,4 5-61-16,-4-2-49 16,-2-10-167-16</inkml:trace>
  <inkml:trace contextRef="#ctx0" brushRef="#br0" timeOffset="-57388.64">7593 10653 532 0,'0'0'57'0,"0"0"-43"16,0 0 64-16,0 0-47 16,0 0 14-16,0 0 8 15,12 173-13-15,-4-121-11 16,1-7-10-16,1 1-1 16,6-8-8-16,5-4-5 0,-3-7 5 15,3-4-9-15,3-6 0 16,-5-3-1-1,6-9 6-15,0-5-5 16,-8 0 3-16,15 0 6 0,0-36 5 16,-2-14 2-16,-5-5-8 15,-6 1-8-15,-12 0 2 16,-7 2 3-16,0 1-4 16,-7-5 0-16,-32 9-1 15,-5 5 5-15,-2 15-6 16,-9 6-2-16,4 10 2 15,-1 5 0-15,9 6-4 16,3 0-9-16,4 14-14 16,-2 16-29-16,3 14-47 0,-6-1-63 15,2 3-195 1</inkml:trace>
</inkml:ink>
</file>

<file path=ppt/ink/ink10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0:32.62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 1001 576 0,'0'0'4'0,"0"0"11"0,0 0 61 16,0 0-13-16,0 0-6 16,0 0-11-16,0 0-18 15,0 5 0-15,0-5-1 16,0 0-2-16,0 0-3 15,0 0-5-15,0 4-3 16,0 1-2-16,0-5-1 16,0 6-3-16,0-6 1 15,0 4-9-15,0 9 1 16,16 1 0-16,17 9 4 16,2 5 1-16,4 4-2 15,3 1 7-15,3-4-6 16,-1 2 9-16,-5 2-13 0,3-5 3 15,1 0 1 1,2-1-3-16,-2-8 3 0,4-5-2 16,4-9 8-16,9-5-10 15,9 0 7-15,17-19 1 16,20-37 3-16,13-3-8 16,16-25 7-16,18-8-8 15,18-6-3-15,28-18 0 16,12 1 2-16,3-6-1 15,-8 8-2-15,-6 3-2 16,-17 13 3-16,-18 17 2 16,-19 17-2-16,-22 12-1 0,-24 13 1 15,-23 14 7-15,-25 5-7 16,-17 11-4-16,-12-1 4 16,-5 9 0-16,-8-6 5 15,2 6-2-15,1-4 2 16,-6 4-5-16,2 0 6 15,-5 0-6-15,-4 0 1 16,0 0-2-16,0 0 2 16,0 0-1-16,0 0 0 15,0 0 0-15,0 0 0 16,0 0 2-16,0 0-4 16,0 0 1-16,0 0-9 15,0 0-18-15,0 0-9 16,0 0-26-16,-45 10-27 15,-29-1-164-15</inkml:trace>
</inkml:ink>
</file>

<file path=ppt/ink/ink10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1:12.09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6516 2398 466 0,'0'0'0'0,"0"0"-24"16,0 0 24-16,0 0 37 15,0 0-4-15,0 0-7 16,0 0-8-16,0-88 2 16,0 79 0-16,0 4 18 15,0-4 2-15,0 0-5 16,0-6-13-16,-2 6 5 16,-6-10-10-16,3 0-6 0,5-9-3 15,-4 1-4 1,-8-1 4-16,8-4-1 0,-3 1 6 15,-2 3-3-15,5 1-2 16,-2-4-2-16,-7 4 5 16,8 0-6-16,-9 4 4 15,5 5-2-15,-1-12-3 16,-7 6 4-16,4 0 0 16,-11-4-1-16,6 5-4 15,2-7 1-15,-3-2-1 16,-5 4 4-16,1-4-4 15,10 1 3-15,-10-3-3 0,9 6-2 16,-2 1 8-16,-5-1-6 16,2-4 3-16,-5 5 1 15,-1-1-3-15,-1-6 2 16,3 6-2-16,-2 1 2 16,5 3 1-16,-8-8 4 15,-9 9-9-15,0-1 0 16,-2-2 1-16,-4 6 4 15,-4 1-6-15,-5 6 1 16,-8 9-2-16,-3-11 1 16,-1 15-3-16,0 0 1 15,0 0 0-15,-4 0 1 16,0 0 2-16,0-4 1 0,-6 4-3 16,10-4 1-16,6-3-2 15,-2 3 1-15,5-3 0 16,-3 1 0-16,-6-1-1 15,5-4 3-15,-2 1-4 16,-10-4 4-16,-2 1-3 16,-1 3 1-16,-13 0-2 15,-3 3 1-15,-1 1-1 16,-6 5-4-16,11-3 5 16,-1 0-4-16,5 4-5 15,0-4 3-15,10 4 0 16,4 0 4-16,0 0 0 15,12 0-7-15,-7 0-2 16,-1 0-10-16,-9 0-9 16,1 0 9-16,-11 8 0 15,0 6-16-15,-18 6-21 0,-2-7 0 16,-10-2 23-16,5-7 7 16,5-4 19-16,-1 0 8 15,4 0-37-15,-5 0 31 16,14 0 3-16,-2-4 4 15,9-12-75-15,6 2 61 16,10 4 15-16,8-4 0 16,6-3-13-16,4 2-82 15,3-3 74-15,7 9 18 16,-7 0-47-16,7 9-7 16,-1 0 51-16,-13 5-36 0</inkml:trace>
  <inkml:trace contextRef="#ctx0" brushRef="#br0" timeOffset="23612.56">2050 1129 488 0,'0'0'48'16,"0"0"9"-16,0 0 34 16,0 0-35-16,0 0-5 15,0 0-9-15,-9-34-11 16,0 34-13-16,5-3 2 16,-6-1 4-16,1 4-4 15,3 0-6-15,-7 0 6 16,0 0-10-16,-12 0-2 15,1 0 2-15,-4 0-3 16,1 0-5-16,3 0 2 0,-8 0 7 16,1 0-10-16,-11 7 8 15,-8 4-5-15,1-7 2 16,-2 9-5-16,0-7 3 16,-4 3 5-16,0-5 3 15,-9 0-11-15,12 6 1 16,-3-9 2-16,1 7 2 15,6-8 2-15,-2 5-3 16,6-5 0-16,-7 0-5 16,1 6 2-16,6-2-2 15,2-4 0-15,-3 5 0 16,4-5 1-16,-1 4 1 16,-4 0-1-16,7-4-1 15,7 0 3-15,9 0-2 0,-2 0 3 16,3 0-2-16,5 6-1 15,-6-6 1-15,4 0-1 16,6 5 0-16,-5-5 0 16,4 0 3-16,4 3-4 15,-3-3-3-15,8 4 3 16,-8-4 2-16,4 2-1 16,-2 2-1-16,-2 0 0 15,-3-2-5-15,6-2 5 16,-3 4 1-16,-3-1 0 0,4 2-1 15,-1-4 3 1,7-1-3-16,-2 4 0 0,-1-4 0 16,0 4 1-16,-5-4-1 15,5 4 0-15,3-4 0 16,-3 10 0-16,-4-6-1 16,0 2 0-16,3-3 1 15,0 1 0-15,6-4 1 16,-5 7-1-16,5 1 0 15,4-6 0-15,-5-2 0 16,5 0-1-16,0 3 0 16,0-3 1-16,-4 4 0 15,-5 3-2-15,0 5 1 16,2 7 1-16,-1 0-1 16,-4-1-2-16,2 11 3 0,-3-7 0 15,4 4 0 1,9-2 0-16,-12 0 0 0,12-5 0 15,0 0-3-15,-4 0 2 16,4-2-1-16,0 7 2 16,0-2-2-16,0-3 2 15,0 9-2-15,0-4 2 16,0-2 0-16,0 2 0 16,0-6-1-16,4 11 1 15,8-1 0-15,1-4 0 16,-3-4-2-16,-1-1 2 15,-2-4 0-15,2-2-1 16,2 1 1-16,-2-5-1 16,0-4 1-16,-5 8-2 0,2-7 5 15,1 2-6-15,-2 2 3 16,-1-6-4-16,2 2 0 16,3 1 2-16,5 0 2 15,3-3-2-15,-2 1 1 16,12-1 1-16,-5 0 3 15,1 3-3-15,5-4 0 16,-5 1 2-16,2 6-2 16,-5-10 2-16,2 10-1 15,1-2-1-15,0-2 1 16,-1 1 1-16,3 4-2 0,-3-6 0 16,1 3 2-16,4 2-2 15,-5-10 0-15,0 9 0 16,7-5-5-16,1 6 5 15,-1-10 1-15,2 0 3 16,2 0-4-16,-5 0 0 16,4 0-2-16,0 0 2 15,-1 0 0-15,4 0 0 16,7 0-3-16,-1 0 3 16,0 0 0-16,-4 0 5 15,0 0-5-15,-6-10 0 16,4 6-2-16,-6-5-1 15,3 9 2-15,4-5 1 16,-8 0 2-16,4 1-2 0,-5 4 1 16,5 0-1-16,3 0 0 15,3 0 0-15,2 0 0 16,1 0 1-16,-6 0 1 16,0 0-2-16,1 0 0 15,-6 0 0-15,8 0 2 16,-3 0-2-16,3 0-2 15,-6 0 2-15,0 0 0 16,2 0 0-16,0 0 0 16,1 0 0-16,2-5 0 15,5-3 0-15,-10 1 2 16,9 0-2-16,-6-3 1 16,17 6 2-16,6-3-3 0,-3 4-4 15,4 3 4-15,-15-4 0 16,-5-6 3-16,-8 7-3 15,5-8-2-15,-6 6 2 16,4-3 3-16,8 1-2 16,-7 4-1-16,11-7 0 15,-10 6-2-15,-8 1 5 16,-9-4-2-16,1 3-1 16,0 0 0-16,-1 4 0 15,-3-6 0-15,4 3 0 16,-2-1 1-16,-1 4-1 15,30 0 0-15,-1 0 0 0,3 0-1 16,-2 0-1 0,-15-6 2-16,4 6 0 0,9 0 0 15,-4 0 1-15,-1 0-3 16,-11 0 4-16,-11 0-4 16,-5 0 2-16,-3 0 0 15,-3 0 0-15,6 0 0 16,13 0 0-16,3 0-1 15,10 6-2-15,11 1 3 16,-10-1 0-16,20 9 3 16,6-8-4-16,-10 6 2 15,3-2-1-15,-4-6 0 16,0 3-1-16,5 2-1 16,-1 4 4-16,-9 0-4 15,-4-4 0-15,3 4 0 0,-8 3-1 16,-5-3 2-16,-4 5 1 15,-4-6 0-15,-14-2-1 16,6-6 1-16,-4 3 1 16,-7-4-1-16,1-2-2 15,3 3 2-15,-8-5 1 16,2 3-1-16,5 1 0 16,1 2 0-16,-3-6-1 15,6 4 1-15,-3-1 1 16,3 7-1-16,3-5 0 15,1 0 3-15,9 3-3 16,7-6 0-16,9 6 0 0,-3-4 0 16,10-2 0-1,-1 1 1-15,0-3-5 0,4 4 7 16,-4 3-3-16,-8-7 2 16,-3 0-2-16,-6 0 0 15,-2 0 2-15,-9 0-2 16,1 0 0-16,-7 0-4 15,6 0 5-15,5 0-2 16,11 0 2-16,7 0-1 16,10 0 0-16,3 0 1 15,0-7-2-15,1 0 1 16,-11-3-3-16,-8 10 3 16,-3-6-4-16,-6-2 1 15,-1 3 0-15,-3-4 1 16,-2 3 2-16,3-1-3 0,2-6 3 15,9 2-1-15,-5 1 3 16,-6-3-2-16,-7 12 0 16,-2-3-2-16,-3 0 2 15,-6-1 3-15,-4 5-3 16,6 0 0-16,-7-4-2 16,8-2 1-16,1-3 2 15,-4 5-1-15,2-1 1 16,-2-4-1-16,-3 5 0 15,2-5-2-15,-1-2 2 0,-5-2 0 16,5-5 1 0,-3 5-1-16,3-3 1 0,-1 1-1 15,-5 2 0-15,9-5 0 16,-8 5 0-16,1-2 1 16,-5 2-1-16,0-1 0 15,0-5 0-15,0-5-1 16,0 4 0-16,0-1-1 15,0-2-1-15,0 1 6 16,0 2-6-16,0-4 5 16,0 2-2-16,-9 4 1 15,-3-1-1-15,5 1 0 16,-2-6 0-16,4 7 0 0,-4 1-4 16,2-2 4-1,1-5 1-15,-9 14-1 0,7-5 0 16,-1 5 0-16,3 0 0 15,-3-1 0-15,2 1 0 16,-3-6 0-16,-3 6-1 16,1-6 1-16,-1 4 0 15,-3-4 0-15,2 1 0 16,-2 6 1-16,0-8-1 16,1 3 4-16,-2 0-2 15,1 2 0-15,0 2 0 16,2 0 4-16,2 0-4 15,-3 0-1-15,-3 1 4 16,3 1-1-16,-1-2-3 0,-4 1-1 16,1-3-3-1,-7 2-2-15,-10 5-10 0,-9 0-32 16,-29-2-93-16,-21-7-563 16</inkml:trace>
</inkml:ink>
</file>

<file path=ppt/ink/ink10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0:42.21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46 1718 642 0,'0'0'59'16,"0"0"-44"-16,0 0 82 16,0 0-30-16,0 0-23 15,0 0-11-15,0 0-6 16,-46-11-13-16,46 11 6 16,0 0-12-16,0 0-4 15,16 0-4-15,14 8 18 16,9 5 1-16,6 3-3 15,6-9 1-15,9-7-3 0,5 0 3 16,6 0-10-16,7 0 1 16,2-26 10-1,10-26-9-15,-4-12-4 0,12-18 4 16,4-12-8-16,2-12-1 16,1-2 3-16,5-5-3 15,4 2 0-15,17-8-1 16,5-5 1-16,14-6 0 15,3 3 0-15,-3 9-1 16,-11 19-1-16,-11 21-14 16,-5 17 9-16,-13 7-22 15,-20 15 28-15,-26 11-10 16,-29 14 11-16,-24 11-5 0,-11 3 4 16,0 0 1-16,0 0 3 15,0 0-1-15,0 0 1 16,0 0-3-16,0 0-4 15,0 0 4-15,0 0 0 16,0 0 0-16,0 0-2 16,0 0 2-16,0 0-5 15,0 0-13-15,0 0-10 16,-27 13-31-16,-21 19-51 16,-13 1-160-16</inkml:trace>
</inkml:ink>
</file>

<file path=ppt/ink/ink10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0:56.68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0-2 119 0,'0'0'200'0,"0"0"-73"16,0 0-20-16,0 0-53 15,0 0-2-15,0 0 7 16,0 0-8-16,0 0-10 0,5 0-11 16,-5 0-6-16,0 0 3 15,0 0-10-15,0 0-7 16,4 0-2-16,-4 0-1 16,9 0-5-16,1 0-2 15,13 4 0-15,5 10 3 16,8 4 5-16,3-3-3 15,4 2 5-15,2-3 3 16,0-1-9-16,2 2 2 16,2-6-1-16,-4 1-2 15,0-5 0-15,1-1 0 16,1-4 1-16,-7 0-3 16,3 0 1-16,-4 0-1 0,10 0 0 15,-3 0 0-15,5 0 0 16,-3 0 0-16,3 0-1 15,0 0 2-15,-3 0-1 16,5 0 1-16,-12 0-2 16,10 0 0-16,-1 0-1 15,0 9 0-15,2 9 1 16,-9 6-3-16,7 0 3 16,-14-2 0-16,2 11 0 15,-8-5 0-15,2-1-3 16,-9 6 1-16,5-5 2 15,-9 3 0-15,1-6 2 0,0 7-2 16,-1-8 0-16,-7-2 1 16,-4-8-1-1,-3-1 1-15,-5-4-1 0,4 0 0 16,-4-3-3-16,0-6 3 16,2 0 0-16,-2 0 2 15,0 0-1-15,0 0 0 16,0 0 1-16,0 0-1 15,0 0-1-15,0 0-1 16,0 0-8-16,-15 0-41 16,-26 0-7-16,5 0-90 15,-4 0-21-15,5-6-107 16</inkml:trace>
  <inkml:trace contextRef="#ctx0" brushRef="#br0" timeOffset="-30371.05">-291-597 230 0,'0'0'39'15,"0"0"54"-15,0 0 24 16,0 0-57-16,0 0-24 16,0 0 9-16,0 0-1 0,4-8-1 15,-4 8-6-15,0 0 2 16,0-5 2-16,0 5-12 16,0 0-2-16,0 0-4 15,0 0-1-15,0 0-8 16,0 0 5-16,0 0-3 15,0 0-4-15,0 0-2 16,0 0-1-16,0 0-5 16,0 0 1-16,0 0-2 15,0 0-2-15,0 0 0 16,0 0-1-16,0 0 0 16,0 18-2-16,10 12 2 15,3 5 0-15,-8-12 0 16,12-2 1-16,-3-1 1 0,5 0-2 15,-1-2-2-15,-4 1 1 16,7-6 2-16,-1 2-2 16,-6-2 1-16,2-7 0 15,-3-2-1-15,3-4 1 16,-1 0-2-16,1 0 2 16,-2 0-2-16,9 0 2 15,-5-4 1-15,5-10 1 16,0-6 1-16,-5 1-3 15,3 2 0-15,8 3 3 16,-5-10-2-16,2 4 1 16,3-1 0-16,-7-2-2 15,9-1 1-15,-9 6-1 0,0 5 0 16,7-2 0-16,-3 6 0 16,7 4 0-16,-2 5-3 15,-1 0 1-15,-1 0 1 16,0 0 1-16,-2 0 0 15,-6 5 0-15,4 4 1 16,-2 10-1-16,5-5 0 16,-5 9 0-16,-3 0 2 15,-5-1-2-15,4-2 0 16,-14-3-2-16,3-2 4 16,0-1 0-16,-3-10-1 15,-5-4 0-15,4 1 0 16,-4-1 0-16,1 0 0 0,-1 0 0 15,5 0 0-15,-5 0 1 16,0 0 0-16,0 0-2 16,0 0 3-16,0 0-1 15,0 0 0-15,0 0 6 16,0 0-5-16,0 0 2 16,4 0-1-16,-4 0-1 15,0 0-3-15,9-5 0 16,1-13 1-16,7-17-1 15,2 8 4-15,9-8-3 16,-5 11-1-16,13 0 0 16,-8-3-1-16,8 5 1 0,-5 5 0 15,2 6-2-15,-3 9 0 16,-3 2 2-16,-3-4 0 16,-1 4-3-16,-2 0 2 15,-1 0-1-15,2 0 1 16,1 0 1-16,2 10-1 15,-1 4 2-15,1-1-2 16,1 6 2-16,0 4 0 16,3-3-1-16,2 3 0 15,-1 4 3-15,4-7-3 16,-8-3 0-16,3-3-4 16,-11-4 4-16,6-7-2 15,-1 8 7-15,0 2-9 16,-1 0 8-16,0-12-8 15,2 7 8-15,4-3-6 0,-6-1 2 16,2 2 0-16,-3-1-2 16,-3-5 2-16,6 0 1 15,-7 0-1-15,-2 0 0 16,0 0 0-16,1 0 0 16,3 0 0-16,6 0 1 15,0 0 1-15,1 0-2 16,-3-5 0-16,2-5 2 15,-5-3-2-15,5 3 1 16,-8-7 0-16,2 3 0 16,1-7-1-16,-4 4 2 15,3 3-1-15,-3 5-2 0,-3-15 0 16,3 10 1-16,-2-9 4 16,2 5-2-16,3-5 3 15,-3 10-4-15,0-1 1 16,-7 0-2-16,1 4 1 15,-6-4 8-15,5 1-2 16,-6 6-2-16,-3-5 5 16,7 7 4-16,-7 1-6 15,0-2 1-15,5 6-2 16,-5-4 4-16,0 4-1 16,0-10-1-16,0 10-3 15,0-3 1-15,0-3-5 16,1 6 3-16,-1 0-4 15,0 0 0-15,0 0-2 0,0 0 1 16,0 0 0-16,0 0-5 16,0 0-22-16,0 0-37 15,-13 0-17-15,-38 24-200 16</inkml:trace>
</inkml:ink>
</file>

<file path=ppt/ink/ink10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8:11.60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-4183 9975 575 0,'0'0'38'0,"0"0"12"16,0 0 50-16,0 0-75 15,0 0-25-15,0 0 4 16,4 0 1-16,19 10 2 0,1-5-7 16,-11-1 2-1,4-4-3-15,-8 0 4 0,0 0 6 16,2 0-5-16,-11-4 2 15,0-15 3-15,0-9-3 16,0 4 0-16,0 2-2 16,0 9 1-16,-11 6 2 15,-2 7-7-15,-1 0-3 16,1 0-2-16,5 7-1 16,-4 28-71-16,8 8-32 15,1-2-36-15,3-4-232 16</inkml:trace>
  <inkml:trace contextRef="#ctx0" brushRef="#br0" timeOffset="379.97">-3755 10013 541 0,'0'0'59'0,"0"0"-3"15,0 0 55-15,0 0-78 16,0 0-16-16,0 0 2 16,-32 115-5-16,23-87 0 15,9 0-4-15,0-6-3 16,0-8-7-16,0 7 0 16,22-16-2-16,16 3-3 0,-2-4 5 15,9 2 4 1,-7-6-2-16,-8 0-1 0,-8 0 0 15,-11 0 0-15,-2 8-1 16,-9 1-1-16,0 9 1 16,0 10 0-16,0 10 2 15,-29-1 10-15,-6 5-9 16,3-10-3-16,9-13-3 16,6-5-1-16,7-11-20 15,-3-3-35-15,7-9-116 16,1-33-237-16</inkml:trace>
  <inkml:trace contextRef="#ctx0" brushRef="#br0" timeOffset="1745.87">-3345 9861 384 0,'0'0'132'15,"0"0"-93"-15,0 0 49 16,0 0-27-16,0 0-23 16,0 0 32-16,5-94-34 15,-5 90-11-15,-13 4 0 16,-3 0-6-16,-5 0-7 16,3 4-4-16,0 28-5 15,-2 7-3-15,7 11 0 0,8 5 1 16,5-4 3-1,0-5-4-15,0-5 0 0,0-3-2 16,19-1 0-16,13-13 1 16,-4 2-1-16,8-14-3 15,3-10 3-15,3-2 0 16,0 0 2-16,-1-2-1 16,8-32-1-16,-2-7-7 15,3-15 0-15,-6 2-8 16,2-4 6-16,-18 4 2 15,-1 17 8-15,-22 4 2 16,-5 9-2-16,0 6 3 0,-5 8 3 16,-26 6-5-16,12 4 1 15,-7 0-1-15,-3 4 1 16,7 24 0-16,4 2 0 16,-2 5 0-16,17 1 0 15,3-2 4-15,0-2-4 16,0-4-1-16,0 0 1 15,3-10-1-15,17-8-7 16,-7-7 5-16,5-3-6 16,-1 0 3-16,8 0 3 15,-3-17-1-15,5-21 3 16,5 2 1-16,-13-5 1 16,9 13 1-16,-7 8-2 15,-6 3-1-15,8 10-1 0,-6 4-3 16,5-1 4-16,3 4 0 15,1 0 0-15,-3 0-4 16,5 0 11-16,-11 0-13 16,-2 0 12-16,-7 0-5 15,0 0-1-15,-8 0 0 16,7 0-1-16,-3-6 1 16,-4-20 0-16,5-3 9 15,-5-4-9-15,0 0 1 16,0-3 1-16,0 3-1 15,0 1 0-15,0 9-2 0,0 14 2 16,0 5-2 0,0 4 1-16,4 0-4 0,5 0-1 15,5 0 4-15,6 0-1 16,9 0 2-16,2 0-1 16,2 4 1-16,-1 5 4 15,0 1-1-15,0-5-1 16,-4-1-2-16,-1-4 1 15,-4 0-2-15,3 0-1 16,1-4 2-16,6-24 8 16,-1-2-8-16,0-7 3 15,-5 2 0-15,-3-3 0 16,-11 6-3-16,-5 0-1 16,-8 8 1-16,0 1 6 15,0-1-2-15,-21 14 0 0,2 7 6 16,0 3-4-1,1 0-5-15,1 0 3 0,-2 6-3 16,5 11 0-16,1 14 1 16,0-1-1-16,2 2-1 15,7 4 2-15,4 2-2 16,0-15 0-16,0 1 0 16,0-3-2-16,0-6 1 15,0-6-4-15,15-9 0 16,2 0-4-16,-4 0 4 15,1-5 2-15,10-27 3 16,-7-6 0-16,-2-7-1 0,-2-1 0 16,-3-5 1-16,-10-8 1 15,0-11 0 1,0-5-1-16,-15-4 2 0,-17 1 1 16,0 7-2-16,9 26 3 15,10 11 9-15,9 21 6 16,0 13 4-16,4 0-13 15,0 0-9-15,0 19-1 16,0 27 1-16,8 13 0 16,18 3-1-16,12-7 3 15,-6 4-2-15,9-2 0 16,-2-11-1-16,-2 0-22 16,-9-13-29-16,4 4-38 0,-9-13-113 15,9-11-182 1</inkml:trace>
  <inkml:trace contextRef="#ctx0" brushRef="#br0" timeOffset="-309.71">-4485 10355 332 0,'0'0'216'0,"0"0"-202"15,0 0 102-15,0 0-22 16,0 0-29-16,0 0-11 15,-94-87-13-15,62 87-13 16,-4 13-7-16,-15 33-6 16,0 10-3-16,5 12 4 15,2 12-6-15,8-5-4 16,13 0 2-16,18-2-8 16,1-2 3-16,4-10-3 15,0-8 2-15,18-6-2 0,19-9-2 16,2-7-1-16,12-13 2 15,0-8-3-15,8-10-6 16,1 0 10-16,-2-22-2 16,-3-29-3-16,-6-10 3 15,-7-13 0-15,-15-10 1 16,-14-4-1-16,-9-15 4 16,-4 2-3-16,0-2 2 15,-13-8 2-15,-34-7-2 16,-9 1-1-16,-4 2 0 15,10 22 1-15,5 33 3 16,21 21-2-16,11 25-1 0,2 9 0 16,8 5 15-16,3 0-11 15,-4 0-5 1,4 0-1-16,0 24-3 0,0 37 4 16,0 27-2-16,0 14 4 15,23-4-2-15,7 7 5 16,-1-2-5-16,6-10 2 15,7-6-2-15,-6-12 0 16,5-5 0-16,1-7-5 16,-7-16 5-16,-2-18 0 15,-2-8-9-15,6-14-3 16,-6-7-5-16,7 0 1 16,-7-24 10-16,6-22-1 0,-11-12-7 15,-1 6 1-15,-12 4 6 16,-5 2 3-16,-8 0 6 15,0 17-2-15,0-6 4 16,0 18-3-16,0 4 2 16,0 4 2-16,0 9 4 15,0 0 0-15,0 0-7 16,0 0 1-16,0 0-6 16,0 0-1-16,9 22 4 15,8 2 0-15,12 4 1 16,-2-4-1-16,-3-1 2 15,-2-15 0-15,-8 7-2 0,-5-15-21 16,-2 0-33-16,-7 0-71 16,0-9-66-16,0-24-215 15</inkml:trace>
  <inkml:trace contextRef="#ctx0" brushRef="#br0" timeOffset="-18917.6">-863 9069 261 0,'0'0'128'0,"0"0"-25"16,0 0-20-16,0 0-27 16,0 0 2-16,0 0-10 15,0 0 13-15,0 0-11 0,0-66-14 16,0 62 1-1,0 4-7-15,0-4-3 0,0 1-3 16,0-6-7-16,0-3-6 16,0 2 0-16,0 0-1 15,0 3-4-15,0 4 2 16,0 0-2-16,0 3 1 16,0-5 0-16,0 5-2 15,0 0 3-15,0 0-3 16,0 0-5-16,0 0 0 15,0 0-5-15,0 0-2 16,0 28 7-16,0 18 2 0,0 10 6 16,0 4-8-1,6 9 2-15,-2-3-2 0,1 3 1 16,-1 0 7 0,-4-3-8-16,3-11-3 0,-3-9 3 15,0-14 2-15,7-8-1 16,-7-9-1-16,0-3 0 15,0-12 0-15,0 7-6 16,0-7-14-16,0 4-4 16,0-4-10-16,0 0-25 15,0 0-48-15,0 0-114 16,-7 0-209-16</inkml:trace>
  <inkml:trace contextRef="#ctx0" brushRef="#br0" timeOffset="-18309.52">-315 8992 281 0,'0'0'153'0,"0"0"-85"0,0 0 45 16,0 0-25-16,0 0-43 15,0 0 11-15,0 0-13 16,0 0-4-16,0 15 0 15,0 8-3-15,0 5-10 16,0 0-4-16,0 9-3 16,0-5-6-16,0 5-1 15,0 9 2-15,0-7-3 16,0 2-4-16,0 0 2 16,0-8-7-16,9 9-1 15,-4-5 0-15,-1 4 0 16,5-8 1-16,-4 4-1 0,4-5 1 15,-9-4-2-15,4 4-1 16,-1-12 1-16,2-3-1 16,2-7 1-16,-7-2 0 15,0-2 1-15,0-2 0 16,0-4-1-16,0 0-3 16,0 4 2-16,4 1-13 15,-4-1-3-15,5-4-11 16,-5 0 0-16,0 0-18 15,0 0-16-15,0 0-64 16,0 0-47-16,0-17-170 0</inkml:trace>
  <inkml:trace contextRef="#ctx0" brushRef="#br0" timeOffset="1911.43">-1561 9141 573 0,'0'0'15'0,"0"0"-14"16,0 0 18-16,0 0-14 15,0 0-5-15,0 0-50 0,60 51-281 16</inkml:trace>
  <inkml:trace contextRef="#ctx0" brushRef="#br0" timeOffset="-7006.73">-1194 8428 217 0,'0'0'181'16,"0"0"-76"-16,0 0 9 0,0 0-30 15,0 0-20-15,0 0 11 16,0-24-26-16,0 24-11 15,0-3-2-15,0 3-5 16,0 0-4-16,3 0-3 16,-3 0-5-16,0 0 2 15,0 0-8-15,0 0-9 16,0 0-3-16,0 0-1 16,5 14-1-16,-1 13 1 15,6 20 4-15,5 8-3 16,-2-4 1-16,0 0-2 15,0-1 7-15,-3-9-6 16,5 3-1-16,-7 2 0 16,-3-15-1-16,-5-7 1 15,0-6-3-15,0-8-9 0,0-4-1 16,0 2-15-16,0-3-16 16,0-1-45-16,0-4-150 15,-24 0-308-15</inkml:trace>
  <inkml:trace contextRef="#ctx0" brushRef="#br0" timeOffset="-17092.9">486 8992 245 0,'0'0'69'0,"0"0"8"16,0 0 11-16,0 0-47 15,0 0-5-15,0 0-3 16,0-7-9-16,0 7 1 15,0 0 12-15,0 0-5 16,0 0-9-16,0 0 2 16,0 0 5-16,0 0 3 15,0 0-13-15,0 0 2 16,0 0-3-16,0 0-10 16,0 0 9-16,0 0-11 0,0 0 8 15,0 0-8 1,0 0 3-16,0 0-10 0,-4 0 2 15,-5 0-3-15,5 0 3 16,-5 0-4-16,-5 3 4 16,3 8-1-16,3-2-1 15,-5 9-1-15,-5 1-1 16,4-2 2-16,-1-1 5 16,7 6-3-16,-1-5-2 15,0 3 0-15,0-6 5 16,9-1-2-16,-10 6-3 15,9 1 1-15,-4-3 4 16,1 1-3-16,0 2-1 16,1 2 2-16,-1 6-1 15,4-9 0-15,0-2 0 0,0 2-2 16,0 5 0-16,0-9 0 16,0 8 0-16,4-5 0 15,7 5-2-15,10 1 2 16,2-2 0-16,-3-3-2 15,5-2 2-15,-3-6-2 16,11 2 0-16,-2 2-1 16,-5-11 3-16,8-4 0 15,-5 0 0-15,5 0 0 16,-2 0 0-16,4-9 2 0,2-18-2 16,-6 3 0-1,4-10 1-15,-9 7 2 16,5-1 0-16,-4-3-2 0,-6 3 1 15,-3 4-2-15,-11-8 0 16,1 9 0-16,-9-4 2 16,0-11 0-16,0 6-1 15,0-11 1-15,0 7 1 16,0-2 0-16,0 6 6 16,-13 4 1-16,-2 10 3 15,5 5-5-15,-7 2 2 16,8 2-2-16,-13 1-2 15,6-2 7-15,-10 10-8 16,-7-6 0-16,2 6-3 16,0 0-1-16,-1 0-1 0,0 0 0 15,9 0 0-15,5 0-1 16,-5 0 1-16,8 0 0 16,-1 0-6-16,2 6 4 15,1 8-20-15,-6 10-10 16,0 3-22-16,-3 9-29 15,4-6-119-15,7-5-205 16</inkml:trace>
  <inkml:trace contextRef="#ctx0" brushRef="#br0" timeOffset="-16401.75">1558 8863 508 0,'0'0'86'0,"0"0"-62"0,0 0 119 16,0 0-65-16,0 0-47 16,0 0-3-16,-38 6-7 15,25 18-13-15,-7 7 4 16,3 6 6-16,-1 1-3 15,5 8 2-15,-1-1-10 16,9 6 2-16,1-9 1 16,4 1-9-16,0-3-1 15,0-2 0-15,23-11 0 16,-1 1-2-16,16-8-2 16,-2-3 2-16,5-7 2 15,3-5 0-15,1-5 0 16,2 0 0-16,-5-9-3 0,-1-14 3 15,4-12-1-15,-11-1-11 16,0-6 9-16,-13 1 0 16,0-5 6-16,-13 8-6 15,1-3 3-15,-9 3 0 16,0-8 1-16,0 9 2 16,-23-1-1-16,-5 7 4 15,-2 7 10-15,-6 7-12 16,4 7 9-16,-6 5-12 15,2 5 6-15,4 0-5 16,4 0-1-16,5 0-1 16,6 0 0-16,-7 18-5 15,6 7 3-15,2 2-28 16,10 4-25-16,2 6-56 0,4-7-140 16</inkml:trace>
  <inkml:trace contextRef="#ctx0" brushRef="#br0" timeOffset="-15781.84">2309 8897 496 0,'0'0'157'0,"0"0"-118"16,0 0 109-16,0 0-95 16,0 0-18-16,0 0-2 15,-23 19-7-15,19 6-8 16,-12 5-2-16,4 7 1 15,2 4-4-15,2 0-3 16,-1 1 2-16,9 0-12 16,0-4 3-16,0 3-3 15,0-8 0-15,17 2 0 0,5 3-1 16,3-14 0 0,5-1 0-16,-1-4-4 0,2-2 3 15,6-6 1-15,-6-11-2 16,6 0 1-16,10 0-3 15,-11-10 4-15,13-18-7 16,-17 0 7-16,6-10-14 16,-12 7 10-16,2-1 5 15,-15-5 2-15,-5-1-2 16,-8-5 5-16,0 3-3 0,0-2-1 16,0 1 5-1,-26-9 3-15,-11 6-2 0,2 3 2 16,-6 9-3-16,14 8 4 15,-10 11-3-15,14 4 5 16,-9 9-1-16,9 0-8 16,-10 0-3-16,7 0-2 15,-12 18-9-15,7 14-38 16,-9 10-45-16,-11-5-158 16</inkml:trace>
  <inkml:trace contextRef="#ctx0" brushRef="#br0" timeOffset="-1397">-2480 11055 339 0,'0'0'46'0,"0"0"34"16,0 0-1-16,0 0-41 15,0 0 5-15,0 0 14 16,165-41-10-16,-117 31-9 16,-2 0 3-16,10-7-4 15,3 2-26-15,5-3 4 0,0 1 4 16,-9 1-10-16,0-3 7 15,-19-1-15-15,-4 4 4 16,-4 1 0-16,-12 4 9 16,0-2-1-16,-12-7 9 15,-4-8 17-15,0-10-20 16,0-8-8-16,-12-5-1 16,-14 3-3-16,4 2-2 15,2 1-1-15,13 11 5 16,-6 3-6-16,3-1 5 0,1 13 0 15,9 5-7 1,-4-4 12-16,4 13-11 16,-5-5 5-16,5 5-7 0,0 5 2 15,0 0-7 1,0 0-1-16,-14-4-42 0,-18-4-41 16,-15 8-148-16</inkml:trace>
  <inkml:trace contextRef="#ctx0" brushRef="#br0" timeOffset="-1960.26">-1846 10695 359 0,'0'0'175'16,"0"0"-93"-16,0 0 14 15,0 0 5-15,0 0-43 16,0 0-13-16,-64-26-7 15,28 19-7-15,-5-1-1 16,-5-2 53-16,-8 7-66 16,18 0 6-16,-11-1-13 15,1 4 0-15,2 0-3 16,-15 0-5-16,4 0 3 0,4 0 0 16,-4 0 4-16,16 0 0 15,-8 4-4-15,11 6-5 16,4-4-1-16,-6 2 0 15,-1-1 1-15,-7 3 0 16,-5-1 1-16,-13 6 4 16,0 9-9-16,1-5 4 15,7-6-1-15,17-3 1 16,7-2 0-16,22-7 0 16,10-1-2-16,0 0 1 15,0 0-11-15,0 0-25 16,0 0 4-16,0 0-56 0,0 0-5 15,0 0-8-15,10 0-113 16,2 8-142-16</inkml:trace>
  <inkml:trace contextRef="#ctx0" brushRef="#br0" timeOffset="-14211.09">-729 9905 197 0,'0'0'273'16,"0"0"-175"-16,0 0-11 15,0 0 18-15,0 0-54 16,0 0-11-16,0 0-12 16,-15 6-5-16,2 15-8 15,4 3-2-15,-7 14-3 16,5 1-2-16,2 9 3 15,3 9-3-15,-2-6-3 16,3 4 2-16,1 0-4 0,4-3-2 16,0-5 2-1,0 3-3-15,0-13 1 16,4 5-1-16,15-9 0 0,6 4-1 16,4-10-2-16,-3-7 2 15,3-2 1-15,-3-1 0 16,3-11 1-16,-7-6-1 15,5 3 0-15,1-3 0 16,-5 0 0-16,9 0 0 16,-9-9 4-16,6-22 2 15,0 4-4-15,-7-12 0 16,-7 8 3-16,-1-8 1 0,-1 3-4 16,-9-3 8-1,-4 4 1-15,0 3 4 0,0-11-4 16,-8 1 0-1,-24 1-4-15,0 3-1 0,-6 3-4 16,-1 7-1-16,1 8 0 16,3 2 0-16,-2 9-1 15,1 4-1-15,4 1 1 16,-10 4-4-16,11 0 7 16,2 0-6-16,12 0-2 15,-1 4-3-15,10 6-14 16,-7 12-9-16,2 8-18 15,13 6-43-15,0 1-123 16,0-5-163-16</inkml:trace>
  <inkml:trace contextRef="#ctx0" brushRef="#br0" timeOffset="-13763.29">68 10018 379 0,'0'0'236'16,"0"0"-178"-16,0 0 72 0,0 0-54 15,0 0-46-15,0 0 1 16,0-4 2-16,0 4-14 16,0 0 4-16,0 0-9 15,0 0-10-15,0 0 6 16,0 23-5-16,0 14 0 16,0 4 4-16,0 0-4 15,5 5 2-15,8-4-6 16,-4 5 0-16,-4-2 2 15,3 2-1-15,-4-13-2 16,-4 7 0-16,0-14 0 16,0 6 1-16,0-15-2 15,0 1-4-15,0-5-9 0,0-1-7 16,0-2-25-16,0-7-31 16,0-4-92-16,0 0-158 15</inkml:trace>
  <inkml:trace contextRef="#ctx0" brushRef="#br0" timeOffset="-13230.69">823 9827 502 0,'0'0'101'15,"0"0"-14"-15,0 0 50 16,0 0-80-16,0 0-19 16,0 0 0-16,-3 0-11 15,3 0-1-15,0 0-4 0,0 0-9 16,0 0-9-16,0 9-3 16,0 16 0-16,0 11 10 15,0 6-7-15,0 9 2 16,0-11-5-16,7 11 5 15,2 0-4-15,2-3 0 16,7 3-2-16,-8-5 0 16,6 0 0-16,-2-4 0 15,1-9 1-15,-2 3-1 16,-9-12-2-16,5-5-14 16,-5-1 1-16,-2-10-29 0,2 7-24 15,-4-15-45-15,0 0-124 16</inkml:trace>
  <inkml:trace contextRef="#ctx0" brushRef="#br0" timeOffset="-12736.8">1699 9689 446 0,'0'0'113'16,"0"0"-22"-16,0 0 13 0,0 0-46 16,0 0-16-1,0 0-5-15,30 0-15 0,-24 22-3 16,6 6 10-16,4 9-1 15,-3 5-7-15,-3 4-6 16,6 5 4-16,0 5-12 16,-8-5 1-16,1 5-2 15,0-6-4-15,1 1 1 16,-3-4-3-16,6-9 0 16,-11-3 0-16,4-11-10 15,-2-5-35-15,-4-6-37 16,0 2-119-16,0-15-176 15</inkml:trace>
  <inkml:trace contextRef="#ctx0" brushRef="#br0" timeOffset="-12322.91">2542 9704 498 0,'0'0'82'16,"0"0"42"-16,0 0 2 16,0 0-83-16,0 0 1 15,0 0-9-15,13 20-12 16,-9 19 10-16,2-3-7 16,2 7-10-16,0-1-9 15,8 6-4-15,-8 10 2 16,1-18-5-16,-3 4 0 15,7-3 0-15,-10-5-6 16,-3-7-38-16,0-3-58 16,0-6-197-16</inkml:trace>
</inkml:ink>
</file>

<file path=ppt/ink/ink10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1:18.11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5552 1340 245 0,'0'0'64'0,"0"0"-16"16,0 0 40-16,0 0-26 15,0 0-23-15,0 0-4 16,4 0-2-16,-4 0 3 15,0 0 1-15,0 0 2 0,0 0-20 16,0-9 8 0,0-10 1-16,0 9 0 0,0-3-17 15,-4 4 2-15,-1-4-2 16,1 3-2-16,4-4 2 16,0 1-2-16,-3-2-5 15,3 2 5-15,0-3-4 16,-4-2-2-16,4 1 4 15,-5 2 1-15,4-4 3 16,-8 0-2-16,0-5-1 16,-4 0 3-16,-5-6-1 15,-1-6-6-15,-3 3 5 0,-1 0-5 16,-1 9 3 0,7 0-1-16,-2 7 5 15,0-6-9-15,6 5 5 0,-4 5-4 16,-3-2 8-16,-7 2-6 15,-6-2-3-15,-6-4 2 16,1 6-3-16,-7 3 1 16,0-3 2-16,-4 2-3 15,-2 2 3-15,-4 1-1 16,10-2-2-16,-1 6 0 16,-1-2 3-16,4 2-2 15,-17 4-2-15,1 0 1 16,-9 0-6-16,0 0 12 15,4 0-9-15,-9 0 2 16,-2 0 0-16,-5 0 4 0,10 0-3 16,2 0-1-16,0 0 3 15,13 0 2-15,-5 0 1 16,-3 0-3-16,7 0-2 16,-3 0 0-16,11-7 3 15,-7-4 5-15,-4 2-7 16,-1-1-1-16,-4 0 4 15,9 3-3-15,0-4 3 16,-9 7-4-16,2-2 2 16,-6 3 0-16,-2 3-5 15,-1 0 4-15,6 0-2 16,-4 0 2-16,6 0-1 16,8 0-2-16,-4 0 4 0,6 0-3 15,-7 0 4-15,5-10-2 16,9 5 0-16,-8-13 2 15,-5 5-2-15,-7-2 5 16,-10 2-7-16,-14-1 1 16,-8 4 0-16,-16-8-1 15,-2 14 2-15,-8-5-4 16,10 5 5-16,-1 4-3 16,2 0 0-16,17 0 3 15,11 0 3-15,12 0 0 16,14 0 1-16,17 0-5 15,-3 0 0-15,13-2 5 0,0-7-6 16,4 4 4-16,1 2-2 16,4-7-1-16,1 5 1 15,-16-8 0-15,-13-2-3 16,-11 0 4-16,-10 2-2 16,6-5-2-16,0-2-3 15,0 7 3-15,-6-5 3 16,17 8-1-16,-1 0-1 15,13-3 0-15,10 9 0 16,11-10 5-16,9 10-3 16,8 4 6-16,5 0-3 15,0-4-4-15,0 2-4 16,0-1 2-16,0-1-4 0,0 4 0 16,0 0 1-16,0 0-2 15,0 0 3-15,0 0 1 16,0 0-4-16,0 0 5 15,0 0-1-15,0 0 0 16,0 0-2-16,0 0 2 16,0 0-7-16,0 0 1 15,0 0-1-15,0 0 2 16,0 0-3-16,0 0 4 16,0 0 0-16,0 0-4 15,0 0 8-15,0 0 1 16,0 0-2-16,0 0 2 15,5 0-6-15,-1 0 6 16,5 0-1-16,-9 0 1 0,9 0-1 16,-5 7 0-16,5-5 1 15,-8 2 0-15,3-4-1 16,1 0 0-16,-5 0 1 16,3 0 0-16,-3 0 1 15,0 0-1-15,7 4 0 16,-7-4 0-16,0 0 0 15,0 0-1-15,0 4 1 16,4 2-5-16,-4-6 5 16,9 4 0-16,-9-4 1 15,13 4-1-15,4 12 0 16,-8-5 0-16,11 6 0 0,-2 0 1 16,-5 1-1-16,16 1 0 15,-3 9 0-15,-3 9-1 16,9-4 1-16,-6 11-4 15,8-1 4-15,-8 4 5 16,3-1-5-16,-8-9 0 16,-3-2 0-16,-5-5 1 15,-1-17-1-15,-12 1 0 16,0-9 0-16,0-5-2 16,0 0 2-16,4 0 2 15,-4 0 5-15,4 0-6 16,-4 0 5-16,0 0 4 15,0 0-4-15,0-19 9 0,-20-13-12 16,-19-10-3 0,-3-13 0-16,3-5 0 0,-4-11 0 15,-3 3-3-15,11-3 3 16,2 6 4-16,-2-3-3 16,6 12-1-16,3 10 2 15,17 8-3-15,-2 11 1 16,8 9-3-16,-2 9 2 15,5 3 1-15,0 6-1 16,0 0 0-16,0 0-1 16,0 0-1-16,0-5-1 15,0 5-4-15,0 0-1 16,0 0 2-16,32 0 1 0,15 0 6 16,1 11 3-16,11-2-3 15,1 0 3-15,14 0-2 16,-3-4 0-16,4 8 0 15,-2-7-1-15,-14 7 0 16,-11-9 0-16,-10 3 0 16,-11-7-2-16,-8 7 2 15,-10-7-5-15,-5 4 3 16,-4 2 1-16,0-6 1 16,0 0 0-16,0 7 0 15,0 8 0-15,0 13-1 16,0 15 1-16,-13 16 1 0,-20 11 0 15,-8 9 5 1,-4 0-5-16,-6 5 0 0,6-9 1 16,9-3-4-16,3-2 1 15,15-11 0-15,1-15 1 16,8-17 0-16,3-5 0 16,6-13-4-16,0-3 4 15,0-3 0-15,0-3 0 16,0 0 0-16,0 0-1 15,0 0 1-15,0 0 0 16,0 0 0-16,0 0 1 16,0 0-1-16,0 0 0 15,0 0 0-15,0 0-1 16,0 0 1-16,0 0-13 16,0 0-23-16,0 0-19 0,0 0-38 15,0-18-107-15,0-33-183 16</inkml:trace>
</inkml:ink>
</file>

<file path=ppt/ink/ink10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0:02.24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-74 5411 466 0,'0'0'36'16,"0"0"30"-16,0 0-3 16,0 0-2-16,0 0-12 15,0 0-15-15,0 0 1 16,0 0-6-16,-27-4 1 0,27 4-2 16,0 0 6-16,0 0-11 15,0 0-3-15,0 0-2 16,0 0-4-16,0 0-3 15,0 0-4-15,0 0-6 16,0 0 2-16,0 0-3 16,0 0 0-16,0 0 0 15,0 4 0-15,0 30 2 16,8 6 0-16,16 4 8 16,-1 1-10-16,0-4 3 15,5 6-1-15,-7-2 1 16,5 3-2-16,3-1 1 0,-7-5-1 15,6 3-1 1,-1-3 1-16,-3-2-1 0,7-1 0 16,-7-1 3-16,-4-10-3 15,-4-8 0-15,-3 4 0 16,-7-9 1-16,3-6-1 16,-2 1 0-16,-7-6 0 15,4 0 2-15,-4-4-2 16,4 0-1-16,-4 0 1 15,0 0 1-15,0 0-1 16,0 0 0-16,0 0 0 16,5 0-6-16,-5 0-1 15,0 0-8-15,0 0-5 0,0 0-41 16,-20-9 3-16,1-5-1 16,-6-1-40-16,5 2 30 15,1 5 37-15,6-2 19 16,-2 4 8-16,7 6 5 15,2-4 0-15,6 0 10 16,0 4 16-16,-5-3 6 16,5 3 4-16,0 0 3 15,-4 0-5-15,4 0-4 16,0 0-11-16,0 0-7 16,0 0-6-16,0 0-6 15,0 0-1-15,0 0-2 16,0 0-1-16,10 0 4 15,13 0 0-15,-10 3 0 0,1 1 2 16,-4-4-2-16,-2 0 0 16,0 0-3-16,3 0-3 15,-6-4 6-15,-1-20 11 16,5-7-11-16,-5-3 0 16,-4 2-18-16,4 5-27 15,-4-1-17-15,2 4-26 16,2 1-70-16,-4 1-243 15</inkml:trace>
  <inkml:trace contextRef="#ctx0" brushRef="#br0" timeOffset="938.85">322 5536 353 0,'0'0'90'16,"0"0"1"-16,0 0-19 15,0 0-34-15,0 0-18 16,0 0 13-16,0 0-5 15,0 0-3-15,0 0 3 16,0 0 3-16,0 0-6 0,0 0-11 16,0 0-3-16,0 0-7 15,0 0 1-15,0 0-5 16,0 0-3-16,0 20 3 16,10 17 5-16,8-4 2 15,-8 9 0-15,10-1-1 16,1 9-3-16,-4-3-2 15,0-1 5-15,1-6-5 16,2 8-1-16,-11-2 2 16,5-3 0-16,-2-3-2 15,4-2 0-15,-3-5 1 16,-4-6 0-16,-4-4-1 0,8-3 0 16,-5-7 0-16,-4 0 0 15,2-8 0-15,-6-1 0 16,6 3 0-16,-6-7 0 15,0 0 2-15,0 0-2 16,0 0 1-16,0 0-1 16,0 0 3-16,0 0 5 15,0 0-2-15,0 0-5 16,0 0 6-16,0 0-5 16,0 0-2-16,0 0-9 15,0 0 0-15,-6 0-11 16,0-7-8-16,-6 3 2 15,-1 0-22-15,8 3 20 0,-8-7 4 16,8 3 5-16,-6 0 11 16,6 1 7-16,1 0 2 15,4 2 2-15,-3 2 20 16,3 0-2-16,-4-3 3 16,4 3 6-16,0 0-3 15,0 0-17-15,0 0 4 16,0 0-13-16,0 0-1 15,0 0 0-15,0 0 0 16,0 0-2-16,27-4 2 16,-9 4 0-16,3 0 1 15,4-6-2-15,-2 1 2 16,-1 1-1-16,-3-5 1 0,-2-1-1 16,-12 5 1-16,3-4 0 15,-2-5 1-15,-2-8 2 16,1-8-1-16,-5-2 4 15,0-9-5-15,0 4-2 16,0-5-11-16,0 7-14 16,-5 0-43-16,1 8-26 15,3-1-29-15,-4 0-136 16</inkml:trace>
  <inkml:trace contextRef="#ctx0" brushRef="#br0" timeOffset="1799.72">686 5407 197 0,'0'0'97'16,"0"0"-26"-16,0 0 40 16,0 0-33-16,0 0-32 15,0 0-5-15,-8 0 3 0,8 0-4 16,0 0-12-16,0 0 0 16,0 0-15-16,0 0-11 15,0 0-2-15,0 4 1 16,0 15-1-16,8 15 15 15,16 1 2-15,-1 2 1 16,-9 5-11-16,11-9 7 16,0 9-12-16,-2-6 5 15,-3 2-5-15,0-5-2 16,2-2 1-16,-3 3 0 16,4-7-1-16,-10 6 2 15,2-2-2-15,2 3 1 16,-2-6 3-16,-2-1-3 0,-3-3 1 15,-6-5-2-15,1-2 0 16,-1-3 0-16,-4-6 0 16,4-2-1-16,-4-6 1 15,3 0 0-15,-3 0 1 16,0 0 0-16,5 0 3 16,-5 0-4-16,0 0 5 15,0 0 1-15,0 0-6 16,0 0-1-16,0 0-9 15,0-4-34-15,0-9-20 16,-5-2-24-16,-2 6 13 16,-2-1 6-16,-1 10-32 0,1 0 6 15,5 0 42-15,-9 0 48 16,3 0 5-16,1 0 40 16,9 0 31-16,0 0-15 15,0 0 13-15,0 0-27 16,0 0-14-16,0 0-5 15,0 0-8-15,0 0-2 16,0 0-10-16,0 0 12 16,0 13 2-16,4-3-11 15,11-2 0-15,-2-2-5 16,-4-2 1-16,1 0 3 16,-6-4-5-16,1 0-2 15,3 0 0-15,-5 0 4 16,13-8 0-16,-11-19 6 0,3-11-3 15,-3 2-5-15,-5-6-25 16,0-2-33-16,0 0-35 16,0 2-94-16,0 4-122 15</inkml:trace>
  <inkml:trace contextRef="#ctx0" brushRef="#br0" timeOffset="2326.31">1100 5472 307 0,'0'0'114'0,"0"0"-33"15,0 0-14-15,0 0-41 16,0 0-13-16,0 0 1 16,0 0-5-16,0 0-6 15,0 4 2-15,1 19 31 0,22 7-11 16,-5-3-9-16,5 14-2 15,5-4-3-15,-10 1-2 16,6 3-2-16,-7 1-6 16,6-6 2-16,5 11-1 15,4 0-1-15,0-5 4 16,-2-5-5-16,-2 0 8 16,-1-9-7-16,-4 3 1 15,1-12 3-15,-11-2-5 16,1-10 0-16,-5 7-4 15,0-11 3-15,-6-3-2 16,1 0-11-16,-4 0 11 16,0 0-9-16,0 0-15 15,-7 0-48-15,-17-9 2 16,7 1-90-16,-6-8-25 16</inkml:trace>
  <inkml:trace contextRef="#ctx0" brushRef="#br0" timeOffset="2602.3">1410 6038 211 0,'0'0'91'16,"0"0"21"-16,0 0-10 16,0 0-38-16,0 0-15 15,0 0-6-15,-13-5-7 16,13 5-17-16,0 0-8 16,0 0-11-16,0 0 1 15,0 0-1-15,13 5 0 16,7 9 0-16,2-5 1 0,-3-1 1 15,-3-4-2-15,4-4 3 16,-7 0-3-16,-2 0-5 16,2 0 5-16,5-21 0 15,-9-12 8-15,4-8-7 16,-7-1-1-16,-2 6-31 16,-4-3-42-16,0 8-61 15,0 7-144-15</inkml:trace>
  <inkml:trace contextRef="#ctx0" brushRef="#br0" timeOffset="11602.93">-365 6103 339 0,'0'0'97'0,"0"0"7"16,0 0-31-16,0 0-24 16,0 0-8-16,0 0-4 15,0-7-14-15,0 7 0 16,0 0-16-16,0 0 4 15,0 0-11-15,0 0 1 16,4 0-1-16,13 0 5 0,8 0 1 16,-3 0-2-1,-3 7-4-15,4 1 9 0,-6 1-7 16,-2-5-2-16,-6 2 3 16,2-1 0-16,-6-5-2 15,0 0 0-15,1 0-1 16,-6 0 3-16,4 0 2 15,-4 0 0-15,5 0 4 16,-1-11 0-16,5-10 12 16,-3-6-6-16,-3 6-10 15,5 4 6-15,-3-7-8 16,0 5-2-16,0 6-1 16,-1 2-2-16,2 7 2 15,-6 1 0-15,0 3 3 16,0 0-3-16,0 0 5 0,0 0 11 15,0 0-5-15,-6 0 15 16,-17 0-16-16,-8 18-9 16,-5 5-1-16,4 1-1 15,-4 2 1-15,8-5-11 16,1 6-13-16,8-6-8 16,-3-5-52-16,2-8-123 15,-10-8-373-15</inkml:trace>
  <inkml:trace contextRef="#ctx0" brushRef="#br0" timeOffset="11085.86">-283 5634 181 0,'0'0'126'0,"0"0"-29"0,0 0 1 16,0 0-31-16,0 0-12 16,0 0-8-16,0 0 3 15,0-8 4-15,0 8-1 16,0 0-13-16,0 0-6 15,0 0-3-15,0 0-4 16,0-2-4-16,0-1-3 16,0 3-5-16,0 0 1 15,0-6-8-15,0 6-3 16,0-4 7-16,0 4-7 16,0-1-3-16,0 1-2 0,0 0 0 15,0 0 6 1,0 0-6-16,0 0 0 0,0 0-1 15,0 0 1-15,0 0-4 16,0 0 2-16,0 0 2 16,0 0 0-16,0 0 0 15,0 0-3-15,0 0 3 16,0 0-4-16,0 0 3 16,0 0 1-16,0 0-2 15,0 0 0-15,0 16 2 16,0 11 0-16,0 9 3 15,5 2-3-15,-5 3 1 16,0 6 3-16,0 3-1 16,0 5-2-16,0 2 0 0,0-10-1 15,0 5 0-15,0-17 1 16,0-2-1-16,0-10 0 16,0-19 1-16,0 7-2 15,0-7 0-15,0-4 1 16,0 0 0-16,0 0 0 15,0 0-1-15,0 0-5 16,0 0 1-16,0 0-6 16,0 0 2-16,0 0-15 15,0 0-24-15,0 0-4 16,-5 0-44-16,-5-4-123 16,-3-11-102-16</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39:41.32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0 115 142 0,'0'0'481'0,"0"0"-437"16,0 0 41-16,0 0 7 15,0 0-48-15,0 0-34 16,17-41-10-16,62 24 0 15,30 0 3-15,24 5 3 16,20 3 16-16,7 2-11 16,30 2 0-16,18 5-5 0,37 0 3 15,8 0-6-15,5 6-2 16,11 15 1-16,7-4-3 16,3-6 2-16,12-11 0 15,3 12-1-15,-3-12 5 16,9 0-5-16,6 0 1 15,0 0-1-15,7 0 1 16,5-8 2-16,-18-1-3 16,-21-8 0-16,-40 16-4 15,-44-4 4-15,-49 5 0 16,-55 0-1-16,-44 0 1 16,-30 0 0-16,-14 0 3 15,-3 0 14-15,0 0 36 0,0 0-14 16,5 0-11-16,-5 0-8 15,5 0-10-15,-5 0-9 16,5 0 0 0,0-4-2-16,-5 4 0 0,0 0-12 15,0 0-32-15,0 0-28 16,0 0-80-16,0 4-349 16</inkml:trace>
</inkml:ink>
</file>

<file path=ppt/ink/ink1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1:13.16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5885 2287 44 0,'0'0'16'16,"0"0"4"-16,0 0 10 16,0 0 16-16,0 0 21 15,0 0-19-15,24-24-46 16,-24 24 0-16,0 0-2 15,-14 0 2-15,5 0-2 16,-1 0-14-16,-6 6-24 16,-9-1-64-16</inkml:trace>
</inkml:ink>
</file>

<file path=ppt/ink/ink1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3:01.84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12582 8757 516 0,'0'0'94'15,"0"0"4"-15,0 0-19 16,0 0-14-16,0 0-20 16,0 0-10-16,-12 10 0 15,12-6-11-15,0 0-7 16,0 5-7-16,0 15-10 16,0 13 0-16,0 4 4 15,0 14-2-15,0-4 1 16,0 2-3-16,0-1 0 15,0-8 0-15,0-2 2 16,5-5-2-16,-2-14 0 0,1-4 0 16,0-4 0-1,1-15-14-15,-1 0-24 0,-2 0-14 16,6 0-28-16,4 0-59 16,1-28-28-16,3-10-250 15</inkml:trace>
  <inkml:trace contextRef="#ctx0" brushRef="#br0" timeOffset="312.16">12830 8803 453 0,'0'0'136'15,"0"0"-10"-15,0 0-27 0,0 0-48 16,0 0-16-16,0 0-4 15,0-8-17-15,0 8-1 16,0 0-11-16,0 4 5 16,0 24-4-16,0 3 9 15,0 11 1-15,7-1-4 16,-2 3-6-16,5-3 0 16,-1 2 0-16,-1-8-3 15,0-2 1-15,-4-9-3 16,0-6 2-16,3-5-16 15,2-13-17-15,-3 6-17 16,7-6-45-16,-6 0-92 16,2 0-117-16</inkml:trace>
  <inkml:trace contextRef="#ctx0" brushRef="#br0" timeOffset="-378.5">11961 8961 427 0,'0'0'124'15,"0"0"-18"-15,0 0-21 16,0 0-27-16,0 0-16 16,0 0-19-16,-75 136 4 15,66-101-8-15,5-3-1 16,2 7-6-16,2-16-3 0,0 4-9 16,0-3 0-1,6-5 0-15,14-6-2 0,-1 2 6 16,6-8-8-16,0-3 2 15,-4-4-1-15,4 0 1 16,-6 0 1-16,1-4 1 16,-4-19 2-16,-6 1 2 15,-5-11 0-15,-5 5-3 16,0-5-1-16,0 2 2 16,-19-2 3-16,-13 2 8 15,-3 10-9-15,6-1 7 16,3 13-10-16,1-1 4 15,15 5-5-15,-3 5 3 16,13 0-3-16,0 0-15 16,0 0-30-16,0 0-15 0,0 0-47 15,0 15-64-15,0-11-120 16</inkml:trace>
  <inkml:trace contextRef="#ctx0" brushRef="#br0" timeOffset="-865.2">11397 9049 346 0,'0'0'102'16,"0"0"-10"-16,0 0 14 15,0 0-4-15,0 0-28 16,0 0-23-16,0 0-6 15,0 0-13-15,0-4-2 16,-6 4-4-16,-7 0-7 16,-3 0-10-16,2 0 3 0,-2 17-2 15,-5-1-8-15,7 16 0 16,-2-5 2-16,7 4-3 16,5 8-1-16,4-3 2 15,0 11-3-15,0-10 2 16,4-1-2-16,17-7 1 15,5-6-1-15,3-4-3 16,1-4 3-16,5-11-3 16,0-1 4-16,2-3-8 15,-2 0 6-15,2 0-6 16,-3-18 8-16,-3-18 0 16,-2 2 0-16,-9-7-3 0,-10 4 3 15,-5 0 3-15,-5 0-3 16,0 4 1-16,-9 1-1 15,-26 4 4-15,0 5-4 16,-5 5 0-16,3 9-1 16,4-1-1-16,4 9 0 15,9 1-1-15,5 0-11 16,4 0-10-16,6 0-14 16,1 0-23-16,4 0-85 15,0 0-21-15,0 11-88 16</inkml:trace>
  <inkml:trace contextRef="#ctx0" brushRef="#br0" timeOffset="754.14">13274 8696 344 0,'0'0'244'0,"0"0"-120"15,0 0-11-15,0 0-63 16,0 0-18-16,0 0-12 16,-4 0-10-16,4 10 2 0,0 14-5 15,0 11 18 1,0 3-10-16,0 0-4 0,0-1-11 15,0 9 7-15,4-9-3 16,-1 9 2-16,6 1-3 16,-1-4-3-16,-5-3 0 15,6-3 3-15,-9-8 0 16,4-7-4-16,-4-4 6 16,5 1-3-16,-5-4-1 15,1-15 0-15,-1 3-1 16,0-3 1-16,0 0-1 15,0 0 0-15,0 0 1 16,0 0 2-16,0 0-2 0,0 0 4 16,0 0-5-1,4 0 0-15,-4 0 0 0,0 0-1 16,0 0-16-16,5 0-26 16,3 0-22-16,4 0-66 15,4-3-155-15</inkml:trace>
  <inkml:trace contextRef="#ctx0" brushRef="#br0" timeOffset="1850.96">14170 8850 217 0,'0'0'116'0,"0"0"-20"16,0 0 10-16,0 0-34 0,0 0-4 16,0 0-13-1,-20-38 12-15,10 38-24 0,-2 0-18 16,4 0 13-16,-4 0-17 16,-1 0-3-16,-2 0-1 15,0 6-6-15,-10 17-1 16,2 5-1-16,5 9-9 15,-1-2 7-15,9 7-2 16,6-3-3-16,4 8-1 16,0-6-1-16,0 4 0 15,0-8 0-15,14-4-1 16,15-9 0-16,-2 0 1 16,6-7 0-16,2-7 0 15,1-2 0-15,3-8-5 0,-4 0-1 16,-5 0-3-16,7-14 9 15,-5-14-3-15,-5 0 6 16,-4-7-7-16,-7-9 8 16,0-5-2-16,-6 1-2 15,-10-6-1-15,0 7 1 16,0-1 8-16,-10-2-7 16,-17 10 5-16,-1 5-2 15,1 12 1-15,-1 5 2 16,2 8-2-16,1 3-3 15,5 1-2-15,5 6 0 16,-1 0-1-16,3 0-5 16,6 0-14-16,3 0-27 0,4 6-22 15,0 7-67-15,0 1-33 16,0-4-141-16</inkml:trace>
  <inkml:trace contextRef="#ctx0" brushRef="#br0" timeOffset="2464.9">14974 8636 422 0,'0'0'73'16,"0"0"22"-16,0 0-7 16,0 0-14-16,0 0-5 15,0 0-18-15,-91 0-6 16,78 10-1-16,-6 13-23 16,3-9-2-16,4 13-3 15,-2 0-16-15,1 3 9 16,5 2-7-16,0 1 2 15,8-2-4-15,0 6 0 16,0 4-1-16,0-7 1 0,0-2-4 16,8-9 3-1,13-4 2-15,0-5-4 0,4-1 1 16,3-7-6-16,4-6-10 16,-2 0 12-16,3 0-1 15,2 0-3-15,-4-13 8 16,-1-11-5-16,-1-5 4 15,-7 1 3-15,-5 1-1 16,-5-5 3-16,-3 3-2 16,-9 1 1-16,0 1 5 15,0-6-1-15,0 2 16 16,-13 3-4-16,-14-5-15 0,-2 6 9 16,-1 3-2-1,-1 5-6-15,-6 5 1 0,6 6-3 16,4 7-1-16,8 1-1 15,3 0-2-15,-1 0-8 16,9 0-22-16,4 5-4 16,4 18-27-16,0 4-65 15,0 1-61-15,0-8-252 16</inkml:trace>
  <inkml:trace contextRef="#ctx0" brushRef="#br0" timeOffset="3094.92">15708 8665 123 0,'0'0'188'16,"0"0"-83"-16,0 0 8 16,0 0-38-16,0 0-5 15,0 0 6-15,-110 17-21 16,91-1-12-16,-6 10-11 16,5 2-2-16,1-5-4 0,7 5-5 15,2 0-7-15,6 0-12 16,4 6 0-16,0 1 4 15,0-8-6-15,0 6 0 16,0-5 0-16,0 1 0 16,6-1 0-16,11-9 0 15,-1-1 0-15,6-5-2 16,3-8 1-16,2-1-3 16,5-4-2-16,-2 0-3 15,5 0 8-15,6-22-5 16,-9-2 6-16,-6-8-5 15,-1 0 5-15,-5-5-6 16,-1-4 6-16,-8 7 1 0,-6-7 5 16,-5 4-6-1,0 0 3-15,0 7-3 0,0 2 9 16,-21 8 2-16,-2 1 3 16,-1 10-3-16,-3-2-4 15,-3 2-6-15,-3 9 0 16,11 0-1-16,2 0 0 15,6 0-12-15,7 0-23 16,3 5-11-16,4 17-39 16,0-6-70-16,0 2-95 15</inkml:trace>
  <inkml:trace contextRef="#ctx0" brushRef="#br0" timeOffset="3642.45">16529 8674 408 0,'0'0'119'0,"0"0"-26"16,0 0 31-16,0 0-37 16,0 0-47-16,0 0-2 0,-148 73-12 15,125-41-8-15,2 1 7 16,7 5-17-16,-1-2 0 16,10 2-1-16,5-11-7 15,0 5 0-15,0-8-3 16,0-1-1-16,0-8 4 15,10 2 0-15,14-6 0 16,1-8-5-16,6-3 2 16,-1 0 2-16,11 0-5 15,2-3-23-15,-8-21 15 16,0-3-3-16,-8-3 6 16,-8-1-4-16,-6 8-1 0,-5-2 16 15,-4-2 0 1,-4 0 4-16,0 4-3 0,0-1 10 15,-20-7-7-15,-7 11 14 16,-7-4-12-16,-4 7-2 16,8 7 7-16,3 2-11 15,11 4 0-15,3 4-1 16,6 0 1-16,7 0-19 16,0 0-26-16,0 0-53 15,0 12-26-15,0 2-36 16,20-8-230-16</inkml:trace>
  <inkml:trace contextRef="#ctx0" brushRef="#br0" timeOffset="4242.18">17188 8520 532 0,'0'0'63'16,"0"0"57"-16,0 0-21 15,0 0-38-15,0 0-33 16,0 0-7-16,-111 61 4 0,95-41-7 16,2 6-2-16,-5 2-10 15,9 0-1-15,3 9 5 16,2-4-10-16,5-2 1 15,0 3 1-15,0-6-2 16,0-2-2-16,0 2 2 16,7-12-3-16,12-4-1 15,6-2 4-15,5-4 0 16,7-3-3-16,2-3 0 16,4 0-2-16,2 0 1 15,-3 0 2-15,-2-18-8 16,-10-1 5-16,3-5-10 15,-11-3 13-15,-4 9 1 16,-11 0-2-16,-3-10 6 16,-4 4 0-16,0 0-1 0,0-11 1 15,0 6 18-15,-16-4-11 16,-13 6 0-16,-6-5 8 16,1 5 0-16,-6-1-4 15,0 12-2-15,1 2-2 16,8 6 1-16,4 8 0 15,-1 0 0-15,2 0-8 16,6 0 3-16,-1 0-6 16,8 0 0-16,3 0 0 15,0 0-5-15,8 8-23 16,2 6-22-16,0 2-30 16,0 1-38-16,0-3-152 0</inkml:trace>
  <inkml:trace contextRef="#ctx0" brushRef="#br0" timeOffset="7333.89">17367 8485 352 0,'0'0'127'16,"0"0"-45"-16,0 0 29 16,0 0-14-16,0 0-23 15,0 0-23-15,0-7-10 16,0 7 4-16,-4 0-21 16,3 0 10-16,1 0-17 0,-6 0-3 15,1 0-1-15,5 0-10 16,0 0-2-16,0 28-1 15,0 23 0-15,-8 19 5 16,6 1-2-16,2 10-3 16,0-6 2-16,0 4-1 15,0-4 0-15,0-10 0 16,0-10-1-16,0-9 2 16,0-22-2-16,0-6 0 15,0-14 0-15,0-4-2 16,0 0 2-16,0 0 2 15,0 0-1-15,0 0-1 16,0-37 4-16,0-23-1 16,-13-18 0-16,-3-16-2 0,-8-7-2 15,2-2-4-15,-6 2 5 16,1 4 0-16,8 18 0 16,-6 24 0-16,5 12 0 15,14 16 0-15,-7 14 0 16,9 7-1-16,4 6 1 15,0 0-1-15,0 0-2 16,0 0-5-16,0 37-1 16,0 15 8-16,13 11 1 15,6 7 0-15,-8 1 0 16,1 6 1-16,-3-6 0 0,-5-2-1 16,0-5 0-1,-2-9 0-15,2-7 0 16,5-12-3-16,-6-12 3 0,1-11 1 15,-4-7 2-15,4-6-2 16,1 0-2-16,-5 0 2 16,0 0 1-16,0 0 2 15,0-4-1-15,0-39-2 16,0-13 2-16,0-13 0 16,0-10-3-16,0-5 0 15,0 2 0-15,-5-2 0 16,-6 23 1-16,-2 15-1 15,11 23 0-15,-2 10 0 16,4 13-1-16,0 0 0 0,0 0-3 16,0 0 1-16,0 13-8 15,0 25 9-15,14 21 2 16,7 5 0-16,-1 7 0 16,-6 11-3-16,2-11 3 15,-5 3 2-15,7-13 1 16,-12-6-3-16,7-5 1 15,-10-16-1-15,2-12 0 16,-1-13-1-16,0-9 2 16,-4 0-1-16,0 0 0 15,0 0 3-15,0 0 1 16,0 0-1-16,0-41 2 16,0-10-5-16,0-13 1 0,0-8-1 15,-13-5 0 1,-3 2 0-16,6 10 0 15,-4 19 0-15,12 23 0 0,-2 8 0 16,4 11 0-16,0 4 0 16,0 0-1-16,0 0-1 15,0 0-3-15,0 24-3 16,0 22 7-16,0 10 0 16,4 5 1-16,8 2 1 15,-4-5 0-15,-2-13-1 16,-1 1 0-16,3-8 0 15,-5-10 0-15,6-11 0 0,-5-7 0 16,-4-10-1-16,2 0 1 16,-2 0 0-16,0 0 1 15,0 0 4-15,0-14-3 16,0-27-1-16,0-12 0 16,0-10 0-16,-6-7-1 15,-10-1 0-15,1 13 0 16,-3 10 0-16,7 16 0 15,7 23 0-15,0 4 2 16,4 5-4-16,0 0 2 16,0 0-6-16,0 10 1 15,0 27 2-15,0 23-1 16,13-4 4-16,-2 4 0 16,-2 5 3-16,-3-10-3 15,-2-4 0-15,1-5 0 0,-1-12 1 16,-4-12-1-16,0-13 0 15,4-2 0-15,-4-7 0 16,0 0-2-16,0 0 2 16,0 0 0-16,0 0 0 15,0-11 4-15,0-29-3 16,0-18-1-16,-8-6 0 16,-11-5 1-16,-2-5-2 15,1 13 2-15,1 7-2 16,8 15 1-16,2 20 0 15,5 10 0-15,1 9 0 16,3 0-2-16,0 0 1 16,0 0-6-16,0 43-9 0,11 11 16 15,14 11 0-15,-3 1 0 16,-3-11 0-16,-1 4 0 16,-3-12-2-16,-8-8 2 15,2-7 0-15,-5-19 0 16,-2-8-2-16,-2-5 0 15,0 0 2-15,0 0 0 16,4 0 0-16,-4 0 1 16,0-28 2-16,0-18-3 15,0-13 2-15,-10-7-2 16,-6 6 0-16,1-1 2 16,-3 10-2-16,7 18 0 0,7 19 0 15,0 10 1-15,4 4-1 16,0 0-1-16,0 0 0 15,0 0-5 1,0 24-4-16,0 21 5 0,13 7-6 16,3 3-38-16,-8 4-47 15,-8-5-170-15</inkml:trace>
</inkml:ink>
</file>

<file path=ppt/ink/ink1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3:11.42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1570 2622 576 0,'0'0'10'15,"0"0"-7"-15,0 0 24 16,0 0 44-16,0 0 20 15,0 0-7-15,-118-11-31 16,118 7-29-16,0 4 9 16,0 0-7-16,0 0-15 0,0 0-11 15,0 0-1 1,39 0-5-16,35 0 6 0,37 12 7 16,28-9 4-16,26-3-1 15,31 0 2-15,32 0-6 16,18 0 2-16,14 0-4 15,0-7 1-15,-5-1-4 16,3 6-1-16,2-5 0 16,-1-3-1-16,-3 1 3 15,-10-14-3-15,-9 3 2 0,-14-2-1 16,-1-6 1 0,-10-3-1-16,-3 2 4 0,-21-9-4 15,-27 6 1 1,-20 0-3-16,-22-2 3 0,-13 3-2 15,-12 3 0-15,-14 5 1 16,-10-5 0-16,-20 9 1 16,-6-1-1-16,-17 7 2 15,-3-1 0-15,-13 6 7 16,2-5 0-16,-7-1 4 16,10-10-5-16,1-4 5 15,1-4-12-15,6-11 1 16,5 11-2-16,-2-5 0 15,6-8 0-15,3-2 4 0,0 0-3 16,4-4-1-16,-1 1 0 16,1 3 0-16,-5-5-2 15,4 7 2-15,2-6-1 16,-11 15 3-16,4-6 1 16,-4 9-3-16,-11-9-2 15,1 5 1-15,-4-9 1 16,-1-6 5-16,1-2 0 15,0-12-5-15,-7 0 0 16,-5 3-2-16,-4 7 6 16,0 5-2-16,0 4-1 15,0-3 0-15,0 3 1 16,-20 4 4-16,-1-2-6 16,-2-2 12-16,-4-3-11 15,-5 5-1-15,-5-7 3 0,3 5 3 16,-10-4-6-16,2-5 0 15,3 10 1-15,-6 10-1 16,10 8 0-16,0 4 6 16,0 6-5-16,-5 3-1 15,1 2 0-15,-12 2 0 16,-13 4 0-16,-6-3 1 16,-5 6-1-16,-6-2-3 15,-3 2 2-15,-6 4 1 16,-5 0-4-16,-11 0 4 15,-8 0 2-15,-11 10 2 16,-14 4-5-16,-10 4 1 0,-4 6-4 16,-9 3 4-1,-4 1-5-15,-9 4 3 16,-6 2 1-16,-4 1 0 0,1-2 1 16,3 0 0-16,7 0-1 15,-2-1-1-15,2-5 2 16,0 4-1-16,4-7 4 15,15-4-2-15,6-2 0 16,7 1-2-16,8-6 3 16,4-8-2-16,1 8 3 15,10-7-3-15,8-2-1 0,14 2 1 16,19-6 0 0,2 0 0-16,7 0 0 0,1 0 3 15,5 0-6-15,4 0 1 16,8 0 2-16,-4 0 1 15,-5 8-1-15,-5 6-3 16,-7-1 3-16,1 1 1 16,1 6 0-16,-10-2-1 15,6 1 0-15,-3 4-1 16,-7-5 1-16,-1 9-2 16,0 0 3-16,6-7-1 15,9 4 0-15,3-2 1 16,3-6 0-16,-1 10-2 15,-6 2 0-15,3-8 0 16,7 1 1-16,-3-1 2 0,5-3-2 16,4 1 0-16,0 1 0 15,8 0 0-15,8 1-1 16,4-7-1-16,6 1 2 16,7-5 5-16,2 4-5 15,4-3-5-15,3 5 5 16,7-2-2-16,-2 5-4 15,-4 5 6-15,3 5-3 16,3 1 1-16,-4 8 2 16,6 4-2-16,0 5 1 15,4 5 0-15,0 4 1 16,0 7 0-16,0-3 0 0,0 1 0 16,0-2-1-16,13-4 1 15,3 6-1-15,4-5 1 16,3 6 0-16,-3-5-1 15,6-1 1-15,2-9 0 16,-9 1 0-16,6-2 0 16,-1 2 0-16,-1 4 0 15,-1-8 0-15,3-2-3 16,0-4 1-16,-2-6 1 16,4 4 1-16,8-4 0 15,4 5-1-15,2-8 0 16,-2 6 1-16,3-11 0 15,6-6-3-15,3 3 7 16,8-1-9-16,1-4 5 16,5-3 0-16,10-3 0 0,10-5 5 15,0-4-5-15,9 0 0 16,4 0-4-16,0 0 4 16,5 0 2-16,-7-12 2 15,-5 3-3-15,2 2-1 16,-7-3 0-16,-5 8 0 15,-1 2 0-15,-6-1 0 16,-8-3 0-16,3-3-2 16,-8 0 2-16,-6 0 0 15,-2 4 0-15,-6-4 1 16,-12 0 2-16,-5-1-3 16,-5 3-3-16,-12 1 2 0,-2-2 2 15,-6 6-1-15,0 0 0 16,0 0 1-16,-5 0 0 15,4-4-1-15,-4-1 0 16,5 5-20-16,6-4-37 16,-2-6-55-16,-9-14-210 15</inkml:trace>
</inkml:ink>
</file>

<file path=ppt/ink/ink1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3:25.52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67 194 388 0,'0'0'137'0,"0"0"-45"15,0 0-5-15,0 0-28 16,0 0-9-16,0 0-23 16,0 0 6-16,-67-13-23 15,67 13 9-15,0-6-10 16,0 1 5-16,0-3-7 16,0-6-6-16,0 4 3 15,20-13-3-15,18-1-1 16,13 5 2-16,-3-5-2 15,7 4 0 1,-4 10 0-16,4-3 0 0,0 13-5 16,-12 0 3-16,1 0 1 0,-4 0 1 15,1 20 0 1,4 8 0-16,-7 6-1 0,-2 7-1 16,-4 5 0-16,-9 0 0 15,-3 10 2-15,-14-4 0 16,0 6 2-16,-6 8 7 15,0 3 6-15,0 2 1 16,0 3-5-16,-20-2 9 16,-1 3-9-16,3 6 1 15,-6-5-6-15,1-5 0 16,-3 3-5-16,7-9 8 16,0-5-8-16,11-5-1 15,-5-8 3-15,2-9-3 0,7 3 0 16,4-4 0-16,0 0 3 15,0-2-3-15,0 1 0 16,0 5-2-16,4-5 2 16,15-1 0-16,-1 1-2 15,5 0 2-15,4 2 4 16,1-7-4-16,4 2 1 16,3-9-1-16,2 3 0 15,0-5-1-15,3-7-3 16,2-2 2-16,-1-6 2 15,0-3 0-15,1-4 0 16,-8 0 4-16,9 0-6 16,-7 0 4-16,4 0-4 15,-2 0-1-15,-12-7 3 0,-8-4 2 16,-4 4-1 0,-4 1 0-16,3-2-1 0,-8 4 0 15,-1 1 1-15,-3-5 1 16,-1 4 1-16,0 1 2 15,0-2 6-15,0 0 0 16,0 1-5-16,0-4 9 16,0 2-10-16,-18 2 2 15,2 0-5-15,-9 4 8 16,6 0-4-16,-1 0-4 16,-5 0-1-16,11 0-1 15,-11 0 2-15,-1 4-2 16,-5 18 0-16,-5 6-3 0,9 4 0 15,2 2 3-15,3 2 0 16,-2 10 1-16,-1 5-1 16,2 10 0-16,-1 0 0 15,6-2 0-15,0-2 0 16,1 3-1-16,1 0 2 16,3 6-3-16,6-3 5 15,7 6-6-15,0-4 2 16,0 9 1-16,0-3 5 15,0 7-5-15,2-12-2 0,16 8 2 16,-8-10 0 0,9-6 1-16,-6 0 0 0,1-2 0 15,-1-7-1-15,6 7 0 16,-6-9 0-16,-2 3 0 16,6 1 0-16,-5-4-1 15,-1 4 1-15,2 0 1 16,-3-7 0-16,-1 8-1 15,3 1 1-15,-2-8-1 16,-4 2 1-16,2 0-1 16,-3-5 0-16,-1-1 0 15,2 1 0-15,1-10 0 16,-3 2 0-16,5-7 0 16,-4-3-1-16,-5-3 3 15,5-6-2-15,0 4 0 16,0-6 0-16,-5 2 0 0,0 0 1 15,0-4-1 1,0-1-4-16,0 4 4 0,0-1 5 16,0 5-5-16,0 2 0 15,0 0 2-15,0-3 0 16,0 5-2-16,-5-2 4 16,-5-2-4-16,1 6 1 15,0-10 0-15,2 3 0 16,1 3 1-16,-7-3 0 15,1 2-1-15,-5-4 10 16,1-2-4-16,-7-3-1 16,0 3 1-16,-1 2-2 15,-8-6 6-15,1 6-1 0,-6-2-1 16,5 1-3-16,-5-1-2 16,2 5 7-16,-1-5-4 15,-1 2-2-15,-9 5 0 16,4-2-3-16,-2 4 4 15,7-7-4-15,-1 0 3 16,7-2-5-16,0-9 0 16,7 10 2-16,3-9-2 15,-8 4 0-15,2 0 0 16,-6 5 2-16,7-4 0 16,0 4-2-16,-2-11-1 15,5-3-1-15,10 0-4 16,-1 0-20-16,9 0-35 0,5-3-13 15,0-41-56-15,0-19-124 16,0-8-263-16</inkml:trace>
</inkml:ink>
</file>

<file path=ppt/ink/ink1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3:45.49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59 641 204 0,'0'0'102'15,"0"0"19"1,0 0-22-16,0 0-45 0,0 0-11 16,0 0-1-16,0 7-4 15,0-7-4-15,0 0-4 16,0 0 14-16,0 0-13 15,0 0-14-15,0 0 5 16,0 0-6-16,0 0-6 16,0 0-2-16,0 0-4 15,0-17-2-15,0-14-2 16,0 1 0-16,0 3 0 16,0-2 0-16,0-3 0 0,8-5 0 15,7 10 0-15,1-1-1 16,-2-3 1-16,1 10-2 15,-2-5 2-15,0-2 3 16,6 9-3-16,4-12 0 16,-1 7 0-16,11 0-1 15,-2-3 1-15,2 4-1 16,3 2-5-16,0-3 6 16,4 0-1-16,2 10 0 15,-10-2 1-15,4 3 0 16,-6 3 1-16,4 6-3 15,-4 1 2-15,-1-1-2 16,-1 4-4-16,4 0 6 16,-9 0 0-16,17 0-3 15,-8 0 3-15,5 0 0 0,2 11-2 16,-2 4 2-16,1 0 0 16,-3 3-1-16,3 0-5 15,-6 8 6-15,0 2 0 16,-5 1 4-16,1-2-6 15,-5-3 6-15,-3 5-3 16,-5-1-1-16,8 5-1 16,-10 3 1-16,-4 4 0 15,1-2 2-15,-6 9 7 16,-4 4-5-16,0 9 6 16,0-4 6-16,0 4-11 15,0-10 1-15,-13 1-2 0,-6 11-4 16,6-8 7-16,-10 6 7 15,1-1-9-15,-1-1-1 16,-6 3-3-16,7 0 11 16,-7-3-9-16,9-6 2 15,1 1-1-15,2-1-4 16,2-9 2-16,5 5-3 16,1 2 2-16,1-9 7 15,-1 8-6-15,5-5-2 16,-5-4 0-16,3-1 6 15,6-8-5-15,0 4 0 16,0-5-1-16,0-2 0 16,0 4 0-16,0-4 1 0,0 0 1 15,0 2-2 1,0-6 0-16,0 0-1 0,0 0 2 16,0-6-1-16,0 1 0 15,6-5 0-15,3-3-1 16,-5-3 1-16,5 2 0 15,-5-2-1-15,9 0 1 16,1-2-1-16,10 3 0 16,-5 0 2-16,5-5-2 15,1 4 1-15,5-4-1 16,8-4 1-16,-7 0-5 16,6 0 5-16,5 0 2 0,-5 0 3 15,-1 0-5-15,3 0 1 16,4 0-1-16,2 0 0 15,0-16 1-15,2 1 0 16,-7-2 1-16,0 3-1 16,-7-3-1-16,-3 0 0 15,-1 4 0-15,-11-1-1 16,1-3 1-16,0 3 0 16,-6 3 1-16,-9-1 3 15,0 5-3-15,1 0 0 16,-4-3 2-16,3 0-3 15,-4-7 6-15,5 7-1 16,-5-3-4-16,0 2-1 0,0 1 0 16,0 3 4-1,0-6-4-15,0 7 1 0,0-2-1 16,0 1 2-16,-10 4 1 16,-3 3-3-16,4-10 0 15,-6 10 1-15,-2 0 1 16,3 0-1-16,-4 0 0 15,-5 0-2-15,8 0 2 16,-2 0-4-16,-8 0 4 16,5 10-1-16,-3 4 0 15,-2-1-1-15,3 10 0 16,5-5 1-16,-15 7-1 16,9 1-2-16,1 4 3 15,2-3 0-15,-1 4-1 0,-2-7 1 16,7 5 0-1,0-4 0-15,2 2 0 0,1-7 0 16,4-1-1-16,-2 5 1 16,-5 3-1-16,5 1 1 15,-2 1-1-15,5-3 1 16,-4-2 0-16,0 3 1 16,7 7-1-16,0-4 0 15,-3 4 0-15,3 7-1 16,1-7 1-16,-5 7 1 15,5-9-1-15,4 4-1 16,0 14 1-16,0 5 0 16,0-5 1-16,0 6-1 0,0-7 1 15,0 12-2-15,0 1 3 16,0 0 2-16,4 5-4 16,9-7 2-16,-4-6-2 15,5-1 2-15,5-3-1 16,-6-3 0-16,0 4 3 15,2-5-3-15,8 0 0 16,-5 2 3-16,0-4 2 16,4 11-4-16,-3-4-1 15,0-4 0-15,-3 8 5 16,-2-8-6-16,5 8 0 16,-6 2 0-16,-4-6 5 0,1 0-2 15,-1 3 0-15,1-7-1 16,-1 9-2-16,-5-9 4 15,0-4-3-15,1-12-1 16,-1-4 0-16,0 1-2 16,-2 0 3-16,2 0-1 15,-4-1 1-15,0-3 4 16,0-2-5-16,0-6 1 16,0 5-2-16,0-7 2 15,0 6-1-15,0 8 0 16,0-6 1-16,0 2-2 15,0-4-1-15,0 1 2 16,0-2 1-16,-4 3-1 0,-2-2 4 16,2-3-7-1,-5-2 3-15,5-2 0 0,-5 2 5 16,-1-6-2 0,1 5-3-16,-5 8-3 0,1-5 3 15,-15 7 6-15,5 0-5 16,1-4-2-16,-3 6 4 15,-5-6-2-15,-3 3 0 16,-2 5 0-16,-2-4 0 16,6-2-1-16,-12-5 0 15,1 2-1-15,3-4 1 16,-6 2 1-16,5 3 1 16,-7-1-2-16,1 0 0 15,-1 0 6-15,8-2-6 0,-1-6-1 16,-1 2 1-16,3-2 6 15,2-8-6-15,4 1 4 16,-1 1 4-16,2-5 0 16,-6 4-8-16,2-4 1 15,-7 0 0-15,-8 0-1 16,5 0 0-16,-10 0 0 16,0 0 1-16,0 0 3 15,0 0-6-15,7 0 2 16,10 0 0-16,5 0 0 0,8 0 0 15,11 0 0 1,9 0-1-16,1 0 1 16,4 0 3-16,0 0-1 15,0 0-2-15,0 0-2 16,0 0 1-16,0 0-1 0,0 0 2 16,0 0-1-16,0 0-2 15,0 0 1-15,0 0-2 16,0 0 0-16,0 0-4 15,4 0 5-15,15 0 3 16,18 0 0-16,-1 11-1 16,18-4 1-16,-4 6 2 15,10-2-2-15,-5-1-1 16,1-1 0-16,0-9 1 16,0 4-3-16,4-4 0 0,-2 0 3 15,1 0-4-15,-4 0 1 16,5-19 1-16,-8 0 2 15,7-4 0-15,1-8 1 16,-4-1-1-16,4-6-1 16,-1-3 1-16,5-2 1 15,-10 3-1-15,-3 0 1 16,-6 0 0-16,-9 3-1 16,-1-1 0-16,-2 7 1 15,-10-1 1-15,0 8-2 16,-5-4 3-16,-9-3-3 15,-1-3 1-15,-6 1 0 16,2-6 2-16,0 8 3 0,1 0-5 16,-5-1-1-1,0-2 1-15,0 1-1 0,0 1 0 16,0-5 0-16,0 5 0 16,-5-4 2-16,-5 2 4 15,-3-10-6-15,0 5 0 16,-6-8 0-16,5-3 0 15,-8 2 0-15,-6-2 0 16,7 5 0-16,-2-6 0 16,-2 18-6-16,5-1 6 15,-4 3 2-15,4-6-1 16,-2 8-2-16,5-7 1 16,-6 5-4-16,8-7 5 0,-5-4-2 15,1 1-1-15,-1-2-1 16,-5 4 2-16,11-1-2 15,-7-4-2-15,1 6-2 16,5 11 6-16,7-15 0 16,-5-1-3-16,-2 6 3 15,6-18-5-15,-1 5 1 16,2 15 5-16,8-15-8 16,-5 8 6-16,5-8 2 15,-4 0-2-15,4 2-3 16,0-8 4-16,0 10-1 15,0-4-2-15,0-2 1 16,9-3 3-16,9 1-3 16,6-8 3-16,2 12-1 0,-7-1 0 15,4 7 0-15,-1 4-1 16,-5 2 2-16,8 9-3 16,-4-5 3-16,-8 13-3 15,2-5 3-15,8 2-1 16,-5 2 1-16,0-3 3 15,14-1-3-15,-8-3-3 16,12 1-1-16,3-2 4 16,-1 1 2-16,-2 5 0 15,0-3-4-15,2 1-1 16,-6 5 3-16,4-1 4 16,-8 3-4-16,-4 6 0 0,-3 2-3 15,-3 1 2-15,-6 1 2 16,-2 5-3-16,5 1 3 15,-2 3-4-15,-4 0 0 16,4 0-1-16,-3 0 2 16,1 0 2-16,1 0-3 15,-3 0 1-15,4 0-1 16,-8 13 3-16,0-4 0 16,-1 2 0-16,1-3 0 15,-5-1 3-15,0 5-2 16,0-3-1-16,0 10 0 15,0 5 0-15,-18 7 2 0,-17 0 0 16,-4 2 1 0,-7-9-3-16,-5 10 4 0,-9-7-4 15,4-11 1-15,-4-1-1 16,1-7 0-16,0-6 3 16,3-2-3-16,6 0 0 15,-4 0 0-15,9 0 0 16,0-6 0-16,6-16 0 15,4 5-1-15,7-10-1 16,1 2 0-16,1 7-3 16,6-7 3-16,4 1 2 15,1-2-1-15,2-5 1 16,1 0 0-16,4-6-2 16,0 9-2-16,-5-9-4 15,12 1 4-15,-3-6-1 0,4 5 0 16,0-4 2-16,0 3 2 15,0-8-2-15,4 0 1 16,13-1 1-16,8-4-3 16,-3 1 6-16,4 2-4 15,-6-2 4-15,2-1-4 16,1 3 4-16,0 3-1 16,-10 8 0-16,6 1 0 15,-3-2-1-15,-4 7-3 16,1 3 3-16,-9-5 0 15,1 0 5-15,-4 4-5 16,3 3 0-16,1-1-2 16,-5-3 2-16,0-2 0 0,0-5 0 15,0 5 6-15,0 4-7 16,0-6 2-16,0 6-1 16,0 4 2-16,0-10 0 15,0 6 1-15,0 4-1 16,0-8-1-16,0 4 2 15,-9-9-1-15,-1-8 0 16,1 7 0-16,-2-4-2 16,-1-2 0-16,-7 5 9 15,2 10-9-15,-7-1 5 16,6 12-3-16,0 1 2 16,-14-4 3-16,9 7-7 0,-10 1 0 15,-2-1 0-15,-3 6 2 16,8 3 0-16,-7 2-1 15,6 3-1-15,-1 0-2 16,13 0 2-16,1 0 1 16,0 0-1-16,3 0-4 15,3 0 4-15,2 0 0 16,6 0-2-16,-5 0-2 16,5 3-16-16,-8 18-17 15,-4 33-35-15,-3 27-84 16,-21 14-96-16</inkml:trace>
</inkml:ink>
</file>

<file path=ppt/ink/ink1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0:57.24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-1-9 208 0,'0'0'92'15,"0"0"-10"-15,0 0 30 16,0 0-32-16,0 0-18 16,0 0-2-16,0-15-11 15,5 15 18-15,-1 0-17 16,-4 0-13-16,0 0-6 15,0 0-8-15,0 0-2 16,0 0-2-16,0 0-6 16,0 0-2-16,0 0-7 15,4 0 0-15,-4 0-4 16,0 0 0-16,0 0-4 16,0 17-3-16,9 22 7 15,0 18 4-15,0 4-2 0,-5 8-2 16,5 2 2-1,2 7 0-15,-2 10-2 0,0 4 0 16,-1 9 1-16,-3 7-2 16,3 1 3-16,3 7-2 15,3 18 5-15,-5 1-5 16,4 9 0-16,4 6 0 16,1-2 2-16,2 0-2 15,6 5 2-15,-4-4 0 16,7 4-2-16,-3-6-2 15,3 1 2-15,-7 8 5 16,1-4-5-16,-4 6 2 0,-2 7 6 16,2 2-4-1,4-2 1-15,-1-2-2 0,4-2-1 16,-1 5-1-16,1 3 3 16,-1 2-4-16,1 13 0 15,-13-12 4-15,1 1-3 16,-4-3-1-16,3 6 4 15,-8-10-2-15,-1 1 1 16,0 1 0-16,-4-7 4 16,0 1-2-16,0 1-3 15,0-10-2-15,0 0 6 16,5 0-5-16,-5-4 4 16,9 3-4-16,-4 6-1 0,7 5 0 15,4-2 1 1,-7-7 0-16,4-2 0 0,-5-3 1 15,-2-1 1-15,6 5-3 16,-1-5 0-16,2-5 0 16,0-1 1-16,1-11 2 15,-1-5-3-15,-2-7 1 16,2-3-1-16,0 4 0 16,-8-8 0-16,3 4 1 15,-2-10-1-15,-2 6 0 16,5-9 1-16,-9 7-1 15,6 7 1-15,-6-2 0 0,0 1-1 16,0-1 0 0,0-3-1-16,0-6 1 0,0 1 1 15,0-4 0-15,0 8-1 16,0-5 0-16,0 5 0 16,0 5 0-16,0-16 0 15,0-2 0-15,0 3 0 16,9-7 0-16,-5 7 0 15,5-2 0-15,-1 2 0 16,1-3 1-16,-7-10-2 16,6 9 2-16,0 0 1 15,3-3-2-15,-6 1-1 16,3 3 1-16,-3 1 1 16,3 6-1-16,1-3 0 15,-8 10 1-15,7-1-1 16,-4 13 1-16,8 3-2 15,-12 2 2-15,4 8-1 0,0 3 0 16,1 5 0-16,-5-2 1 16,0-7-1-16,4 2 0 15,0-4 0-15,-4 9 0 16,5-12 0-16,-1-11 0 16,5-6 0-16,0-2 0 15,6 1 1-15,3-12 0 16,-5-12-1-16,4-12 0 15,-2-21 0-15,-1-9-3 16,-5-11 6-16,0-12-3 0,-5-5 0 16,0 0 0-1,2-10 3-15,-1 9-3 0,-5-4 0 16,0-1-2-16,0 0 2 16,0 2-4-16,0-11-26 15,-11-4-41-15,-23-39-84 16,-17-65-386-16</inkml:trace>
</inkml:ink>
</file>

<file path=ppt/ink/ink1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0:59.27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-2 290 440 0,'0'0'56'0,"0"0"-1"16,0 0 5-16,0 0-8 16,0 0 4-16,0 0-6 15,-27-4-16-15,27 4-9 16,-4 0-17-16,4 0-5 15,0 0 2-15,0 0-5 16,0 0-1-16,17 6 1 16,39 6 0-16,12 5 3 15,13-5 3-15,21-2 5 16,17-1-3-16,17-9 5 16,22 0-1-16,7 4-1 0,6-4-11 15,12 6 6 1,-9-6 0-16,-1 0 2 0,0 0-4 15,1 0 3 1,-15 4 1-16,5 3-6 0,-15 3 3 16,-8 2-2-16,0 3-1 15,2-2 2-15,-6-3-2 16,-1 2 0-16,9-11 1 16,-13 10-3-16,5-6 4 15,-4 3 5-15,-2 0-8 16,-2 2 3-16,1 2-4 15,-1-3 2-15,-2 3 1 16,-4-1 0-16,-4-4-5 16,0 3 6-16,0-3 1 0,4 3-2 15,-3-9-2-15,1-1-1 16,5 0 4-16,2 4 1 16,1 0-4-16,-3 4 0 15,10-1 7-15,2 0-6 16,13 0-1-16,3-3-1 15,-9 6 7-15,3-2-5 16,-3-7-2-16,-3 3 1 16,3 2 0-16,6 1-1 15,2-3 2-15,-7 2-2 16,6-2 3-16,-7 0-3 16,-4-4 0-16,-1 3-1 15,5-3 2-15,3 0-1 0,-3 0 6 16,2 0-5-16,4 0-1 15,2 0 2-15,17-3-2 16,6-9 0-16,4-1 2 16,5-2 0-16,-6 1-4 15,-4 6 4-15,5-6-2 16,6 3 0-16,2-2-3 16,2 0 3-16,-7 3 0 15,-15-1 3-15,6-2-5 16,-5 3 3-16,-7 1-1 15,-1 1 0-15,-3 5 1 16,2-8 0-16,9 3 2 0,8 3-3 16,-3-10-1-1,3 7 1-15,-4-7 0 0,1 2-1 16,10-2 1-16,8-1 2 16,15-1 1-16,-2 3-6 15,-4-5 4-15,8 3-1 16,15-5 3-16,2-3-2 15,16-2 0-15,13 4 1 16,7-3 4-16,9-1-5 16,3 9 1-16,2-6 0 15,-5 10-2-15,-12 2 0 16,1 0-1-16,-5-2 5 16,-11-3-3-16,-5 5 0 15,-1-3-1-15,-11 8 2 16,9 1 0-16,2 0 0 0,-3 5 2 15,-6 0-3-15,-14-4 0 16,-4 4-1-16,3 0 0 16,-3-1 2-16,-13 1 5 15,-8-4-6-15,-15 0-1 16,1 0 0-16,-11 4 0 16,-2 0 4-16,-11 0-3 15,-4 0-1-15,-3 0 4 16,-4 0-4-16,12 0 1 15,0 0-1-15,-4 0 0 16,-4 0 1-16,-14 0-1 16,-8 0-3-16,-7 0 3 0,7 0 1 15,-12 4-1-15,-1 0-1 16,-10 0 1-16,-9 1 0 16,1 5 3-16,-11-7-3 15,-1 3 0-15,-1-2-4 16,-5 0 4-16,3 3 0 15,3-7 1-15,0 4-1 16,5-4 0-16,-2 0 1 16,-2 3 0-16,-1-1-1 15,-9 2 0-15,-7-4 0 16,-9 6 0-16,-16-6 1 16,-13 0-1-16,-10 0-1 15,-11 0 0-15,-1 0 2 0,-4 0-1 16,0 0 0-16,0 0-17 15,-55 0-21-15,-89-26-91 16,-95-32-523-16</inkml:trace>
</inkml:ink>
</file>

<file path=ppt/ink/ink1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1:03.35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34 0 312 0,'0'0'120'15,"0"0"-60"-15,0 0 50 16,0 0-33-16,0 0-12 15,0 0 3-15,0 0-18 16,0 0-18-16,0 0-7 16,0 0 2-16,0 0-11 15,0 4-7-15,0 6-9 16,0 8-1-16,0 16 1 16,0 18 0-16,0 21 2 15,0 11 4-15,0 13-4 16,-4 8-1-16,-8 2 5 0,4 13-4 15,2 15-1-15,2 5-1 16,4 17 0-16,0 14 3 16,0 9-3-16,0 14 2 15,4 13 5-15,26 7-5 16,4 0 0-16,1 5 4 16,7 3-2-16,13 6-3 15,4-1 4-15,14 9 1 16,-1-1 5-16,7 11-6 15,8 14-1-15,7 1 2 16,-1 6-1-16,-3 3 4 16,-9-8-7-16,-7-2 3 0,-3-4 3 15,0-6-7-15,-7-5 2 16,-10-4 0-16,1 0-2 16,-9 7 2-16,3-1-3 15,-8 4-1-15,4 2 1 16,-7-1 3-16,-11-6-3 15,2-6-2-15,0 1 2 16,-7-13 0-16,-2-7 0 16,-2-2 3-16,-8 3-1 15,-3-5-3-15,2 9 1 16,-5 3 0-16,-2-7 0 16,-2-3 1-16,0-8 0 15,0-5 1-15,0-4-1 0,0-2-1 16,0-18 1-16,0-8-1 15,0-5 0-15,0-17 1 16,0-5-1-16,0-3 4 16,0-14-2-16,0 4-2 15,0 1 0-15,0-2 0 16,0 2 0-16,4-10 0 16,0-12 2-16,2 1-1 15,3 3-1-15,-5-2-1 16,5 10-3-16,-9 1 4 15,9-1 2-15,-1-5-1 16,3-5 1-16,3-3-2 0,-1 0 1 16,0 3 2-1,2-8-1-15,1 0-2 0,0-6 0 16,-3-12 7-16,-3-2-6 16,6-4 6-16,-6-5-6 15,4-8 2-15,-1-8 1 16,-2-7 3-16,0-8-7 15,-1-6 1-15,-1-7-1 16,1-7 5-16,-5-14-5 16,-1-9 1-16,-4-4-4 15,0 0 5-15,0 0-2 16,0 0 1-16,0 0-1 16,0 0-5-16,0-44-48 0,0-41-92 15,0-27-167 1</inkml:trace>
</inkml:ink>
</file>

<file path=ppt/ink/ink1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1:05.83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 0 460 0,'0'0'72'0,"0"0"26"0,0 0-7 15,0 0-48-15,0 0-10 16,0 0-21-16,-4-14-3 16,4 14-2-16,0 3-1 15,0 37 1-15,0 18 14 16,0 17 14-16,0 13-11 16,8 7-17-16,7 10 0 15,1 9 1-15,0 17 3 16,1 8-10-16,-4-3 9 15,0 10-5-15,-3 5-5 0,5 10 2 16,-1 18 7 0,4 2-6-16,2 0-3 15,0-5 2-15,-1-1 7 0,2 1-8 16,8 5 0-16,-8 5 6 16,8-9-7-16,-2-4-3 15,0-3 3-15,5 4 0 16,-4 0 0-16,-1 6 0 15,1 5 8-15,-1 18-8 16,-4 9 3-16,-2 8 1 16,-1 6-3-16,-7 1 2 15,0-5 0-15,-8 6 4 0,3 3-1 16,-3-7-5 0,-5 6 10-16,0-2-4 15,0-1 2-15,0 8-8 0,0 12 8 16,0-2-1-16,0 6-3 15,0-6-2-15,0 1-3 16,0-5 2-16,1-2-2 16,8-6 2-16,10-11 5 15,-6-4-6-15,1-9 0 16,6-6-1-16,1 4 0 16,-2 4 0-16,5 1 2 15,-3 1-2-15,-7-9 0 16,-2-9 1-16,-4-4-1 15,-3-1 2-15,-5-6-2 16,4-8 1-16,-2-13 0 0,2-14-1 16,2-11 4-16,2-21-3 15,3-6-1-15,-4-14 0 16,2-9 0-16,-1 4 0 16,-6-17 2-16,6-6-2 15,3 5-2-15,-3-13 2 16,-3 5 4-16,-1-3-3 15,0 3-1-15,1 9 0 16,3 7-1-16,-6-3 1 16,6-5 1-16,0-1 0 15,3-5 2-15,-2 3-2 16,0-5-1-16,1 4 5 16,7-7-5-16,2 3 1 0,-1-5 0 15,-4 8 0-15,2 9 0 16,4-8 4-16,-5-2-5 15,1-7 0-15,-6-5 0 16,3-1 1-16,6-7 2 16,-6-3 0-16,0-4-1 15,1-3-2-15,5 5 1 16,-6 2 1-16,-2-2-1 16,5 11 2-16,-3 8 1 15,-2-4 0-15,-2 3-2 16,-5-4-1-16,-4-12 0 15,2-8 1-15,-2-5-1 16,0-4-2-16,0-9 1 16,0 0-2-16,0-2-5 0,4-3-24 15,-4-1-23-15,0-13-36 16,0 0-97-16,-6-35-331 16</inkml:trace>
</inkml:ink>
</file>

<file path=ppt/ink/ink1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1:10.53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0-1 609 0,'0'0'26'0,"0"0"33"16,0 0 20-16,0 0-30 15,0 0-20-15,0 0-14 16,22-7-4-16,-22 7-2 16,0 0-3-16,0 7-4 15,4 36 2-15,1 15 17 16,-1 23-1-16,-4 6 1 15,0 6-10-15,0 13 0 16,0 9-3-16,0 4-6 16,0 12 13-16,0 0-9 0,0 17-5 15,0 19 7-15,6-5-3 16,4 5-1-16,0-10-4 16,3-8 4-16,-5 7-2 15,0 0 7-15,-2-1-9 16,-6 5 6-16,9-2-1 15,-5-2 8-15,2 3-13 16,-2-4 3-16,-4 1-3 16,5-3 3-16,-5-7-1 15,1 4 3-15,3 2-3 16,-4 11-2-16,3 7 5 16,-3 6-2-16,5 0-2 0,-5-4 1 15,0 5 1-15,0 1-1 16,0 2 1-16,0 7 8 15,0 0-7-15,0-3-3 16,0 5 5-16,-12 2-5 16,2-2 3-16,-5 2 4 15,1 11-8-15,5 8 3 16,-2 5-2-16,5 0 3 16,1 2-5-16,-5-7 4 15,10-6-3-15,-4 8 2 16,4-12-3-16,0-4 1 15,0-8 0-15,0-11 2 16,0 7 0-16,0-8-2 16,0-3 0-16,0-1 0 15,14-1 2-15,-8 13-2 0,3-8 0 16,-2-3 0-16,-2-6 1 16,-5-5-1-16,4 3 0 15,0-2 0-15,-4-5 1 16,0-2-1-16,0-10 0 15,0-13 0-15,0-8 2 16,0-3-4-16,0-12 4 16,0-3-2-16,2-9 0 15,-2-1 0-15,4-10 0 16,5-2 0-16,-9-11 1 0,10-9-2 16,-1 4 1-1,-4-2 0-15,3-1 0 0,0-8 0 16,3-2 0-16,4-2 1 15,1 6-2-15,-7-9 1 16,1 4 0-16,3 6 0 16,3-1 0-16,0 10 0 15,-1 0 0-15,1 2 0 16,3 3 1-16,-3-5-1 16,-1-1 0-16,-1 6 1 15,-4 3-1-15,-2-3 0 16,7 2 0-16,-9-6 0 15,1-7 0-15,2 5 0 16,-4-18 1-16,0-3-1 16,-1 2 1-16,5-13-2 0,-2 0 1 15,5-5-1-15,-8-4 1 16,5 0 0-16,-5 0 1 16,2-1 0-16,3-3 0 15,-9-6-1-15,4-13 0 16,-1-1-2-16,-3-4 2 15,4 0 0-15,-4 0-1 16,0 7 1-16,0-7 0 16,0 3 0-16,0 11 0 15,0-4 0-15,5-2 1 16,-5-2-1-16,0-3 0 16,0-3 1-16,0 0 0 0,0 0 0 15,0 0-1-15,0 0-2 16,0 0 0-16,0 0-9 15,0-7-21-15,0-45-35 16,0-31-79-16,-12-29-205 16</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39:18.07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-108-1153 124 0,'0'0'264'0,"0"0"-172"15,0 0-34-15,0 0 17 16,0 0-30-16,0 0-19 16,0 0-9-16,-22-11-6 0,22 11-8 15,0 0-2 1,0 11 1-16,0 16 2 0,20 10 1 16,0-1-3-16,4-8 14 15,6-1-8-15,-5-6-7 16,-6-10-1-16,6-7 1 15,-10 3-1-15,2-7 2 16,10 0 1-16,-12 0-1 16,12-7 13-16,0-25-3 15,0-8 3-15,6 2-7 16,1-2-4-16,-4 3 2 16,-1 11-6-16,-4 11 0 15,-3 7-1-15,10 3-3 16,-5 5 0-16,6 0 2 0,8 0 2 15,6 0 1-15,-2 0 0 16,4 13-2-16,-9-4 2 16,-1-3-4-16,-4-1 6 15,-1-5-3-15,-9 0 0 16,-3 0 0-16,0 0 1 16,-6 0 5-16,3-5 18 15,-7-11-8-15,-1 1-2 16,-1 8-13-16,-10-1 5 15,0 4-3-15,5-1-3 16,-5 5 0-16,0 0-1 16,6 0-9-16,-6 0-52 15,5 0-22-15,-5 0-40 16,0 0-27-16,0 12-18 16</inkml:trace>
  <inkml:trace contextRef="#ctx0" brushRef="#br0" timeOffset="-21260.79">2075-970 149 0,'0'0'247'0,"0"0"-170"15,0 0 33-15,0 0-45 16,0 0-21-16,0 0-13 16,-5-28-7-16,5 28-2 15,0 0-8-15,0 0 3 16,0 0-13-16,0 0 1 16,0 0-5-16,0 0 0 15,0 0-4-15,0 0 4 16,0 12 0-16,15 12 0 0,-3 4 0 15,0 6 0-15,-2 4 6 16,0-2-3-16,-5 13-3 16,0-6 4-16,0 5 0 15,0 1-4-15,0-1 5 16,-3 0-5-16,3-1-2 16,0 19 2-16,0-6 2 15,-2-9 4-15,-3 4 8 16,0-12-10-16,0-5-2 15,0-1-2-15,9-10 1 16,-4 1-2-16,-5-3 0 0,0-8 0 16,0-6 1-16,0-1 0 15,0 1 3-15,0-5-3 16,0-1 0-16,0 5 0 16,0-3 0-16,0-3 2 15,0 0-3-15,0 3 2 16,0-3-1-16,0 0 1 15,0 9 7-15,0-9-8 16,0 3 0-16,0 5 1 16,0-8-2-16,0 7 5 15,0-6-7-15,0-1 5 16,0 8-2-16,0-7 1 16,0-3 0-16,0-2-1 15,0 0 1-15,0 4 2 0,0-4 0 16,0 0 0-1,0 0-2-15,0 0 2 0,0 0-3 16,0 0-7-16,0 0-22 16,0 0-63-16,0 0 8 15,-5-4-82-15,-12-8-134 16</inkml:trace>
  <inkml:trace contextRef="#ctx0" brushRef="#br0" timeOffset="-20608.54">1998-108 268 0,'0'0'91'15,"0"0"13"-15,0 0-27 16,0 0-42-16,0 0-14 16,0 0 6-16,-5 0-14 15,5 0-6-15,0 0-4 16,0 0 0-16,0 0-3 15,0 0 0-15,0 27 2 16,10-4 6-16,8 3-8 16,1 2 4-16,-4-3-3 15,-3 3-1-15,1-5 5 16,-3-3-5-16,2-4 0 16,0-5 0-16,3 1 0 15,-10-3 0-15,5-2 1 0,0-3-1 16,-8-4 0-16,8 0 0 15,-5 0 2-15,7 0 1 16,-7 0 4-16,5 0 5 16,0 0 4-16,0-11-3 15,2-14 0-15,1 2-4 16,6-5-1-16,-9 0-1 16,2-2 1-16,-2 5 2 15,0 3 0-15,-7 10-2 16,2 6-1-16,0-8 2 15,0 13 4-15,-5-14 7 16,0 8-2-16,0 2-6 16,0-7 7-16,0 2-1 15,0 0-13-15,0-1 0 0,0 1 4 16,-5 4 7-16,-8-6-3 16,-7 12-1-16,-2-9-3 15,3 9-8-15,-4 0 1 16,6 0-2-16,-3 0 0 15,-2 0 0-15,0 0 0 16,12 0 0-16,-5 9 1 16,10-9-3-16,-2 8 2 15,7-4-19-15,0-4-10 16,0 0-29-16,0 0-33 16,0 0-38-16,0-31-266 0</inkml:trace>
  <inkml:trace contextRef="#ctx0" brushRef="#br0" timeOffset="-31926.43">2978-817 249 0,'0'0'125'16,"0"0"-30"-16,0 0-1 16,0 0-29-16,0 0-20 15,0 0-4-15,-36-21 2 0,36 21-11 16,0-4-3-16,0 4-4 15,0 0-3-15,0 0-8 16,0 0 0-16,0 0-4 16,0 0-5-16,0 0-3 15,0 0-2-15,0 0-1 16,0 0 0-16,0 0-1 16,0 21 1-16,0 7 1 15,17 3 0-15,-3 6 0 16,-4 0 0-16,-4 2 1 0,5 2-2 15,-6 14 1 1,1 4 0-16,-1 4 0 0,0-4 0 16,-5-4 1-16,5-8-1 15,0-4 2-15,-5 0-2 16,0-4 0-16,6-7 1 16,-1 16-1-16,0-4-4 15,-5-7 4-15,6-5 0 16,-6-11 2-16,0-10-1 15,0 0-1-15,0-6 1 16,0-5-1-16,0 0-3 16,0 0 3-16,0 0 2 15,0 0-2-15,0 0 4 16,0 0 4-16,0 0-1 16,0 0 6-16,0 0 0 0,0 0 1 15,0 0-1-15,0 0-3 16,0 0 1-16,0 0-5 15,0 0-4-15,0 0 1 16,0 0-3-16,0 0-6 16,0 0-16-16,-1-16-21 15,-14 5-15-15,-1 2-36 16,0-8-15-16,-6-2-9 16,3 4-27-16,-3-10 45 15,-6 2 44-15,4-3 56 16,2 10 15-16,4-1 33 15,4 2 34-15,-1 15 20 16,10-7-24-16,4 2-27 16,-4 5-8-16,5 0-7 0,-5 0 0 15,5 0-17-15,0-4-4 16,0 4-1-16,0 0-10 16,0 0 5-16,0 0-1 15,0 0-8-15,0 0 1 16,0 0-1-16,0 0-1 15,0 16 1-15,10 4-2 16,1 3 5-16,3 3-3 16,4 2 3-16,-13-11-6 15,16 2 3-15,-10-2 0 16,3-6 0-16,1 5 0 16,-8-5 0-16,14-6 0 15,-9 11 2-15,2-9-2 0,-3-3 0 16,5 5 0-16,0-6 0 15,-6-3 1-15,1 0-1 16,0 0 0-16,4 0 0 16,7 0 4-16,-12-3 10 15,7-22 8-15,3-6-8 16,2-5-9-16,-7-4 3 16,-8 2 3-16,8 6-2 15,-6-7 0-15,-4 8 2 16,-5 3 4-16,0 4-6 15,0 12 8-15,0 7-1 16,0-1-9-16,0 6 3 0,0-11-3 16,0 10-3-16,0 1-3 15,-9 0 0-15,-1 0-1 16,-7 0 0-16,-11 0-3 16,4 0-12-16,-3 0-14 15,-15 12-4-15,10 3-13 16,-6 8-14-16,7-2-32 15,-7-5 8-15,3-9-73 16,-4-7-124-16</inkml:trace>
  <inkml:trace contextRef="#ctx0" brushRef="#br0" timeOffset="61970.77">3342 1814 188 0,'0'0'26'16,"0"0"2"-16,0 0 12 16,0 0-4-16,0 0-4 15,0 0 8-15,69 247-17 16,-57-188 5-16,3 7-22 16,-1 4 3-16,-1-1-5 15,2-6-3-15,-13-8 0 16,3-8 0-16,-5-8-2 0,0-12 1 15,0-6-3 1,0-11-20-16,0 2-22 0,0-12-23 16,-17 0-27-16</inkml:trace>
  <inkml:trace contextRef="#ctx0" brushRef="#br0" timeOffset="62306.07">3347 2405 134 0,'0'0'77'0,"0"0"-24"15,0 0 11-15,0 0-18 16,0 0-23-16,0 0-14 16,-5-5-8-16,5 5 0 15,0 0 4-15,17 0 11 16,10 16 3-16,-7 5 3 16,2 0-11-16,2-2-6 0,-1 6 0 15,-6-5-5-15,7-4 3 16,-6 1-2-16,-3 0-1 15,-3-12 0-15,-4 0 1 16,-3-5-1-16,0 0 2 16,0 0-1-16,0 0 3 15,2 0 32-15,3-27 12 16,2-15-27-16,-7-1-9 16,0 0-5-16,-3-11-6 15,-2 10-2-15,0-7 1 16,3 6-23-16,-3 8-56 15,0 10-99-15</inkml:trace>
  <inkml:trace contextRef="#ctx0" brushRef="#br0" timeOffset="-25917.74">3201 1134 313 0,'0'0'29'16,"0"0"24"-16,0 0 27 16,0 0-15-16,0 0-13 15,0 0-6-15,0 0-10 16,-91-113 2-16,76 101-13 16,10-3 17-16,-8 10-3 15,-1-11-13-15,3 11-14 16,-4-6 5-16,9 3-11 15,-4 0 1-15,0 8 4 16,4 0 2-16,1-5-6 0,-1 5-2 16,1-2 2-16,5 2-4 15,-1-5 0-15,-4 5 2 16,5 0-3-16,0 0-2 16,-5 0 0-16,5 0 1 15,0 0-1-15,-5 0 0 16,0 0 0-16,-5 7 0 15,-6 25-1-15,0-6 1 16,14 6-1-16,-3-5 1 16,0 5 0-16,5-9-1 15,-5 7 1-15,5-2 0 16,0 8 0-16,0-8 1 16,0 4-1-16,0 1-1 15,0-2 1-15,5 1 0 16,7-1 0-16,9-3-1 0,-4 4 2 15,2-5-2-15,-2-5 1 16,4 1 0 0,0-1 0-16,-10-12 1 0,9 0-1 15,2 5 0-15,-7-3-2 16,7 0 2-16,5-3 0 16,-7 2 0-16,6-7-3 15,-5 3 3-15,6-2 0 16,4-5 0-16,-3 0-2 15,-3 0 2-15,-8 0 3 0,7 0 0 16,-6 0-6 0,2-16 6-16,-3-4-2 0,2-2-1 15,-1 0 0-15,-6 0 0 16,3 1 2-16,-7-6-2 16,3 5 4-16,-5-10-4 15,6 6 3-15,-7-6 0 16,-5 5-1-16,0-1 4 15,0 1-2-15,0 1 1 16,0-2 6-16,0 8-7 16,0 2-2-16,0-7 7 15,-5 10-2-15,-8-7-3 16,-6 5 5-16,-1 2-8 0,3 4 1 16,-6-1-1-1,-1-3 0-15,7 3-1 0,-6-2 0 16,4-2 0-16,2 4 0 15,2 5 0-15,-12-2 0 16,11 3 1-16,-3 1-2 16,7-7 1-16,-3 8 0 15,-3-1 0-15,8 5 0 16,1 0 1-16,-6-7-1 16,3 7 0-16,2 0 0 15,-3 0 0-15,3 0-1 16,1 0 1-16,4 0 0 15,-5 0 0-15,3 0 0 16,-3 0 0-16,0 0 0 0,-7 0-1 16,7 0 1-16,0 0 0 15,4 0 0-15,-4 7 0 16,4-2 0-16,6-5 0 16,0 4-1-16,0-4 0 15,-5 0-1-15,5 7-5 16,-5-2-4-16,0 6-7 15,-6 10-25-15,6 6-33 16,-1 10-82-16,-15-9-191 16</inkml:trace>
  <inkml:trace contextRef="#ctx0" brushRef="#br0" timeOffset="61375.36">4316 1750 193 0,'0'0'57'0,"0"0"-30"0,0 0 24 16,0 0-21-1,0 0-5-15,0 0-7 0,0 0 2 16,0 0 9-16,0-4 0 15,0 4-2-15,0 0-8 16,0 0-3-16,0 0-2 16,0 0-3-16,0 0 0 15,0 0-1-15,0 0 2 16,0 0 0-16,0 0-1 16,0 0 1-16,0 0 5 15,0 0 3-15,0 0 2 16,0 0-4-16,0 0 10 15,0 0-7-15,0-7-8 16,0 2-1-16,0 5-2 0,0 0-5 16,0-1 11-16,0 1-2 15,0 0 4-15,0-4 6 16,0 4-12-16,0-5-3 16,0 5 1-16,0 0-5 15,0 0 0-15,0 0-3 16,0 0 0-16,0 0 2 15,0 0-3-15,0 0-1 16,0 0 7-16,0 0-6 16,0 0 2-16,0 0 5 15,0 0-2-15,0 0 0 16,0 0-1-16,0 0 0 16,0 0-4-16,0 0 2 0,0 0-3 15,0 0 0-15,0 0-3 16,0 0 3-16,0 0-2 15,0 0 2-15,0 0-1 16,0 0-3-16,0 0 1 16,0 0-1-16,0 9 0 15,0 14 4-15,0 14 0 16,0-5 1-16,5 4-1 16,10 4-1-16,-2-4 0 15,1 2 1-15,-4 1-2 16,-4-3 0-16,5-4-1 15,-1-9 0-15,-7-12 3 16,2-2-6-16,0 3 5 16,-5-12 1-16,0 9-3 0,5-3 3 15,-5-6 1-15,5 7-1 16,-5-7-1-16,0 0 0 16,0 0 1-16,0 0 2 15,0 0-2-15,0 0 0 16,0 0 3-16,0 0-3 15,0 0 1-15,0 0 1 16,0 0-2-16,0 0 0 16,0 0-1-16,0 0 1 15,0 0-20-15,-10 0-34 16,-19 0-1-16,8 0-17 16,-6 0-7-16,7 0 11 15,3-13 23-15,2 4 10 0,-7 3 18 16,5 0 16-16,7 6-1 15,5 0 2-15,0 0 20 16,5 0 17-16,-5 0-4 16,0 0-6-16,5 0-11 15,0 0-2-15,0 0-5 16,0 0-5-16,0 0-4 16,0 0 0-16,0 0 0 15,0 12 3-15,17 10-1 16,1-3 1-16,-1-2 2 0,5 1-2 15,-7-2-3 1,-3-12 3-16,8 9-2 0,-7-13 0 16,1 0 0-16,-14 0-1 15,5 0 0-15,5 0 1 16,-9 0 6-16,10 0 6 16,-1 0 19-16,-2-13-4 15,2-14-13-15,-5 0 9 16,-5 0-16-16,0-9-5 15,0 12 4-15,0-3-7 16,0 12 1-16,0-1-1 16,0 2 0-16,0 3-2 15,0 4-31-15,0-3-63 16,0 6-58-16,0 4-136 16</inkml:trace>
  <inkml:trace contextRef="#ctx0" brushRef="#br0" timeOffset="55433.75">5169 1733 483 0,'0'0'274'0,"0"0"-239"16,0 0-26-16,0 0-4 15,0 0 46-15,0 0-20 16,0 0-16-16,0 0 1 16,4-9 4-16,-4 9-10 15,0 0-2-15,0 0-1 16,0 0 6-16,0 0-6 16,0 0-5-16,0 0 2 15,5 0 3-15,-5 10-7 16,13 29 1-16,-3 17 13 15,7 10-5-15,2-1 0 16,4-1-1-16,-8 1-5 0,-3-2 2 16,1-2-1-1,3-9-6-15,-5-8 2 0,1 3 0 16,0-8 0-16,-2-1 5 16,-2-11-8-16,-3-5 6 15,0-7-3-15,-5-10 1 16,0-5-1-16,0 0 0 15,0 0-1-15,0 0 1 16,0 0-12-16,0 0-7 16,0 0-14-16,0 0 7 15,0 0-20-15,-13 0-85 16,-9 0 17-16,-6 0 11 0,4-20-64 16,-3 12 66-16,-1-1 95 15,7 2 6 1,1 3 36-16,-7-7 40 0,12 10 37 15,9-4-11-15,1 5-27 16,5 0 14-16,0 0-16 16,0 0-32-16,0 0-25 15,0 0-8-15,0 0-5 16,0 0-3-16,0 0-3 16,0 0 0-16,11 13 1 15,21 7 4-15,-7 0-1 16,1 8 1-16,2-13-2 15,-1 2 0-15,2 5 1 16,-6-7-1-16,-1 2 0 0,-2-1 0 16,0-5 0-16,-3-5 0 15,-10-2 0-15,-4-4 0 16,2 0 0-16,0 0 0 16,-5 0 0-16,7 0 1 15,3 0 1-15,9-21 1 16,4-22 11-16,-6-1-1 15,-2-3-4-15,-6 4-9 16,1 10 3-16,-2 6 0 16,-8 5-2-16,0 11 0 15,5 2 1-15,-5 3 1 16,0 6-1-16,0 0 0 16,0 0 1-16,0 0 1 0,0 0 1 15,0 0-3 1,0 0 1-16,0 0 10 0,0 0-5 15,0 0 2-15,0 0 4 16,0 0-1-16,-29 0-12 16,4 0-1-16,-13 0 7 15,7 0-6-15,1 6 1 16,-4-1-2-16,6 1 11 16,-2-6-10-16,-4 4 11 15,12 1-11-15,4 1 8 16,8-6 3-16,6 0-5 15,-1 1 1-15,0-1-6 0,5 5 0 16,0-5 0-16,0 0-2 16,0 0 0-1,0 0 0-15,0 0-1 0,0 0-1 16,0 0 0-16,0 0-2 16,0 0-11-16,0 0-5 15,0 0-5-15,-5 0-12 16,5 0-40-16,0 0-65 15,0 0-143-15</inkml:trace>
</inkml:ink>
</file>

<file path=ppt/ink/ink1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1:13.71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165 0 159 0,'0'0'518'0,"0"0"-485"15,0 0 108-15,0 0-83 16,0 0-26-16,0 0-19 15,-24 27-11-15,18 31-1 16,-7 18 3-16,-3 14 4 0,1 16 4 16,-1 13-1-16,-4 16 3 15,-3 14-5-15,7 12-4 16,4 9 1-16,8 25 5 16,4 9-8-16,0 15 3 15,0 3-4-15,9-2 4 16,18 7-3-16,4 9 2 15,2 3 1-15,2-3-1 16,-5 5 1-16,-1 4 1 16,-3 5 5-16,3 23 2 15,-7 9-11-15,-2 2 2 16,-5 13 2-16,-2-14-3 16,-1-7 1-16,-4-1-1 15,4-5 2-15,-8-2-1 0,6 4-2 16,-1 16 1-16,-2-6-1 15,2 4-1-15,-3-2-1 16,3-15 2-16,-5 4-3 16,2 0 1-16,-5-8 0 15,4-7-1-15,-1-7 2 16,0 4-2-16,3 0 0 16,2 6 1-16,-4-13-1 15,-1-6 1-15,-3-11 0 16,4-9-1-16,-5-8 0 15,4-10 2-15,0-28-2 16,-4-6 0-16,0-16 1 0,0-20-1 16,0-8 0-16,0-25 0 15,0-12 0-15,0-15 0 16,0-10 3-16,-4 2-2 16,-6-2 0-16,1 1-1 15,5 14 1-15,-3 0 0 16,2 14 4-16,5-1-5 15,0 10 1-15,0 10-1 16,0-6 2-16,0 8-2 16,0 3 1-16,0 4 2 15,0 0-1-15,7 8 0 16,12 5 5-16,2-4-3 16,-1-19-2-16,-7-10-1 0,-7-30 2 15,3-16-1 1,-2-4-1-16,-3-20 0 15,0-15-1-15,-4-9 0 0,0 0 0 16,0-7 0-16,0 0 1 16,0 0-1-16,0 0 0 15,0 0-1-15,0 0-20 16,0-30-32-16,-24-25-35 16,1-27-50-16,-5-26-208 15</inkml:trace>
</inkml:ink>
</file>

<file path=ppt/ink/ink1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0:51.40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-10472-1114 499 0,'0'0'74'0,"0"0"24"15,0 0 14-15,0 0-26 16,0 0-29-16,0 0-21 0,-12-4 7 16,12 4-22-1,0 0 3-15,0 0-1 0,0 0-12 16,0 0-6-16,0 0-5 16,0 0-1-16,0 0-3 15,46 0 0-15,22-12 4 16,30-5 1-16,0-7-1 15,13 2 2-15,-8-8 0 16,-6 0-2-16,-12 8 0 16,-17 4 0-16,-12 9 1 15,-19 5-1-15,-24-1 0 16,-4 5 0-16,-9 0 0 16,4 0 0-16,-4 0 0 0,0 0 0 15,0 0-3 1,0 0-12-16,0 0-16 0,0 0-12 15,5 0-25-15,-5-7-87 16,0-2-71-16</inkml:trace>
  <inkml:trace contextRef="#ctx0" brushRef="#br0" timeOffset="1184.75">-8552-1341 542 0,'0'0'93'0,"0"0"19"15,0 0 25-15,0 0-79 16,0 0-13-16,0 0-19 15,-9-5-6-15,9 5 0 16,0 0-14-16,0 0-3 16,0 0-5-16,0 19 2 15,0 24-2-15,0 15 2 16,0 11 7-16,0-2-3 16,0 10-3-16,0-2-1 15,0-1 3-15,0-4-6 0,5-14 8 16,-1-2-5-1,-4-11 0-15,6-10 0 0,-6-9 0 16,4-7 0-16,-4-12-1 16,0-1-7-16,0-4-14 15,5 0-8-15,-5 0-17 16,0 0-24-16,0 0-91 16,0-26-90-16</inkml:trace>
  <inkml:trace contextRef="#ctx0" brushRef="#br0" timeOffset="1636.54">-7727-1568 575 0,'0'0'76'0,"0"0"62"16,0 0-52-16,0 0-40 15,0 0-19-15,0 0-8 16,-8-9-13-16,8 9-6 16,0 0 0-16,0 0-4 15,0 6-3-15,26 16 7 16,11 21 0-16,8-7 0 0,5 2 1 15,1 1-1-15,4-4 0 16,0 3 3-16,-6-7-2 16,6-1-1-16,-5-7-4 15,-8-2 4-15,1-3 0 16,-5-5 4-16,-12 2-4 16,-1-3 0-16,-12-2 3 15,0-6-3-15,-9 2-2 16,-4-6-18-16,0 6-9 15,0-6-4-15,0 0-23 16,0 0-25-16,0 0-50 16,-22-6-119-16</inkml:trace>
  <inkml:trace contextRef="#ctx0" brushRef="#br0" timeOffset="2001.57">-7293-1599 432 0,'0'0'88'0,"0"0"30"16,0 0 2-16,0 0-26 15,0 0-40-15,0 0-13 16,-19-17-17-16,19 17-1 16,-4 0-4-16,2 0-10 15,-2 0-7-15,-5 35-1 16,-8 25 6-16,-8 14-5 15,-1 5 7-15,-7-4-8 0,11-5 1 16,-4-1-1-16,-6-1 0 16,9 1 4-16,-5-3-5 15,1-10-2-15,9 0 2 16,-5-11 3-16,9-8-2 16,5-9-2-16,5-9 1 15,4-4-2-15,0-11-18 16,0-1-19-16,0 1 8 15,0-4-29-15,0 0-67 16,0 0-24-16,8-7-12 0</inkml:trace>
  <inkml:trace contextRef="#ctx0" brushRef="#br0" timeOffset="404.3">-9245-1897 515 0,'0'0'93'16,"0"0"-28"-16,0 0 63 15,0 0-67-15,0 0-33 16,0 0-1-16,11-4-15 15,-11 4-8-15,0 0-4 16,0 38 2-16,0 26-2 16,0 20 5-16,5 6 5 15,-5 8 4-15,0-7-1 16,0-5-6-16,0-11-2 16,0-9-4-16,0-11-1 15,0-11 1-15,0-13 1 0,0-1-2 16,0-17 0-16,0-2 0 15,0-7 0-15,0-4-4 16,0 0-28-16,4 0-20 16,0 0-68-16,5-18-57 15,4-22-309-15</inkml:trace>
  <inkml:trace contextRef="#ctx0" brushRef="#br0" timeOffset="826.71">-8807-1734 586 0,'0'0'73'0,"0"0"37"0,0 0-11 16,0 0-58-16,0 0-19 16,0 0-11-16,1 0-2 15,-1 26-8-15,0 35 0 16,0 15 8-16,-1 5 0 15,-12-7-5-15,4 0 1 16,5-8-4-16,-1-5-1 16,1-11 1-16,4-3-1 15,0-15-1-15,0-10 0 16,0-5-1-16,0-13-3 16,4 3 4-16,14 3 0 15,5-10 2-15,9 1 1 16,10-1-2-16,1 0 1 0,12 0 4 15,-8-7-4-15,4-8 1 16,-8 0-2-16,-1 2-4 16,-6 2-6-16,1 5-9 15,-14-2-13-15,-4 1-6 16,-6 7-41-16,-9-3-3 16,-4 3-34-16,0-4-28 15,0-4-101-15</inkml:trace>
  <inkml:trace contextRef="#ctx0" brushRef="#br0" timeOffset="2468.32">-6309-1748 189 0,'0'0'405'0,"0"0"-346"15,0 0 88 1,0 0-61-16,0 0-42 0,0 0-6 15,13-14-14-15,-9 14 0 16,-4 0 1-16,4 0-12 16,-4 0-8-16,0 0-5 15,0 4-3-15,0 32-5 16,0 13 8-16,0 18 6 16,5-6-4-16,-4 1 0 15,8-4-2-15,1-5 1 16,-6 5 1-16,5-3-1 15,-5-5-2-15,-4-10 2 16,5 3-2-16,-5-3 0 16,4-6 1-16,-4-7 5 0,4-4-5 15,-4-13 0-15,5 4-10 16,-1-10-17-16,-4 0-17 16,2 0-12-16,2-4-42 15,5 0-40-15,-2-22-16 16,4-16-166-16</inkml:trace>
  <inkml:trace contextRef="#ctx0" brushRef="#br0" timeOffset="2994.91">-5899-1870 374 0,'0'0'154'0,"0"0"-62"16,0 0 17-16,0 0-38 16,0 0-26-16,0 0-19 15,0-8-13-15,0 8-5 16,0 0-6-16,0 18-2 16,0 15 3-16,7 8 9 15,2 11 6-15,3 4-8 16,-8-3-2-16,0 8-2 15,1-3 4-15,-1-3-3 16,0 7-2-16,-4-4 4 16,5-2-2-16,-5 4-2 15,4-6 4-15,-4-3-6 0,4-5-2 16,-4-3 5-16,0 0-6 16,5-9 1-16,-1-10 1 15,0 1-1-15,-4-12 0 16,0-4 1-16,0 0-2 15,5-9 0-15,-5 0 0 16,0 0 4-16,0 0 0 16,0 0 2-16,0 0-2 15,0 0 11-15,0 0-12 16,0 0 5-16,0 0-5 16,0 0-2-16,0 0 0 0,0 0 3 15,0 0-4 1,0 0 0-16,0 0-20 0,0 0-27 15,0 0-73-15,-18 0-313 16</inkml:trace>
  <inkml:trace contextRef="#ctx0" brushRef="#br0" timeOffset="30057.76">-755-1655 279 0,'0'0'78'16,"0"0"25"-16,0 0-4 15,0 0-29-15,0 0-2 16,0 0-11-16,-37-49-1 15,37 49-11-15,0 0-16 16,-1 0-6-16,-4 0-10 16,5 0-3-16,-4 0-8 0,4 0-2 15,0 0-4-15,0 6-4 16,0 19 1-16,0 15 7 16,0 4 0-16,0 7 2 15,0-7 0-15,0-1-1 16,0 2-1-16,0-7 0 15,0-11 1-15,0 3 0 16,0-12-1-16,0-1 0 16,0-7-2-16,0-3-24 15,0-1-36-15,0-2-29 16,0-4-37-16,0 0-25 16,0 0-183-16</inkml:trace>
  <inkml:trace contextRef="#ctx0" brushRef="#br0" timeOffset="30484.09">-74-1803 327 0,'0'0'109'0,"0"0"-75"16,0 0 41-16,0 0-25 15,0 0-28-15,0 0-4 16,6 0-8-16,-6 0 1 16,0 30-3-16,0-1 9 15,0 11 6-15,0 4 2 16,0 0-14-16,-6-1 5 15,-7-4-10-15,13 1 3 16,-13-1-4-16,9-3-2 16,-6-2-2-16,1-3 4 15,9-8-5-15,-6-3 0 16,6-5 1-16,0-3-1 0,-4-4 0 16,4-7 1-16,0 3-1 15,0-4-2 1,0 0-44-16,0 0-49 0,0 0-51 15,10-22-105-15</inkml:trace>
  <inkml:trace contextRef="#ctx0" brushRef="#br0" timeOffset="30919.28">364-1887 18 0,'0'0'467'16,"0"0"-403"0,0 0 4-16,0 0-15 0,0 0-27 15,0 0-19-15,0 0-3 16,0 88 13-16,0-37 1 16,-4-3-3-16,-9-3 1 15,1-1-2-15,-1-1-8 16,2-2 7-16,1-8-7 15,5-5-6-15,1-4 5 16,-1-5-4-16,5-8-1 16,0 0 1-16,0-3 0 15,0 0-1-15,0 2 0 16,0-3 0-16,19 0 0 16,12-4 4-16,2 1-4 15,3-4 1-15,5 0-1 0,0 0 1 16,-2 0 4-1,0 0-5-15,-9 4 0 0,4 0-3 16,-8-4 3-16,-3 0-9 16,-10 4-38-16,-4-4-33 15,-3 0-5-15,-2 0-48 16,-4 0-78-16</inkml:trace>
  <inkml:trace contextRef="#ctx0" brushRef="#br0" timeOffset="31263.36">624-1573 73 0,'0'0'302'16,"0"0"-191"-16,0 0-2 16,0 0-24-16,0 0-26 15,0 0-18-15,-28-16-12 16,24 16-14-16,4 0-12 15,-6 0-1-15,-2 31 0 16,0 3 0-16,0 7 3 16,2-2-1-16,-3-1-1 15,5 0 3-15,-1 3-6 16,-6-7 2-16,6 3 0 16,-2-4-2-16,3-3 0 15,4-2-1-15,-4-6 3 0,-1-1 1 16,5-2-3-1,0-6 0-15,0 2-21 0,0-4-53 16,0-9-3-16,0 4-40 16,0-6-178-16</inkml:trace>
  <inkml:trace contextRef="#ctx0" brushRef="#br0" timeOffset="31721.22">1330-1375 527 0,'0'0'73'0,"0"0"28"16,0 0-10-16,0 0-45 16,0 0-25-16,0 0-8 15,-13 0-11-15,13 0-2 0,0 0 0 16,0 0-2 0,0 0-5-16,9 3 6 15,17 1 1-15,16 0 1 0,3-4 5 16,6 0 1-1,0 0-2-15,4 0-5 16,7 0 6-16,-7 0-5 0,-10 0-2 16,2 0 1-16,-7 0-1 15,-16 0 1-15,-7 0-5 16,2-4-8-16,-15-3-26 16,2-3-14-16,-2-2-4 15,1-3-14-15,-5-5-28 16,0 1-48-16,0-2-71 15</inkml:trace>
  <inkml:trace contextRef="#ctx0" brushRef="#br0" timeOffset="29689.74">-1061-1564 295 0,'0'0'185'16,"0"0"-144"-16,0 0 38 16,0 0-19-16,0 0-11 15,0 0-8-15,0 0-12 16,0 13-15-16,0-13 3 15,-5 0-10-15,5 0 6 16,0 0-8-16,0 0-5 16,0 0 0-16,0 0 0 0,39 0 4 15,9 0 0-15,1 0-2 16,-12 0 6-16,8 0-8 16,-8 0 3-16,-9 0 0 15,0 2-3-15,-1-2 2 16,-7 4-1-16,-4-4-1 15,-3 7 0-15,-8-3 0 16,1 0 0-16,1-4 1 16,-7 0-1-16,4 0 0 15,-4 0-10-15,0 0-34 16,5 0-33-16,-1 0-44 16,-4 0-49-16,0 0-47 15</inkml:trace>
  <inkml:trace contextRef="#ctx0" brushRef="#br0" timeOffset="32313.64">1837-1643 219 0,'0'0'81'16,"0"0"26"-16,0 0 20 16,0 0-61-16,0 0 1 15,0 0-22-15,0 0-33 16,-28-30 3-16,28 30-15 15,0 0 0-15,0 0 0 16,0 0-7-16,7 0 7 16,18 4 0-16,3 14 0 15,-1 0 2-15,4 3 1 16,-8-2-2-16,0-3 0 16,-10 3-1-16,-9-2 0 15,1 0 0-15,-5 9 0 16,0 2 0-16,0 0 2 0,0 8 1 15,-13-5-2-15,-11 2 0 16,1-2 1-16,-3 4 2 16,-3-8-6-16,0-1 4 15,10-8 1-15,3-1 2 16,9-7-4-16,3-3 2 16,-1-7 10-16,5 0 1 15,0 0 7-15,0 0 9 16,0 0-2-16,0 0-4 15,0 0 1-15,0-7-4 16,0-24-13-16,0 0 2 16,0-4-7-16,0-4 8 0,0-1-3 15,0-3 2-15,0-4-6 16,0 1 8-16,0 6-5 16,0 12-1-16,0 5 12 15,0 9-9-15,0 6-5 16,0 8 3-16,0 0-2 15,0 0-1-15,0 0-4 16,0-3 0-16,0 3-4 16,0 0 0-16,0 0 0 15,0 0-17-15,0 0-18 16,0 0-12-16,0 7-45 16,0 7-44-16,0 7-140 0</inkml:trace>
  <inkml:trace contextRef="#ctx0" brushRef="#br0" timeOffset="35583.54">4337-1839 181 0,'0'0'51'16,"0"0"-3"-16,0 0 28 15,0 0-26-15,0 0 20 16,0 0-11-16,5-43-18 16,-5 43-6-16,0 0 7 15,0 0-7-15,0 0-4 16,0 0-14-16,0 0-1 15,0 0 0-15,0 0 5 16,0 0-4-16,0 0-6 16,0 0-4-16,0 0-7 0,0 0-10 15,0 12 10-15,0 15 4 16,0 3-4-16,0 6 1 16,0 2 11-16,0-3-9 15,0 5 2-15,0-1 0 16,0-3-4-16,0 2-1 15,0-4 3-15,0 0 0 16,0-6-2-16,0 2-1 16,0-2 0-16,0-3 0 15,0 1 0-15,0-4 1 16,0-4 5-16,-5-1-6 16,5-4 0-16,0-8 1 0,0 0-1 15,0-1 2-15,0-1-2 16,0-3 2-16,0 3 4 15,0-3-5-15,0 0 0 16,0 3 1-16,0-3 4 16,0 0-4-16,0 4 0 15,0-4-2-15,0 0 2 16,0 0 2-16,0 0-4 16,0 0 2-16,0 0-1 15,0 0-1-15,0 0 1 16,0 0-1-16,0 0 5 15,0 0-5-15,0 0 0 16,0 0 0-16,0 0 0 16,0 0 0-16,0 0-2 15,0 0-21-15,0 0-4 0,0 0-24 16,0 0 7-16,0 0-35 16,0 0-1-16,0 0-19 15,0 0-52-15,0 0 33 16</inkml:trace>
  <inkml:trace contextRef="#ctx0" brushRef="#br0" timeOffset="37196.09">4822-1914 276 0,'0'0'74'15,"0"0"12"-15,0 0-3 16,0 0-35-16,0 0-7 16,0 0-3-16,0 0 0 0,-10-34-3 15,10 34-1-15,0 0 2 16,0 0-6-16,0 0-6 15,0 0-6-15,0 0-7 16,0 0-1-16,-6 0-3 16,6 0-3-16,0 0-4 15,0 0 0-15,0 0-3 16,0 20-3-16,-4 11 6 16,4 3 0-16,-5 9 4 15,1 0-3-15,-1-4 1 16,0 8-1-16,0-7 0 15,1 0-1-15,4 0 1 16,-4-3-1-16,1-5 2 0,-2-2-2 16,1-5 1-16,4-3-1 15,-1 1 0-15,1-6 2 16,0-4-3-16,0-2 1 16,-5-4 0-16,5 1 1 15,0-3-1-15,0 5 0 16,0-6 1-16,0-1-1 15,0-3 0-15,0 0 0 16,0 0 0-16,0 0 2 16,0 0-2-16,0 0 1 15,0 0-1-15,0 0-2 16,0 0-21-16,0 0-71 0,0 0-44 16,22 0 6-16,16 0-184 15</inkml:trace>
  <inkml:trace contextRef="#ctx0" brushRef="#br0" timeOffset="38037.36">5512-1651 197 0,'0'0'177'15,"0"0"-93"-15,0 0 11 16,0 0-42-16,0 0-15 16,0 0-3-16,0-13-4 15,0 8-9-15,-4 5 3 16,-6 0 6-16,-6 0-5 15,6 0-6-15,-11 0 2 16,8 0-9-16,-3 0 0 16,6 0-5-16,-3 0-2 15,-6 0-2-15,0 0-1 16,2 0 1-16,4 18-5 16,-12 4 3-16,1 1-2 0,5-2 1 15,-2 10 1-15,10-7-2 16,2 4 0-16,-1 2 2 15,-3-9-2-15,6 7 2 16,7-2-4-16,0-1-3 16,0 1 3-16,0-4 2 15,0-4-1-15,7 4 1 16,7-4 0-16,7-5 0 16,2 0 0-16,2-9 0 15,-1 1 1-15,1-5-2 16,-3 0-1-16,5 0 1 15,10 0 2-15,-1 0-1 16,4-18 5-16,0-4 3 0,-6 0-8 16,0 4 0-1,-8-2 0-15,6 1 0 0,-15-3 5 16,-2 5 0-16,1 0 5 16,-5-2-5-16,-2 0 1 15,-3 4-3-15,-2 2 5 16,-4-3-5-16,0 2 4 15,0-5 6-15,0 2-1 16,0-3-2-16,0-3-4 16,0 5 2-16,-4 1-3 15,-6 0-2-15,-6-1 6 16,0 0-5-16,1 9-3 0,-2-4 2 16,1 0-1-1,-4 6-3-15,5-4 2 0,-2 7-2 16,-7 4-2-1,6 0 1-15,0 0 1 0,-5 0-2 16,1 0-16-16,-5 0-27 16,-10 0-22-16,3 0-38 15,-1 11-88-15,-12-4-131 16</inkml:trace>
  <inkml:trace contextRef="#ctx0" brushRef="#br0" timeOffset="39093.82">3590-1856 236 0,'0'0'53'0,"0"0"53"0,0 0-8 16,0 0-24-16,0 0-25 15,0 0-20-15,-87-22 7 16,79 22-7-16,-7 0-14 16,3 0 2-16,-2 4-2 15,-6 14-4-15,4 3-2 16,-3 5-1-16,-6 6-4 15,5 1-1-15,1 7 1 16,6-5 3-16,-6 5-4 16,9-6 1-16,1-3-3 15,5-1 1-15,0-3 1 16,1-3-3-16,3 0 0 0,0-1 2 16,0-3 0-1,0 3-2-15,0-5 0 16,0-1 2-16,20-1-2 0,-3-1 2 15,8-8-2-15,-6-1 1 16,6-3 0-16,-9-3 1 16,-2 0 0-16,6 0-2 15,1 0 1-15,-3 0 5 16,3 0 4-16,2 0-2 16,-3-9 5-16,-2-2-6 15,-1-4-2-15,2-3 7 16,-10 1 8-16,1 1-4 15,3-3-9-15,-2-1 8 16,-2 1 1-16,-2-6-10 16,2 3 12-16,-4-3-4 0,-5 3-5 15,0 0 2-15,0-2 0 16,0 3-2-16,0-2-3 16,0-2 2-16,0 3 0 15,-14 4-7-15,-2 0 3 16,5-4 1-16,-2 1-1 15,-2 0 1-15,-1 2-2 16,5 4-1-16,-4 0-1 16,2 6-1-16,5-3 0 15,-1 12 0-15,-1-7 0 16,1 7-2-16,5 0-3 16,2 0-5-16,-11 0-38 0,1 0-12 15,-6 24-47 1,-11 12-113-16,7 2-201 0</inkml:trace>
  <inkml:trace contextRef="#ctx0" brushRef="#br0" timeOffset="34676.03">3944-1843 156 0,'0'0'69'0,"0"0"-37"15,0 0 17-15,0 0-18 16,0 0 1-16,0 0-5 16,0 0 13-16,0 0-11 15,0 0 4-15,0 0 4 16,0 0-9-16,0 0-3 16,0 0 0-16,0 0 3 15,0 0 2-15,0 0 8 16,0 0-14-16,0 0 3 15,0 0 7-15,0 0-8 16,0 0-2-16,0 0-9 16,0 0-2-16,0 0 1 0,0 0-4 15,0 0-4-15,0 0 0 16,0 0-5-16,0 0-1 16,0 0 0-16,0 0-2 15,0 0 2-15,0 16-2 16,0 12 0-16,0 6 2 15,0 9-2-15,0 6 2 16,0-1 4-16,0 0-4 16,0-5 0-16,0-7 0 15,0 3 1-15,0-3-1 16,-4-2 0-16,1-3 0 16,3-10 1-16,-4-4-1 0,4-3 0 15,-5-6 0-15,5-3 1 16,0-5-1-16,0 4-1 15,0-4 1-15,0 0 1 16,0 0-1-16,0 0 0 16,0 0 0-16,0 0-12 15,0 0-40-15,0 0-53 16,0 0-55-16,0 0-144 16</inkml:trace>
  <inkml:trace contextRef="#ctx0" brushRef="#br0" timeOffset="66990.84">-6096-594 349 0,'0'0'114'16,"0"0"-37"-16,0 0-3 15,0 0-18-15,0 0-3 16,0 0-14-16,0 0-5 16,0-31-6-16,0 31-4 15,0 0-3-15,0 0 3 16,0 0 4-16,0 0-17 0,0 0 5 16,0 0 8-16,0 0-6 15,0 0-7-15,0 0-4 16,0 0-6-16,0 0 4 15,0 0 2-15,0 0-3 16,0 0-4-16,0 0-3 16,0 0 1-16,0 0 0 15,0 0 1-15,0 20-3 16,0 18-3-16,0 5 7 16,0 2 3-16,0-3-3 15,-5-6 3-15,1-5-7 0,0-4 9 16,-1-3-4-1,5-9 0-15,0 0-2 0,0-5 0 16,-4-3 1-16,4-7 0 16,0 0 0-16,0 0-4 15,0 0 0-15,0 0-4 16,0 0-5-16,17 4 12 16,11-4-5-16,8 0 3 15,11 0 0-15,-4 0 3 16,9 0 0-16,2 0-2 15,-3 0-8-15,0 0 10 16,-15 0-7-16,0 0 7 16,-10 0-7-16,-8 0 0 15,-7 0-2-15,-6 0 7 0,3 0-6 16,-8 0 1 0,5 0-4-16,-5 0 6 0,0 0-5 15,0 0-28 1,0 0-32-16,0 0-6 0,0 0-26 15,0 0-2-15,0 0-40 16</inkml:trace>
  <inkml:trace contextRef="#ctx0" brushRef="#br0" timeOffset="67829.99">-5694-471 236 0,'0'0'90'0,"0"0"44"15,0 0-36-15,0 0-49 0,0 0-34 16,0 0 0-16,-9-8 3 16,9 8-11-1,0 0-4-15,0 0 3 0,0 4-8 16,4 14 4-16,19-2 2 16,-1-3 7-16,4 6-11 15,-1-5 1-15,1 4-1 16,3-3 2-16,-3 4 2 15,-8-2-8-15,2 1 7 16,-3 3-3-16,-4 1 0 16,-3-5 5-16,-5 3-5 15,-5 2 0-15,0 2-3 16,0-2 6-16,0 3 3 0,0-2 6 16,-15-6-6-16,2 1 4 15,-14 1 0-15,8-5 2 16,6 1 0-1,0-3 6-15,-2-6-7 0,5-2-1 16,6-4-5-16,-1 0 8 16,5 0 19-16,0 0-8 15,0 0 1-15,0 0-6 16,0 0-9-16,0 0 3 16,0 0-7-16,0 0-4 15,0-18-1-15,-4-4-1 0,4-4 4 16,-4-1-4-16,-1-3 0 15,5 0 0-15,0 3 0 16,0-4 3 0,0 1-2-16,0 6 0 0,0 4 3 15,0-1 1-15,-4 4 8 16,4 4-5-16,0 3 5 16,0 5-5-16,0-3-6 15,0 4 7-15,0 1-3 16,-4-1 2-16,4 4-2 15,0 0-1-15,0 0-1 16,0 0-1-16,0 0-1 16,-5 0-1-16,5 0 0 15,0 0 0-15,0 0 2 0,0 0-2 16,0 0-1 0,0-3 0-16,0 3 0 0,0 0 0 15,0 0 0-15,0 0 2 16,0 0-2-16,0 0-7 15,0 0 7-15,0 0 0 16,0 0-3-16,0 0-2 16,0 0-7-16,0 0 1 15,0 0-4-15,0 0-14 16,0 0-4-16,0 0 1 16,0 0-41-16,0 0-65 15,0 0-17-15,0 0-50 16</inkml:trace>
  <inkml:trace contextRef="#ctx0" brushRef="#br0" timeOffset="76231.93">-5135-703 237 0,'0'0'94'15,"0"0"-17"-15,0 0 4 16,0 0-42-16,0 0-1 16,0 0-9-16,0-3-9 15,0 3 0-15,0 0 0 16,0 0 5-16,0 0 3 15,0 0-4-15,0 0-3 16,0 0 2-16,0 0-5 16,0 0-10-16,0 0 1 15,0 0-4-15,-4 0-3 16,-9 3 2-16,9 12 2 16,-1-3-1-16,-6 5 0 15,3-3-1-15,4 7 0 16,-6-2-3-16,6 2 2 0,-1-1 1 15,1-2-3-15,4 4-1 16,0-4 0-16,0 0 0 16,0-5 1-16,0 3 0 15,0-1-1-15,0-2 0 16,0 0 0-16,0-4 0 16,0 3 0-16,0-2 0 15,0-3 2-15,4 3-2 16,5-2 0-16,-5 0 0 15,2-7 0-15,-2-1 0 16,4 4 1-16,-4-4-1 16,8 0 0-16,-8 0 0 15,0 0 1-15,5 0 2 0,0 0-1 16,-5 0-2-16,-2 0 7 16,5 0-2-16,-3 0 14 15,5-4-5-15,2-5-7 16,-2-2 2-16,0 4-5 15,-5 0 0-15,5-3 0 16,-5-6-1-16,9 5-2 16,-7-2-1-16,4 1 3 15,-1 2 1-15,0-2-3 16,-1 3-1-16,-8-4 2 16,9 4-1-16,-5-8 4 15,-2 4-1-15,7-1 2 0,-5-2-3 16,0 1 0-16,2 2 2 15,-6-2-1-15,0 6-1 16,0-6 2-16,0 3-2 16,0 1-2-16,0 4 6 15,0-1-2-15,0-1 1 16,0-3-2-16,0 1-2 16,0 0 3-16,0 2-5 15,0-1 2-15,-10 1 0 16,1 1-2-16,-1 3 0 15,1-7 1-15,1 8-1 16,-10-3 0-16,4 4-2 16,-1-1 1-16,7 4-1 0,-5-4-3 15,-1 4 4 1,10 0 1-16,-3 0-1 0,-2 0-4 16,2 0-5-16,3 0 0 15,-2 0 10-15,1 0 2 16,-3 0-2-16,-1 11 0 15,-7 12-2-15,4-1-4 16,2 4 4-16,2 1 0 16,-1-3 1-16,0 4 1 15,0-5-2-15,4-3 0 16,5 7 2-16,0-9-3 16,0 3 2-16,0-2 0 15,0-2-2-15,0 3 0 16,0-2 3-16,0-1-3 0,0-2 0 15,0-1 2-15,14 1 0 16,-5-5 1-16,0-2 0 16,1 1-1-16,3-5-1 15,1 2 0-15,-5-2 0 16,4-4 0-16,2 0-1 16,-4 0 3-16,5 0-1 15,-7 0-4-15,8 0 3 16,-7 0 2-16,2 0-1 15,-2-15 1-15,5-4 2 16,-2 5 3-16,-5-4 0 16,7 5-4-16,2-4 0 15,-7 3 0-15,-1 0 2 0,-4-3-2 16,-1 1 2 0,-4-7-3-16,9 2 4 0,-9-3-2 15,4-2 3-15,-4-2-1 16,0 5-1-16,0 5 0 15,0 5 2-15,0-3-5 16,0 5 6-16,0 0-3 16,0 2-2-16,-9-2 0 15,1-5 4-15,-1 11-5 16,-6-7 1-16,7 4-1 16,3 5 1-16,-1-4-1 15,-7-1-3-15,5 4 0 0,-1-1 3 16,-4 5 0-16,3-6-1 15,8 2 1-15,-6 4-2 16,-1 0 1-16,9 0 1 16,-4 0 0-16,-1 0-2 15,5 0-5-15,0 0 2 16,0 0-7-16,-4 0 10 16,4 0-5-16,0 0-5 15,0 0-15-15,-4 0-34 16,-10 4-56-16,3 11-98 15,2 0-123-15</inkml:trace>
  <inkml:trace contextRef="#ctx0" brushRef="#br0" timeOffset="68738.9">-4720-751 204 0,'0'0'114'0,"0"0"-18"15,0 0-2-15,0 0-21 16,0 0-24-16,0 0 6 16,-8 0-1-16,8 0 0 15,0 0-9-15,0 0-14 16,0 0-4-16,0 0-10 16,0 0-1-16,0 0-8 0,-2 0-5 15,2 0-3-15,0 0-1 16,0 0-1-16,0 13-2 15,0 19 3-15,0 5 1 16,0 7 0-16,0-3 1 16,0 7 1-16,0-5-2 15,-4 9-2-15,-5-8 2 16,5 0 0-16,-5 1 2 16,-4-9-1-16,3 2-2 15,5-14 2-15,-5-1 0 0,6-10 0 16,0 1-1-16,4-10 0 15,0 3 0-15,0-2 0 16,0-5 1-16,0 0-1 16,0 0 0-16,0 0 1 15,0 0 0-15,0 0-1 16,0 0-3-16,0 0 3 16,0 0-9-16,0 0-3 15,0 0-5-15,0 0-15 16,0 0-27-16,0 0-29 15,0 0-57-15,0-5-137 16</inkml:trace>
  <inkml:trace contextRef="#ctx0" brushRef="#br0" timeOffset="69697.31">-4177-542 267 0,'0'0'101'0,"0"0"-24"16,0 0-14-16,0 0-3 16,0 0-27-16,0 0 3 15,-28-20 4-15,18 18-3 16,1 2-18-16,-4 0 6 16,0 0 6-16,-3 0-15 15,3 0-15-15,9 0 5 16,-9 0 2-16,-5 2-3 15,2 14-2-15,-4 1 0 16,6 6-3-16,1 4 0 16,-6 3 0-16,6-5 3 15,7 4-3-15,-3-4 1 16,5 6-1-16,-1-5 0 16,5-5 0-16,0 3-4 0,0-4 4 15,0 3 4-15,0-8-3 16,0 8-1-16,9-10 0 15,1 1-1-15,3-3 1 16,-1-5 0-16,0 2-1 16,9-3-3-16,-3-1 1 15,2-4 3-15,-3 0 4 16,5 0-4-16,3 0 0 16,1 0 0-16,-7-4 4 15,4-10-4-15,-10-2-2 0,5 2 2 16,-8-3 5-1,9-2 10-15,-11 1-14 0,5 2 8 16,-4 3-2-16,-3-5 9 16,-2 1-12-16,1 1 7 15,-3 1-5-15,3 2-3 16,-5-4-2-16,0 4 8 16,0-1-8-16,0-3 3 15,0 1 3-15,0-2-2 16,-5 5-3-16,-2-2 2 15,3-1-1-15,-2 3-1 16,-3 1-1-16,-4 1-1 16,5 3 0-16,-11-5 1 0,4-1 0 15,2 2 0 1,-4-1 0-16,-2 3 0 0,9 5-1 16,1-3 0-16,-8 4 0 15,2 1 0-15,5 3-1 16,-3 0 1-16,13 0 0 15,-9 0-2-15,9 0 1 16,-4 0-1-16,4 0-1 16,0 0-3-16,0 0-14 15,0 0-9-15,-5 0-21 16,5 0-9-16,0 17-19 16,0-4-42-16,0-4-50 15,0-1-71-15</inkml:trace>
  <inkml:trace contextRef="#ctx0" brushRef="#br0" timeOffset="72376.14">-3823-601 125 0,'0'0'68'15,"0"0"-29"-15,0 0-2 16,0 0-1-16,0 0-14 16,0 0 4-16,0 0 8 15,-3-7 3-15,3 7 13 16,0 0-8-16,0 0-6 16,0 0-12-16,0 0-3 15,0 0-2-15,0 0-4 16,0 0-9-16,0 0 6 15,0 0 13-15,0 0-5 16,0 0 0-16,0 0-5 16,0 0-4-16,0 0-9 15,0 0 6-15,0 0-5 0,0 0-1 16,0 0-2-16,0 0 0 16,0 0 2-16,0 0-2 15,0 0 3-15,0 0-2 16,0 0-1-16,0 0 1 15,0 0-1-15,0 0 3 16,0 0-3-16,0 0 0 16,0 0 0-16,0 0 0 15,0 0-1-15,0 0 1 16,0 0 0-16,0 0 0 16,0 0-3-16,0 0 3 15,0 0-3-15,0 0-11 16,0 0-26-16,0 0-19 0,0 0 16 15,0 0-10 1,0 0-64-16,0 0-65 0</inkml:trace>
  <inkml:trace contextRef="#ctx0" brushRef="#br0" timeOffset="73431.97">-3810-625 229 0,'0'0'120'16,"0"0"-42"-16,0 0 22 15,0 0-38-15,0 0-14 16,0 0 10-16,0-4-6 16,0 4-6-16,0 0 0 15,0 0-16-15,0 0-17 16,0 0 1-16,0 0-4 16,0 0 1-16,0 0-4 15,0 0-1-15,0 0 0 16,0 0-3-16,0 0-3 0,0 0 4 15,0 0-4 1,0 0-1-16,0 0-2 0,0 0 3 16,0 15-6-16,0 5 4 15,0 10 2-15,0 5 0 16,0-2 1-16,0 4-4 16,0-2 4-16,0-2-1 15,0-4 0-15,0 1 1 16,0-2-1-16,0-3 2 15,0-3-2-15,0 1 0 16,0-7 4-16,0-2-4 16,0 3 2-16,0-8-2 15,0-1 0-15,0-4 0 16,0-1 1-16,0 0-1 0,0 1-1 16,0-4 1-16,0 0 1 15,0 0-1-15,0 0-1 16,0 0 1-16,0 0 1 15,0 0-1-15,0 0-2 16,0 0-8-16,0 0-6 16,4 0 5-16,-4 0-13 15,0 0-17-15,2 0-42 16,12 0-35-16,3 0-57 16,1-7-38-16</inkml:trace>
  <inkml:trace contextRef="#ctx0" brushRef="#br0" timeOffset="70486.79">-3709-663 76 0,'0'0'103'0,"0"0"-72"15,0 0 14-15,0 0 4 16,0 0-25-16,0 0 7 16,0 0 0-16,0 0 6 15,0 0-1-15,0 0-4 16,0 0-3-16,0 0-7 16,0 0-10-16,0 0-3 15,0 0 5-15,0 0-3 16,0 0-3-16,0 0-7 15,0 0 7-15,0 0-6 16,0 0 0-16,0 0-1 16,0 0 2-16,0 0 1 0,0 0 6 15,0 0 1 1,0 0-4-16,0 0 0 0,0 0 4 16,0 0-6-16,0 0 0 15,0 0-1-15,0 0 4 16,0 0-3-16,0 0 1 15,0 0-4-15,0 0 3 16,0 0-2-16,0 0-3 16,0 0 4-16,0 0-2 15,0 0-2-15,0 0 0 16,0 0 0-16,0 0 0 16,0 0 0-16,0 0-2 0,0 0-9 15,0 0-28 1,0 0-14-16,0 0 5 15,0 0-57-15,9 4-97 0</inkml:trace>
  <inkml:trace contextRef="#ctx0" brushRef="#br0" timeOffset="74129.15">-3371-586 249 0,'0'0'132'15,"0"0"-43"-15,0 0-4 16,0 0-39-16,0 0-11 16,0 0 2-16,0-4 5 15,0 4-7-15,0 0 8 16,0 0 0-16,0 0-9 16,0 0-20-16,0 0 7 15,0 0-6-15,0 0-9 16,0 0-1-16,0 0-1 15,0 0-7-15,0 0 3 0,0 0-1 16,0 0 1 0,0 13 0-16,0 14 0 0,0 4-3 15,0 0 3-15,0 0 0 16,0 2 0-16,0-4 0 16,0 0 0-16,0 5 0 15,0-4 0-15,0 4 4 16,0-4-4-16,0-2 0 15,0-1 0-15,0-4 0 16,0-2 0-16,0 6 0 16,0-14-4-16,0 7 4 15,0-14 0-15,0 3 2 16,0-3-2-16,0-3 0 0,0 1 0 16,0 0 1-16,0-4-1 15,0 0 0-15,0 0-1 16,0 0-16-16,0 0-5 15,0 0-9-15,0 0-48 16,0-4-68-16,-23-24-334 16</inkml:trace>
  <inkml:trace contextRef="#ctx0" brushRef="#br0" timeOffset="10492.11">-5564 387 579 0,'0'0'38'0,"0"0"-23"16,0 0 76-16,0 0-39 16,0 0-29-16,0 0-10 15,0 3-13-15,0 41 0 16,0 10 8-16,0 11 13 16,-4-4-4-16,-5 4-10 15,5-5 3-15,-5 2-1 0,-4-8-3 16,9-7 3-16,-1-14-7 15,-2-10 1-15,7-10 0 16,-4-13-2-16,4 0 0 16,0 0 6-16,0 0 4 15,0 0 2-15,0-1 2 16,0-36-2-16,0-17-13 16,0-15 0-16,0-10 2 15,0-13-2-15,16 6 0 16,5 2-1-16,-3 9 1 15,-4 17-1-15,9 11 0 16,-10 12 1-16,2 12 0 0,-2 9 0 16,-3 7 1-1,-5 3-2-15,3 4-4 0,-8 0 2 16,13 0-2-16,6 0 4 16,4 8-3-16,8 19 2 15,-6 9-2-15,5 12 3 16,-7 4 2-16,9 1 5 15,-10 5-6-15,7 0-1 16,-12-7 1-16,6 0 0 16,1-7 3-16,-11-5-3 15,-5-3 0-15,-3-1-1 16,-1 3 1-16,-2-6 2 16,-2-15-2-16,0-4-1 15,0-4 0-15,0-9-19 16,0 0-20-16,0 4-27 0,0-4-31 15,0 0 16-15,-24 0-153 16</inkml:trace>
  <inkml:trace contextRef="#ctx0" brushRef="#br0" timeOffset="10725.48">-5586 687 554 0,'0'0'34'16,"0"0"16"-16,0 0 19 0,0 0-55 15,0 0-14-15,0 0-4 16,0 0 4-16,115-4 0 16,-43-14 4-16,14-3 2 15,11-9-6-15,6-2 0 16,12-4-118-16,-9-1-131 15</inkml:trace>
  <inkml:trace contextRef="#ctx0" brushRef="#br0" timeOffset="97441.59">-6037 1617 587 0,'0'0'37'16,"0"0"60"-16,0 0-2 16,0 0-50-16,0 0-8 15,0 0-7-15,-94-8-17 16,69 20-8-16,-5 20 3 0,-2 9-3 15,4 9 9 1,-8 7-1-16,13 9-9 0,-5-2 3 16,9 0-2-16,11-12-1 15,3 3-1-15,5-12 1 16,0-2-2-16,0-1-2 16,9-9-1-16,14-1 0 15,18-6 0-15,10-9-4 16,-5-7 5-16,6-8 0 15,3 0 0-15,1 0 1 16,3-29-1-16,-8-2 2 16,-8-12 0-16,-5 4-2 15,-16-8 2-15,-6 0 5 16,-8-4-7-16,-8-10 4 16,0-4 4-16,-4 3-6 0,-29 4 10 15,-6 7-11-15,-4 11-1 16,-1 9 2-16,7 8-1 15,4 10 0-15,7 6-1 16,3 3 0-16,4 4 0 16,6 0-1-16,-9 0-10 15,10 0-28-15,1 24-17 16,5-1-28-16,6 5-60 16,0-8-41-16,0 3-181 15</inkml:trace>
  <inkml:trace contextRef="#ctx0" brushRef="#br0" timeOffset="98693.39">-4924 1789 271 0,'0'0'337'16,"0"0"-289"-16,0 0 69 15,0 0-45-15,0 0-31 16,0 0-21-16,0 0-13 16,-137 0-3-16,132 26-4 15,-13 8 0-15,5 1 1 16,6 2-1-16,-2 1 2 0,5 3-3 16,4-1 1-1,0-3 0-15,0-7 1 0,0 1-1 16,13-11 0-16,7 4-1 15,3-10 0-15,-5-1 0 16,14-5 1-16,-9-3 0 16,13-5 0-16,-8 0 0 15,4 0 0-15,2-13 0 16,0-10-1-16,-4-7 1 16,-5 0-1-16,-3-2 1 15,-22-3 3-15,0-1 0 16,0-11 2-16,0 6 0 15,-38 0 1-15,3 2 3 16,-5 16-2-16,-1 3-3 0,-5 5-4 16,3 7 4-16,13 7-9 15,-3 1 5-15,15 0 0 16,1 0-35-16,1 0-26 16,12 18-85-16,4 4-118 15</inkml:trace>
  <inkml:trace contextRef="#ctx0" brushRef="#br0" timeOffset="98132.89">-5412 1727 305 0,'0'0'112'0,"0"0"-1"0,0 0-37 16,0 0-21-16,0 0 9 15,0 0-4-15,0-17 0 16,0 14-5-16,-4 0-19 16,-19 3-4-16,-5 0-2 15,1 0-15-15,-1 0 4 16,6 0-6-16,2 3-3 16,3 17-4-16,-5 15-4 15,6 9 0-15,3 3 0 16,4-1-1-16,0 5 1 15,9-5-1-15,0-2 0 16,0 0 1-16,0-7 0 0,9-6 0 16,13 3-2-16,3-12 1 15,-4-3-3-15,4-7-1 16,1-4-4-16,-3-8 0 16,9 0 5-16,-9 0 3 15,9-7 1-15,-6-16 0 16,-8-5 2-16,2-3-1 15,-7-3 1-15,-8-6 2 16,-1-1-1-16,-4-2 0 16,0-3 1-16,0 3-2 15,-9-1 0-15,-20 9-1 16,7 9-1-16,-8 4 1 16,-2 3 0-16,5 16-1 0,-2-5 0 15,7 8 0-15,-10 0-2 16,13 0-1-16,-3 0-27 15,9 0-34-15,-3 18-45 16,12 2-91-16,4 3-115 16</inkml:trace>
  <inkml:trace contextRef="#ctx0" brushRef="#br0" timeOffset="99833.89">-3543 1789 631 0,'0'0'81'0,"0"0"-18"16,0 0 55-16,0 0-68 15,0 0-22-15,0 0-17 16,-128-17-1-16,109 17-4 16,0 4-2-16,6 12-2 15,-10 16 0-15,9-3-1 16,6 2-1-16,2 10-1 16,6 3 1-16,0-4 0 0,0-2-1 15,0-5 0 1,0-6-1-16,18 0 2 0,11-5 0 15,-3-1-1-15,12-9 1 16,-2-5 0-16,9-4 0 16,-7-3-3-16,10 0 3 15,-6 0 0-15,-6-13 0 16,0-10 9-16,-14-2-9 16,-2-2 0-16,-2 0 8 15,-14-10-6-15,-3-2 6 16,-1 0 5-16,0-5 1 15,0 0 2-15,-10 5 0 0,-19 3-4 16,-1 6-5-16,-7 12-5 16,6 4 0-16,-16 11 2 15,8-1-4-15,-3 4 0 16,1 0-11-16,9 0-10 16,-8 28-33-16,17 8-17 15,-11 0-108-15,8 4-166 16</inkml:trace>
  <inkml:trace contextRef="#ctx0" brushRef="#br0" timeOffset="99256.43">-4228 1792 602 0,'0'0'57'0,"0"0"3"16,0 0 47-16,0 0-63 16,0 0-17-16,0 0-19 15,-161-4 0-15,136 25-6 16,6 12-2-16,-4 2 2 15,4 5 0-15,6 8-3 0,5-5 1 16,3 0 0-16,5 4 0 16,0-11 0-16,0-1 0 15,5-8 0-15,16-6-1 16,4 1-1-16,1-10 0 16,9-2 2-16,3-10-2 15,-1 0 2-15,-2 0 0 16,-1 0 0-16,-4-21-2 15,3-6 2-15,-6 0 1 16,-9-3 1-16,-3-2-1 16,-11-1 4-16,-4-3-3 15,0-10 14-15,-4 9-5 16,-28-4-1-16,4 9-5 16,-14 8 5-16,6 4-4 15,4 7-4-15,-6 3 0 0,17 10 0 16,-1 0-4-16,-1 0-5 15,5 0-25-15,-1 10-27 16,15 11-81-16,4 6-62 16</inkml:trace>
  <inkml:trace contextRef="#ctx0" brushRef="#br0" timeOffset="182138.07">-5832 3238 512 0,'0'0'40'15,"0"0"30"-15,0 0 15 0,0 0-29 16,0 0 2 0,0 0-14-16,0 0-12 15,0-41-10-15,0 41 13 0,0 0-6 16,0 0-4-16,0 0-6 16,-5 0-7-16,-8 0 5 15,-8 0-14-15,-8 0-2 16,-2 0 6-16,-2 0-3 15,-2 7-3-15,-3 16 7 16,2-3-8-16,8 11 0 16,-2 6 0-16,7 5 0 15,4 16-2-15,6 4 2 16,8 4 0-16,5 2 0 16,0-3-5-16,0 0 5 15,5-11 0-15,21-7 0 0,-9-7-1 16,4-8 0-16,0-10 1 15,-3-4-1-15,-2-11 0 16,10-4 1-16,-7-3 0 16,17 0 0-16,-8 0 1 15,8-9 0-15,3-13-1 16,-1-14 2-16,-6-13 1 16,-1 0-1-16,1-7 0 15,0 2 2-15,-8 1-4 16,-1-2 5-16,-15 2 2 15,1 2-2-15,-5 2 1 16,-4 1 3-16,0 4-5 16,0 0 3-16,0-1 0 0,-8 12-1 15,-10-5 3-15,-9 10-7 16,4-2 1-16,-1 9-3 16,1-1 0-16,6 8 0 15,-6 4 0-15,8 2-3 16,6 8-4-16,-8 0-16 15,4 0-15-15,-3 4-24 16,4 31-37-16,8-3-67 16,4-2-112-16</inkml:trace>
  <inkml:trace contextRef="#ctx0" brushRef="#br0" timeOffset="182651.08">-5298 3061 378 0,'0'0'239'15,"0"0"-156"-15,0 0 51 16,0 0-59-16,0 0-24 15,0 0-20-15,0-10-9 16,0 10-17-16,0 0 6 16,0 0-11-16,0 0 0 0,0 0-2 15,0 10 2-15,0 27 0 16,0 17 0-16,0 4 1 16,0 2 3-16,0 6-1 15,0 2 0-15,0 5-2 16,0-1 1-16,0 1-1 15,0-9-1-15,-5-7 1 16,4-1 0-16,-4-13-1 16,5-7 0-16,0-10 0 15,-4-3 0-15,4-9 0 16,0-1 1-16,0-3-1 16,0 0 0-16,0-10-3 15,0 0 0-15,0 0-6 16,0 0-8-16,0 0-5 0,0 0-7 15,0 0-16-15,0 0-19 16,0 0-67-16,15-20-44 16,8-11-219-16</inkml:trace>
  <inkml:trace contextRef="#ctx0" brushRef="#br0" timeOffset="183667.62">-4305 3266 470 0,'0'0'90'15,"0"0"-21"-15,0 0 52 0,0 0-28 16,0 0-52-16,0 0-13 15,0-21-4-15,0 21-7 16,0 0-8-16,0 0-1 16,0 0-8-16,0 0-2 15,0 25 2-15,0 7 2 16,0 10-1-16,0-6 0 16,0 7 4-16,0 4-2 15,0 0-1-15,0 3-1 16,0 1 1-16,0 0 0 15,0 0 0-15,0-1-2 16,0-3 2-16,0-6-2 16,0 5 1-16,0-10 2 0,0-1 0 15,0-5 2-15,0-9-5 16,0-2 0-16,0-8 1 16,0-9 0-1,0 2-1-15,0 0 1 0,0-4-1 16,0 0 0-16,0 0 1 15,0 0-1-15,0 0 0 16,0 0-1-16,0 0-2 16,0 0-9-16,0 0-13 15,0 0-39-15,4-17-135 16,10-6-223-16</inkml:trace>
  <inkml:trace contextRef="#ctx0" brushRef="#br0" timeOffset="183141.03">-4833 3184 498 0,'0'0'62'0,"0"0"19"0,0 0 39 16,0 0-31-16,0 0-41 15,0 0 4-15,0-32-20 16,0 32-12-16,0 0 0 15,0 0 0-15,0 0-19 16,0 0-1-16,0 0-1 16,0 4-2-16,-4 31 1 15,-3 16 2-15,-7 7 2 16,12-1-2-16,-4 1 0 16,1 4 5-16,1-2-5 0,0 1 0 15,-1-5 0 1,5 0 1-16,-4-2-1 0,4-6 0 15,0-3 1-15,0-13-1 16,0-4 0-16,0 2 0 16,-4-3 0-16,4-9 0 15,0-5 1-15,0 1-2 16,0-7-4-16,0 1 5 16,0-4-1-16,0-3 1 15,0-1-1-15,0 0-1 16,0 0-7-16,0 0-2 15,0 0-3-15,0 0-15 16,0 0-4-16,0 0-18 16,0-9-107-16,0-19-76 0</inkml:trace>
  <inkml:trace contextRef="#ctx0" brushRef="#br0" timeOffset="184492.42">-3485 3270 346 0,'0'0'116'15,"0"0"-33"-15,0 0 16 16,0 0-32-16,0 0-6 16,0 0-6-16,0-60-7 0,0 54-15 15,0 6 1-15,-5-3-6 16,-9 3-9-16,1 0-1 16,-5 0-6-16,-2 0-4 15,4 0-3-15,2 0 2 16,-4 0-7-16,-5 16 1 15,4 5-1-15,2 11 0 16,-6 4-1-16,8 7 1 16,2 3 0-16,4 8 1 15,-4-1-1-15,7-2 0 16,2-1 0-16,4 1 0 16,0-1 0-16,0-7 0 15,0-6-2-15,0-4 2 0,0-5 0 16,19-4-1-1,-2-1-1-15,-4-3-4 0,6-5 4 16,4-2-1-16,5-6 3 16,-5-3-3-16,3-1 3 15,-4-3-1-15,3 0 1 16,5 0 0-16,-1 0 1 16,2-14-1-16,-2-9 6 15,3-5 1-15,-1-3-2 16,-9 4 1-16,0-5 6 15,-2-3-8-15,-7 4 2 16,5-6 6-16,-10 6 0 16,6-7 0-16,-3 9 1 0,-7-2 2 15,1-3-4-15,-5 7 1 16,0-6-6-16,0 2 6 16,0-3 1-16,0 6-4 15,-5-7 0-15,-15 6-3 16,4-2-1-16,-3 7-2 15,-1 1 6-15,0 8-8 16,1 2 1-16,-6-2 2 16,5 4-3-16,1 0-1 15,6 1 0-15,-6 10 0 16,9-6 0-16,-3 6-1 16,9 0-1-16,-9 0-3 15,-6 0-22-15,-5 0-7 16,-2 0-27-16,-6 27-16 0,5 6-26 15,2-3-149-15,-1-7-253 16</inkml:trace>
  <inkml:trace contextRef="#ctx0" brushRef="#br0" timeOffset="201844.18">-5694 4962 245 0,'0'0'335'15,"0"0"-280"-15,0 0 34 16,0 0 8-16,0 0-50 0,0 0 6 16,0 0-24-1,0-31-11-15,0 31 1 0,0 0 1 16,0 0 1-16,0 0-4 15,0 0-9-15,-11 0 0 16,-10 16-2-16,-21 26-5 16,2 9 0-16,7 4-1 15,-5-1 2-15,12 3-1 16,4-2 0-16,-1-4-1 16,10-3 0-16,12-6 0 15,1-7 0-15,0 3-1 16,0-10-1-16,0 0 1 15,24 0 1-15,2-14-2 16,5 3 2-16,7-14-3 16,-1-3 0-16,7 0 2 0,7 0 1 15,4-24 0-15,-4-14 0 16,-2-8 6-16,-4-2-12 16,-12 1 6-16,-7-1 0 15,-11-9 5-15,-11 2-5 16,-4-5 0-16,0 5 4 15,-4 7-4-15,-24 3 1 16,-8 6 1-16,8 8-1 16,-9 2-1-16,6 11 0 15,7 13 0-15,2-3-1 16,4 3 0-16,1 5-6 16,-2 0-14-16,0 9-16 0,11 27-39 15,-1 11-38-15,5 0-75 16,4-6-146-16</inkml:trace>
  <inkml:trace contextRef="#ctx0" brushRef="#br0" timeOffset="202377.17">-5203 5054 547 0,'0'0'89'0,"0"0"-9"0,0 0 48 16,0 0-70-16,0 0-13 15,0 0-6-15,0-10-20 16,-4 10 1-16,-5 0-18 16,-18 17 2-16,8 23-4 15,-7 4 1-15,1 4-1 16,12-4 5-16,-4 0-5 15,8-3 0-15,9-8-2 16,0-1 2-16,0 1-1 16,0-6-1-16,22-9-1 15,-1 2 3-15,8-17-3 16,2 4 2-16,7-7-7 0,-7 0 4 16,6 0-1-1,-2-20 1-15,-2-14-4 0,-11-3 8 16,-8 2 2-16,-4-9 1 15,-10-4 2-15,0-1-3 16,0-2 0-16,0 5 2 16,-24 5 0-16,2 8 3 15,0 2-5-15,2 11-2 16,7 11 0-16,4 1-1 16,-4 8-8-16,-3 0-22 15,0 0-35-15,2 27-75 16,5 1-75-16,9-5-204 15</inkml:trace>
  <inkml:trace contextRef="#ctx0" brushRef="#br0" timeOffset="202789.06">-4569 4790 601 0,'0'0'77'16,"0"0"48"-16,0 0-35 15,0 0-36-15,0 0-19 0,0 0-11 16,0-5-11 0,0 5-6-16,0 0-2 0,0 5-5 15,0 23 0-15,0 11 6 16,4 5-1-16,1 7-2 15,8-1 4-15,-9 2-2 16,5-5-1-16,1 1-3 16,-6-4 3-16,2-3-4 15,3 1 2-15,-9-6-2 16,4-1 4-16,-4-1-4 16,0-11-3-16,0 3 3 15,0-4 0-15,0-3 1 16,0-10-2-16,0-1 0 15,5-8 1-15,-5 0-6 16,0 7-5-16,0-7-8 0,4 0-19 16,-4 0-18-16,4 0-38 15,-4 0-81-15,5-7-214 16</inkml:trace>
  <inkml:trace contextRef="#ctx0" brushRef="#br0" timeOffset="203292.72">-3881 4856 461 0,'0'0'79'0,"0"0"5"16,0 0 13-16,0 0-30 15,0 0-13-15,0 0-16 16,0-19-6-16,0 19 1 16,0 0-3-16,0 0 4 15,0 0-13-15,0 0-12 16,0 0-1-16,0 0-4 16,0 0-3-16,0 0-1 15,0 20-2-15,0 19 2 16,0 4 2-16,0-3 3 15,0-3-3-15,3 14-2 16,1-10 3-16,3 2-5 16,-2-1 3-16,-5-1-1 0,4-3 0 15,-4-7 0-15,0 2 1 16,4-9-1-16,-4 3 0 16,5-10 0-16,-5-4 0 15,0-6 0-15,0-7 2 16,0 0-2-16,0 0 0 15,4 0 0-15,-4 0-2 16,0 0 0-16,0 0-6 16,0 0-14-16,0 0-16 15,0 0-25-15,9 0-63 16,-5 0-95-16</inkml:trace>
  <inkml:trace contextRef="#ctx0" brushRef="#br0" timeOffset="203841.51">-3171 4752 465 0,'0'0'93'0,"0"0"7"16,0 0-19-16,0 0-17 16,0 0-19-16,0 0-13 15,0 0-9-15,-4-1 0 16,4 1-3-16,0 0-10 15,0 0-3-15,0 18-4 16,0 12 3-16,0 15 9 16,0 3-13-16,0 2 7 15,0 1-3-15,0 0-5 16,0 0 2-16,9-1 1 16,-5-2-1-16,0-4-3 15,2 0 1-15,-6-3-1 0,5-8 5 16,-5-6-5-16,0-3-1 15,4 0 1-15,-4-6 1 16,0-5-1-16,0 1 0 16,4-9 1-16,-4 0 2 15,0-5-3-15,0 0 0 16,0 0 0-16,0 0 0 16,0 0-18-16,0 0-18 15,5 0-47-15,8 0-103 16,1-10-197-16</inkml:trace>
  <inkml:trace contextRef="#ctx0" brushRef="#br0" timeOffset="-193835.58">-5687 6310 343 0,'0'0'109'16,"0"0"2"-16,0 0-30 15,0 0-14-15,0 0-9 16,0 0 8-16,-39-47-30 16,30 47-7-16,-10-4 1 15,0 4-8-15,2 0-1 16,-11 0-15-16,9 0 1 16,-11 0-3-16,5 23 1 15,3 5-5-15,5 8 0 16,-6 14 0-16,8 2 0 0,2 10 0 15,9-9 0 1,4 8 0-16,0-2 0 0,0-16 0 16,0 11-1-16,0-25 1 15,13 4-1-15,10-9-5 16,5-6 1-16,2-8 0 16,12-10-1-16,0 0 2 15,8 0-1-15,5-15 4 16,-2-9 0-16,-6-8-1 15,-8 4 2-15,-10-5 2 16,-12-3-2-16,-2 3 3 16,-6-8 8-16,-9 4 1 15,0-14-9-15,0 4 14 16,-5-5-8-16,-18 8-5 16,-3 4 5-16,-3 12-5 15,-6 5 1-15,6 10 0 0,3 2-4 16,3 8-1-16,8-1 0 15,-6 4 0 1,8 0-1-16,-6 0-3 0,9 0-17 16,-4 14-19-16,1 19-43 15,5-2-109-15,3 0-184 16</inkml:trace>
  <inkml:trace contextRef="#ctx0" brushRef="#br0" timeOffset="-193331.93">-5161 6416 500 0,'0'0'172'15,"0"0"-104"-15,0 0 55 16,0 0-67-16,0 0-23 15,0 0-8-15,0-4-12 16,0 4-6-16,0 0-7 16,0 27 1-16,-23 13 2 15,4 4 3-15,11 7-4 16,-6-5 1-16,4-4-1 0,10 3-2 16,0-4 0-1,0-1 0-15,0-9-1 0,0-5 0 16,15-5-4-16,2-12 2 15,6 0-5-15,5-3 2 16,7-6 5-16,7 0-1 16,-6-15 1-16,0-15-1 15,-8 0 2-15,-9-4 1 16,-6 7-1-16,-13-14 2 16,0 7 4-16,0-12 5 15,-9 1-5-15,-27 2 1 16,8-3-3-16,-1 18 1 15,3 9-5-15,4 1 2 0,7 5-4 16,6 8 2 0,2 4-10-16,7 1-20 15,0 0-31-15,0 0-106 0,0 19-108 16</inkml:trace>
  <inkml:trace contextRef="#ctx0" brushRef="#br0" timeOffset="-192807.47">-4360 6439 364 0,'0'0'265'0,"0"0"-201"16,0 0 62-16,0 0-56 15,0 0-29-15,0 0-9 16,0-5-14-16,0 5-13 16,0 0 3-16,-4 24-8 15,-21 13 2-15,-1 13 5 16,4 1-4-16,9-4-2 16,-1 3-1-16,8 1 1 15,6-7-1-15,0-9 0 16,0-3-1-16,0-3-1 15,1-10-1-15,22-1-2 16,-1-9-4-16,1-9 6 0,9 0-4 16,3 0 3-16,3 0 1 15,-2-31 3-15,0-2 0 16,-2-1 0-16,-13-7 0 16,-2 0 5-16,-10-2-3 15,-5-2 4-15,-4-8 7 16,0 7 1-16,0 6-3 15,0 3-2-15,-17 9 3 16,-2 9-11-16,2 5 6 16,-8 4-6-16,8 7-1 15,-15 3 0-15,9 0-10 16,-8 0-33-16,-1 4-8 16,9 28-102-16,0-9-112 15</inkml:trace>
  <inkml:trace contextRef="#ctx0" brushRef="#br0" timeOffset="-192409.22">-3645 6259 642 0,'0'0'77'16,"0"0"58"-16,0 0-56 15,0 0-50-15,0 0-9 16,0 0-13-16,10-10-7 16,-10 10 0-16,0 33 0 15,0 8 0-15,0 4 6 16,0 8 2-16,0 1-1 15,0 8-2-15,0-7 1 16,0-4-2-16,0 3-3 16,0-14-1-16,0-1-4 15,0-9 4-15,0-8 0 0,0 1-1 16,0-8-8 0,0-2-18-16,0 2-26 15,0-2-39-15,0-6-117 0,0-4-271 16</inkml:trace>
  <inkml:trace contextRef="#ctx0" brushRef="#br0" timeOffset="-191998.33">-2921 6253 574 0,'0'0'136'16,"0"0"-54"-16,0 0 35 15,0 0-64-15,0 0-28 16,0 0 0-16,0-18-17 16,0 18-7-16,0 0-1 15,0 0-1-15,0 28 0 16,4 12 1-16,2 14 9 15,-2 4-3-15,1-2 0 16,-5 10-3-16,0-1 4 16,0-5-5-16,0 0 2 15,0-15-4-15,0-3 0 16,0-6 1-16,0-6-1 0,0 2 0 16,0-10 2-1,0-3-2-15,0-6-2 0,0 6-4 16,0-4-12-16,0-2-18 15,0 1-35-15,0-4-132 16,-15 0-383-16</inkml:trace>
  <inkml:trace contextRef="#ctx0" brushRef="#br0" timeOffset="-151707.87">-5504 7964 585 0,'0'0'71'16,"0"0"62"-16,0 0-41 16,0 0-47-16,0 0-1 15,0 0-27-15,0-4 5 16,0 4-10-16,0 0-3 16,0 0 2-16,0 0-10 0,0 0-1 15,-9 35 4-15,0 21 2 16,0 5 6-16,-4 13-6 15,-1 1-1-15,8 8-1 16,-7-4 0-16,9 0-3 16,-9-6 2-16,8-13-3 15,1 0 1-15,0-18-1 16,4-6 0-16,0-6 1 16,-5-16 1-16,5-2-2 15,0-11 0-15,0-1 0 16,0 0 0-16,0 0 3 15,0 0-3-15,0 0 0 0,0 0-3 16,0 0-6-16,0 0-16 16,0 0-17-16,0 0-27 15,0 0-74-15,0-5-160 16</inkml:trace>
  <inkml:trace contextRef="#ctx0" brushRef="#br0" timeOffset="-151025.48">-5011 8186 157 0,'0'0'429'0,"0"0"-384"0,0 0 88 16,0 0-37-16,0 0-46 15,0 0-13-15,0-19-10 16,0 19-5-16,0 0-2 16,0 0-2-16,0 0-1 15,-22 0-12-15,-7 28-4 16,-6 11-2-16,8 5 1 16,3-2 0-16,11 5 1 15,2-4-1-15,8 2 0 16,3-8 0-16,0 3 2 0,0-11-2 15,0 4 1-15,19-9-1 16,2-7-1-16,6 2 0 16,10-11 1-16,5 2 1 15,8-10 0-15,5 0-1 16,11 0 1-16,-10-14 0 16,-1-9 1-16,-9-1-1 15,-14-3 0-15,4 3 0 16,-10-8 1-16,-8-4-1 15,-7-1 1-15,7-1-2 16,-18 0 1-16,0-1 5 16,0 1-6-16,0 5 0 15,0 2 0-15,0 3 0 16,-18-2 1-16,-9 2 6 16,-1 2-6-16,-9 1-1 0,2 6 0 15,-3 7 0-15,8 3 0 16,1-1 0-16,2 10-2 15,3 0 2-15,2 0-1 16,-4 0-1-16,3 0 2 16,0 0-1-16,-1 19 1 15,7-1 0-15,2 3-4 16,2-4-5-16,9 5-10 16,0 2-12-16,4 8-2 15,0 2-32-15,0 2-58 16,8-10-60-16,20-10-177 15</inkml:trace>
  <inkml:trace contextRef="#ctx0" brushRef="#br0" timeOffset="-150513.34">-3662 7858 394 0,'0'0'108'15,"0"0"-17"-15,0 0 11 16,0 0-28-16,0 0 4 15,0 0-28-15,0-5-12 16,0 2-9-16,0 3-4 16,0 0-6-16,0 0-9 15,0 0-6-15,0 8-4 16,0 28 0-16,0 16 10 16,0 1-3-16,0 9 2 15,0-1 2-15,0-2-4 16,0 5-2-16,0-7-2 0,0-2 3 15,0-5-6 1,0-2 3-16,0-11-4 0,0-1 3 16,0-12 0-16,0-10-2 15,4-5-3-15,0-5 3 16,-4 1-1-16,0-5 1 16,0 0-1-16,5 0-18 15,-5 0-14-15,0 0-18 16,8 0-35-16,7 0-97 15,8-5-89-15</inkml:trace>
  <inkml:trace contextRef="#ctx0" brushRef="#br0" timeOffset="-149982.74">-3152 8069 520 0,'0'0'60'16,"0"0"37"-16,0 0 32 16,0 0-61-16,0 0-26 15,0 0-4-15,0-12-10 16,0 12-9-16,0 0-3 16,0 0-6-16,0 8-7 15,-19 25-1-15,-4 21 1 16,6-11 0-16,2 3-3 15,10 1 2-15,5-6-1 0,0 1-1 16,0-6 0-16,0 2 0 16,0-6 4-16,15-3-7 15,7-3 6-15,1-11-3 16,9-2 0-16,-8-7-5 16,7-6 4-16,1 0 1 15,5 0 0-15,-3-6 0 16,9-22 3-16,-20-2 0 15,4-7 0-15,-14 3 0 16,-4-4 0-16,-5-11 2 16,-4 1 5-16,0 1-5 15,0-3 0-15,-21 17-1 16,-11 3 0-16,4 6-1 0,-5 4-2 16,7 10 1-16,-2-2-2 15,11 11 2-15,2-3-2 16,-7 4-8-16,4 0-10 15,-1 0-19-15,1 13-21 16,10 10-56-16,8 5-86 16,0-9-129-16</inkml:trace>
  <inkml:trace contextRef="#ctx0" brushRef="#br0" timeOffset="-149449.1">-2451 7764 580 0,'0'0'80'16,"0"0"28"-16,0 0-5 16,0 0-59-16,0 0-17 15,0 0-12-15,0 0 2 16,0 0-14-16,0 8-1 15,0 20-1-15,0 15 5 16,0 8 14-16,0 3-6 16,0 2-2-16,0-3-2 15,0-1-1-15,0 2-1 16,4-3-2-16,-4-4-2 16,0 1 0-16,0-4 2 0,0 0-3 15,0-10-2-15,0 3 0 16,0-13 2-16,0 4-2 15,0-11-1-15,0 2 0 16,0-9 1-16,0-1-1 16,0 0 1-16,0-3-1 15,0-6 1-15,0 0 1 16,0 0-1-16,0 0 0 16,0 0-1-16,0 0 0 15,0 0 3-15,0 0-1 16,0 0 0-16,0 0-2 15,0 0 1-15,0 0 0 16,0 0-1-16,0 0 0 16,0 0-1-16,0 0-19 0,0 0-26 15,0 0-35-15,0-24-143 16,0-10-490-16</inkml:trace>
  <inkml:trace contextRef="#ctx0" brushRef="#br0" timeOffset="-128772.98">-5448 9140 84 0,'0'0'382'16,"0"0"-290"-16,0 0 30 15,0 0-17-15,0 0-30 16,0 0-23-16,0 0-13 16,-14 0-8-16,14 0 4 15,0 0-15-15,0 0-1 0,0 0-8 16,0 0-7-16,0 0-2 16,-5 0-2-16,-3 31 0 15,-7 17 0-15,2 13 2 16,7 9-1-16,-7 9-1 15,4-1 4-15,1 0-3 16,-1-10-1-16,-1 2 1 16,8-4-1-16,-2-2 0 15,-5 1 0-15,5-14 0 16,-5 0 1-16,1-8-1 16,3-16 0-16,1-9 1 15,0-3-2-15,4-7 2 16,0-1-2-16,0-3 2 0,0-1-2 15,0 1 1-15,0-4 0 16,-5 2 1-16,5-2-1 16,0 0 0-16,0 0 0 15,0 0 0-15,0 0-1 16,0 0 0-16,0 0-5 16,0 0-14-16,0 0-14 15,0 0-15-15,0 0-38 16,0 0-77-16,0-20-209 15</inkml:trace>
  <inkml:trace contextRef="#ctx0" brushRef="#br0" timeOffset="-128167.64">-4858 9187 64 0,'0'0'364'16,"0"0"-291"-16,0 0 23 15,0 0-21-15,0 0-29 16,0 0 7-16,5-13 3 16,-5 13-14-16,0 0-17 0,0 0 3 15,0 0-4-15,0 0-2 16,0 0-21-16,0 0 4 16,0 0-2-16,0 31 1 15,0 14 2-15,0 12 3 16,0-7-1-16,0 15-7 15,0-3 3-15,0 5 2 16,0-5-3-16,0-7 6 16,0-4-9-16,0 1 2 15,0-11 0-15,0 0-2 0,0-3 1 16,0-6-1-16,0 0 0 16,0-5 2-16,0 1-2 15,0-12 0-15,0-2-4 16,0-6 4-16,0 1 5 15,0 1-5-15,0-9-4 16,0-1 4-16,-5 0 7 16,5 0-7-16,-2 0 1 15,2 0 0-15,0 0-1 16,0 0-1-16,0 0-12 16,0 0-22-16,0 0-32 15,0 0-63-15,0 0-96 16</inkml:trace>
  <inkml:trace contextRef="#ctx0" brushRef="#br0" timeOffset="-127341.78">-3284 9288 485 0,'0'0'56'16,"0"0"13"-16,0 0 32 16,0 0-41-16,0 0 0 15,0 0-16-15,-11-42-12 16,-1 42-6-16,2 0 4 16,-7 0-11-16,-4 0-5 15,-3 0-2-15,5 0-1 16,-5 10-10-16,6 14 5 15,-4 4-4-15,-6 14-2 0,9 3 1 16,-7 9 1 0,10-2-2-16,0-2 1 0,8-2-1 15,6-7 0-15,2 2 0 16,0-11 0-16,0 4 3 16,0-5-6-16,0-1 3 15,2-2 0-15,18-1 0 16,0-13 0-16,6 5 2 15,-2-9-2-15,8-6-4 16,-9 0 4-16,9-4 1 16,0 0-1-16,-5 0 0 15,-4 0 2-15,2-13 0 0,-5-5 0 16,-2-6 3-16,-5-5-1 16,1-6 0-16,1 7 3 15,-2-9 1-15,-9-1-7 16,-4-9 11-16,5 3-10 15,-5-3 2-15,0 9 1 16,0-5-3-16,0 8 5 16,-9 7 4-16,-9-1-3 15,-2 1 1-15,-2 6-9 16,-4 7 2-16,3-2 0 16,0 2-2-16,-2 7 0 15,5-4 0-15,5 10 1 16,7-4-2-16,3 6 3 0,1 0-4 15,0 0-2-15,-2 0-17 16,1 0-11-16,-8 0-13 16,3 43-31-16,2-7-96 15,8 6-88-15</inkml:trace>
  <inkml:trace contextRef="#ctx0" brushRef="#br0" timeOffset="-126749.87">-2733 9202 507 0,'0'0'75'16,"0"0"27"-16,0 0 10 16,0 0-51-16,0 0-25 15,0 0 3-15,0-17-10 16,0 17-8-16,0 0 1 15,0 0-7-15,0 0-5 0,0 0-9 16,0 0-1-16,0 20 0 16,0 21 1-16,0 10 6 15,0 6-3 1,0-2 0-16,0 9 0 0,0 2-4 16,0-3 1-16,0 3 1 15,0-15-2-15,0 5 0 16,0-2 1-16,0-11-1 15,0-1 0-15,0-11 2 16,0-1-2-16,0-4 0 16,0-7 0-16,0-6 1 15,0-2-1-15,0-7 0 0,0 2 0 16,0-3 0-16,0-3 0 16,0 6 0-16,0-6 1 15,0 0-1-15,0 0-4 16,0 0-11-16,0 0-21 15,0 0-36-15,0 0-103 16,12 0-134-16</inkml:trace>
  <inkml:trace contextRef="#ctx0" brushRef="#br0" timeOffset="-126102.58">-2022 9389 507 0,'0'0'58'0,"0"0"48"16,0 0-32-16,0 0-13 15,0 0-16-15,0 0-4 16,-27-18-13-16,8 18-3 16,1 0-6-16,0 0 2 0,-1 0-8 15,1 14 2 1,-1 3 0-16,2 13-10 0,-3 10-3 16,-2 8-2-16,0-3 3 15,11-2-3-15,2-5 1 16,9 3-1-16,0 0 0 15,0 2-1-15,0-2 1 16,0-5 0-16,0-4 0 16,4-2 0-16,17-6 0 15,-3-7-1-15,3-3 1 16,3 0-3-16,-6-11 2 16,9-3 1-16,5 0 0 15,-1 0 2-15,6 0-2 16,1-20 0-16,-7-4 0 15,-8-9 2-15,0 5 1 0,-6-9 0 16,-3-6 2-16,-9-3 2 16,0 1-1-16,-5-1 4 15,0-6-1-15,0 9-1 16,0-2-5-16,-15 8 4 16,-2 0-4-16,-6 9-1 15,4 12-2-15,1 3 0 16,-3 9 0-16,5 0-3 15,0 4-3-15,1 0-18 16,2 0-11-16,-7 4-42 16,4 20-134-16,10 3-289 15</inkml:trace>
</inkml:ink>
</file>

<file path=ppt/ink/ink1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1:36.58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-861-550 448 0,'0'0'57'0,"0"0"1"16,0 0 14-16,0 0 5 15,0 0-20-15,0 0-4 16,0 0-23-16,-22-8-9 16,22 8-2-16,0 0-4 15,0 0 7-15,0 0-11 16,0 0-3-16,-4 0-4 15,4 0-4-15,0 0 2 0,0 0-2 16,0 0-4-16,21 0 3 16,30 12 1-16,13-6 2 15,17-2 0-15,0 0-2 16,8-4 5-16,-8 0-5 16,-8 0 3-16,-5 0-3 15,-13 0 1-15,-14 0-2 16,-10 0 1-16,-13 0 0 15,-12 0 1-15,-2 0-1 16,0 0 0-16,1 0-1 16,-5 0 1-16,0 0-9 15,5 0-13-15,-5 0-25 16,9 0-71-16,4 0-44 0,0-14-12 16</inkml:trace>
  <inkml:trace contextRef="#ctx0" brushRef="#br0" timeOffset="395.44">215-851 237 0,'0'0'295'15,"0"0"-259"1,0 0 31-16,0 0 6 0,0 0-36 16,0 0-24-16,13-4 4 15,-13 4-16-15,0 0-1 16,0 0-3-16,0 22 3 16,0 13 4-16,0 3 10 15,0 6-2-15,0 0 10 16,0 3-1-16,0-3-7 15,0-3-8-15,0-3 0 16,0-11-4-16,0-5-1 16,0-4 1-16,0-7-2 15,0-1 0-15,0-5 1 16,0-1-1-16,0 0 0 16,0 0-41-16,0-4-56 0,0 0-55 15,0 0-116-15</inkml:trace>
  <inkml:trace contextRef="#ctx0" brushRef="#br0" timeOffset="771.47">578-843 402 0,'0'0'130'16,"0"0"-101"-16,0 0 49 15,0 0-29-15,0 0-33 0,0 0-9 16,0 14-6-16,0 11 8 16,0 12 6-16,0-4 3 15,0 2-3 1,0-3-4-16,0 2-4 0,0-6-3 16,0-4-2-16,0-5 1 15,0 1 1-15,0-10-3 16,0 3-1-16,0-5 0 15,8 3 1-15,8-4 0 16,6 2-1-16,0-5 0 16,2-3 5-16,3-1-5 15,6 0 0-15,-3 0-3 16,1 0 1-16,-5-1-8 0,-1-7-46 16,-11-4-26-16,-4 1-39 15,-5-2-104-15</inkml:trace>
  <inkml:trace contextRef="#ctx0" brushRef="#br0" timeOffset="3141.52">821-676 402 0,'0'0'136'15,"0"0"-72"-15,0 0 34 16,0 0-49-16,0 0-18 15,0 0-11-15,-10 0-14 0,10 0-4 16,0 0-1-16,0 24-1 16,0 10 3-16,-4 3 7 15,-1 8-10-15,1-2 9 16,4 1-6-16,0-4-2 16,-7-4 0-16,7 1-1 15,-5-5 0-15,5-3-18 16,0-7-104-16,0-13-102 15</inkml:trace>
  <inkml:trace contextRef="#ctx0" brushRef="#br0" timeOffset="3143.51">1439-659 532 0,'0'0'33'0,"0"0"19"0,0 0 16 16,0 0-57-1,0 0-10-15,0 0-1 0,15 7 0 16,11-1 5-16,12-1 10 16,5-1-8-16,5 0 1 15,1 0-3-15,2-4 3 16,-6 0-6-16,-4 0-2 16,1 0 1-16,-10 0-1 15,-5 0-7-15,-4 0-26 16,-11 0-40-16,-12-4-35 15,0-8-35-15</inkml:trace>
  <inkml:trace contextRef="#ctx0" brushRef="#br0" timeOffset="3145.5">1790-821 379 0,'0'0'58'0,"0"0"-13"16,0 0-15-16,0 0-30 16,0 0 3-16,0 0 3 15,26 13 12-15,3 1-1 16,-5-5-5-16,3 2 7 16,4 0-10-16,-4 1-6 15,1 1 0-15,-1 2 2 16,-8-2-4-16,-6 2 5 0,0 4-2 15,-11-2-1 1,2 5 0-16,-4 10 2 0,0 2 2 16,0 8 10-16,-10 3 2 15,-19 4-1-15,-2-5-7 16,5-6-4-16,6-8 6 16,7-11-3-16,9-7-8 15,4-9-1-15,0-3 11 16,0 0 20-16,0 0 9 15,0 0 13-15,0 0-14 16,0 0-1-16,0-13-7 16,-3-15-29-16,-2-15-1 15,5-2 0-15,0-12 1 16,-4 0 4-16,3-9-3 16,1 5-3-16,-5 8 0 0,5 8 1 15,-4 13 2-15,-1 13-2 16,1 10-1-16,-6-3-2 15,10 8-2-15,-1-2-18 16,1-1-33-16,0-3-94 16,-5-7-218-16</inkml:trace>
  <inkml:trace contextRef="#ctx0" brushRef="#br0" timeOffset="-32132.8">100 210 352 0,'0'0'39'15,"0"0"64"-15,0 0 2 16,0 0-49-16,0 0 7 16,0 0-1-16,0-44-8 15,0 44-22-15,0 0-4 16,0 0-7-16,0 0-1 16,0 0-6-16,0 0-3 15,0 0-5-15,0 0-4 16,0 23-1-16,-17 12 7 0,-3 13-6 15,-2 2-2-15,4 2 0 16,3-5 2-16,10-4 1 16,5-8-1-16,0-6-2 15,0-4-5-15,0-4 3 16,0-4-2-16,20 0 4 16,8-8 0-16,8 0 0 15,3-9-2-15,4 0 2 16,12 0 4-16,-7-15-3 15,7-22-1-15,0-6 0 16,-9-3 0-16,-10-5 1 16,-4-3 6-16,-17 3-7 0,-6-1 1 15,-9 3 4-15,0 0-3 16,0 6-1-16,-24 2-1 16,-5 7 6-16,3 10-5 15,-4 5 3-15,-4 8-4 16,8 4 0-16,2 7-2 15,3 0 1-15,-2 0-5 16,0 3 6-16,0 25-22 16,1 9-18-16,-1 0-18 15,8 0-66-15,7 0-11 16,3-2-20-16,1-12-44 16</inkml:trace>
  <inkml:trace contextRef="#ctx0" brushRef="#br0" timeOffset="-31891.45">155 259 180 0,'0'0'74'0,"0"0"18"16,0 0 10-16,0 0-47 15,0 0-14-15,0 0-17 16,31 22 14-16,-2 0 20 16,-1 4-10-16,12 4-15 15,4 9-22-15,2 1 13 16,9 3-7-16,0-2-16 15,0 1 5-15,-1-2-4 16,6 4-2-16,-5-9 2 0,0-2-2 16,4-9-11-16,1-4-69 15,6-20-55-15,-6 0-158 16</inkml:trace>
  <inkml:trace contextRef="#ctx0" brushRef="#br0" timeOffset="3583.36">3634-1043 119 0,'0'0'126'0,"0"0"-66"0,0 0 6 15,0 0-3-15,0 0-10 16,0 0 4-16,0-43-24 16,0 39 12-16,0 4-9 15,0 0 10-15,0 0-13 16,0 0-2-16,0 0-5 15,0 0-6-15,0 0 8 16,0 0-14-16,0 0-2 16,0 0-7-16,0 0-1 15,0 0-3-15,0 0-1 16,0 4-1-16,0 18-1 16,0 10 2-16,0 2 0 0,0 3 0 15,0 8 2 1,0-2-1-16,0 9-1 0,0-2 0 15,0 2 0-15,0-2 4 16,0-6-3-16,0-9-1 16,-5-3 0-16,5-3 0 15,-4-11 1-15,4-3-1 16,0-7 0-16,0-4 0 16,0 0 0-16,-3-4 0 15,3 0 6-15,0 0-5 16,0 0 2-16,0 0 0 15,0 0-3-15,0 0-6 0,0 0-45 16,0 0-93 0,0-16-92-16,7-7-195 0</inkml:trace>
  <inkml:trace contextRef="#ctx0" brushRef="#br0" timeOffset="4202.71">4073-922 277 0,'0'0'98'16,"0"0"-12"-1,0 0 7-15,0 0-38 0,0 0-9 16,0 0 13-16,0-35-15 15,-4 35-1-15,3 0-17 16,-8 0-2-16,-3 0-14 16,6 0-5-16,-8 0-2 15,1 6 2-15,-2 15 3 16,-1 9-8-16,-4 6 0 16,10-5 0-16,-6 4 1 15,7-4 5-15,1-2-5 16,6-1-1-16,2-6-1 0,0-1 1 15,0 0 0-15,0-4-1 16,0-2 1-16,0-2-4 16,10-2 4-1,11-5-2-15,3-6-3 0,-5 0 0 16,7 0-6-16,-3 0-16 16,-5 0 12-16,1-6 0 15,-8-16 15-15,5 1-3 16,-7-9 3-16,0-2 0 15,-8-2 3-15,-1 0 2 16,0-1 5-16,0 4-8 16,-1 4 3-16,-17 1 5 15,2 4-6-15,5 6 8 16,1 6-12-16,1 6 2 16,0 0-2-16,5 0 5 0,4 4-10 15,-5 0 5-15,1 0-57 16,0 0-74-16,-2 12-27 15,2 5-174-15</inkml:trace>
  <inkml:trace contextRef="#ctx0" brushRef="#br0" timeOffset="4731.99">4519-920 406 0,'0'0'89'0,"0"0"4"16,0 0-36-16,0 0-10 15,0 0-18-15,0 0-13 16,-51-2-15-16,47 2-1 15,-4 0 0-15,-5 22 0 16,-1-1 3-16,2 3-3 16,-1 6 0-16,6 1 3 15,-6 0-1-15,13-6-1 0,-2 1 0 16,2-5-1-16,0-6 0 16,0-2 0-16,0-2-1 15,0 0 1-15,0-3-2 16,6 0-1-16,14-7 3 15,-4-1-2-15,3 0-2 16,6 0 0-16,-11 0 4 16,11-17 0-16,-5-5 10 15,-5-3-5-15,-1 1 2 16,-14-6 15-16,0-5-5 16,0 1 2-16,0 2-1 15,0-1-8-15,0 14-5 16,-14 5 1-16,1 3-1 0,7 11-5 15,-6-2 0-15,4 2-2 16,2 0-6-16,-9 0-30 16,5 6-56-16,6 19-5 15,4-3-46-15,0-4-165 16</inkml:trace>
  <inkml:trace contextRef="#ctx0" brushRef="#br0" timeOffset="5601.83">5071-926 199 0,'0'0'81'0,"0"0"-2"16,0 0 4-16,0 0-26 16,0 0-2-16,0 0-24 15,-24-8-3-15,15 8-10 16,0 0 21-16,2 0-5 15,-3 0-8-15,0 0 0 0,1 0-1 16,3 0-6 0,-7 0-10-16,6 0 1 0,3 0-7 15,-5 0 2-15,3 0-1 16,-3 0-1-16,2 0 0 16,-6 12-3-16,6 6 0 15,-2 0-1-15,3-1 2 16,-7 9 4-16,9-4-5 15,-8 5 1-15,5-7-4 16,7 3 3-16,0-2 0 16,0-3 2-16,0-5-2 15,0 2-3-15,0 0 2 16,0-1 0-16,0-4 1 0,7 2 0 16,9-3 0-1,-1 1-10-15,9-8 0 0,1 2-7 16,-2-4-6-16,3 0-1 15,-5 0 12-15,3 0 3 16,-9 0 8-16,-1-17 1 16,-4-3 2-16,-2-2 14 15,0-6 23-15,-3 0-16 16,-5 0 1-16,0-6-12 16,0 8 2-16,0 4-2 15,0 4-2-15,0 5 4 16,0 1-3-16,-5 2-7 15,-8-3 11-15,5 3-10 16,-7 3 3-16,1-3-3 0,-4-2-2 16,5 6-1-16,-10 3 0 15,4-1 0-15,8 4-2 16,-4 0 0 0,6 0 3-16,-7 0-3 0,9 0 0 15,3 0 0-15,4 0 0 16,0 0-3-16,0 0-9 15,0 0-18-15,0 0-18 16,0 0-20-16,0 7-2 16,0 11-14-16,0-1-16 15,0-7-72-15,7-6-92 16</inkml:trace>
  <inkml:trace contextRef="#ctx0" brushRef="#br0" timeOffset="7137.38">5636-1075 277 0,'0'0'85'15,"0"0"33"-15,0 0-43 16,0 0-28-16,0 0-7 16,0 0-1-16,-9-8 1 15,9 8-6-15,-4 0 2 16,4 0-14-16,0 0 2 16,0 0-2-16,0 0-11 15,0 0-6-15,-2 0-5 16,-2 0-1-16,-5 27 1 15,2-3 0-15,1 6 3 0,-6-2-3 16,9 8 0-16,-1-2 0 16,4-3 0-16,0-1 1 15,0-3-2-15,0 8 1 16,0-5 0-16,0-2 0 16,0-8 0-16,0 1 0 15,0-2 1-15,0-2-1 16,0-8 0-16,0-1-3 15,0-4 6-15,0-3-6 16,0-1 6-16,0 0-3 16,0 0 0-16,0 0 1 15,0 0 1-15,0 6-2 16,0-6 0-16,0 0 2 0,0 0 5 16,0 0 4-16,0 0 5 15,0 0-4-15,0 0-3 16,0 0-6-16,0 0 1 15,0 0-2-15,0 0-1 16,0 0-1-16,0 0 0 16,0 0 0-16,0 0 0 15,0 0 0-15,0 0 0 16,0 0-1-16,0 0 1 16,0 0 2-16,-4 0-2 15,4 0 0-15,0 0-1 16,0 0 1-16,0 0 0 15,0 0 1-15,0 0 0 0,0 0-2 16,0 0 2-16,0 0-1 16,0 0 0-16,0 0 0 15,0 0 0-15,0 0-2 16,0 0 2-16,0 0 0 16,0 0 1-16,0 0-1 15,0 0 0-15,0 0 0 16,0 0 0-16,0 0 0 15,0 0 0-15,0 0 0 16,0 0 1-16,0 0-1 16,0 0 1-16,0 0-1 15,0 0 0-15,0 0 0 16,0 0 0-16,0 0 0 0,0 0 0 16,0 0 0-1,0 0 0-15,0 0-1 0,0 0 1 16,0 0 0-16,0 0 0 15,0 0 0-15,0 0 2 16,0 0-2-16,0 0-1 16,0 0 1-16,0 0 0 15,0 0 0-15,0 0-1 16,0 0 1-16,0 0 0 16,0 0 0-16,0 0-1 15,0 4 2-15,0-4-2 16,0 0 0-16,0 0 1 0,0 0 0 15,0 0 0 1,0 0 1-16,0 0-1 0,0 0 0 16,0 0 0-16,0 0 0 15,0 0 0-15,0 0-1 16,0 2 1-16,0 5 0 16,0-3 0-16,0-1 0 15,0-3 1-15,0 0-1 16,0 0-1-16,0 0 1 15,0 0 1-15,0 0-1 16,0 0 0-16,0 0 0 16,0 4-7-16,0-4-3 15,0 4-9-15,0-4 3 16,0 0-28-16,0 4-59 0,0-4-15 16,0 0-44-16,0 0-198 15</inkml:trace>
  <inkml:trace contextRef="#ctx0" brushRef="#br0" timeOffset="8121.93">6137-798 499 0,'0'0'66'16,"0"0"11"-16,0 0-15 15,0 0-32-15,0 0-22 16,0 0-6-16,0 0 1 16,95 0 6-16,-46 0 4 15,-3 0 11-15,2 0-8 16,-6 0-12-16,-2 0 2 15,-10 0-6-15,-1 0 0 0,-13 0 0 16,-7 0-2-16,-5 0-4 16,-4 0-28-16,0 0-6 15,0 0-28-15,0 0-6 16,0-10-47-16,0-3-191 16</inkml:trace>
  <inkml:trace contextRef="#ctx0" brushRef="#br0" timeOffset="8482.98">6417-938 325 0,'0'0'109'0,"0"0"-23"15,0 0-23-15,0 0-19 16,0 0-12-16,0 0-4 15,-7 0-3-15,7 0-5 16,0 0-3-16,0 0-5 16,0 0-9-16,0 4-3 15,-4 14 1-15,4 12-1 16,0-4 3-16,0 1-3 16,0-2 1-16,0 2-1 15,0 3 7-15,0-8-12 16,0 8 10-16,0-3-4 0,0-7-1 15,0 3 1-15,0-2-2 16,4-3-5-16,3 1-5 16,-2-10-52-16,6-1-35 15,-2-4-58-15,1-4-102 16</inkml:trace>
  <inkml:trace contextRef="#ctx0" brushRef="#br0" timeOffset="9013.09">6822-1032 235 0,'0'0'153'0,"0"0"-66"16,0 0 12-16,0 0-44 15,0 0-20-15,0 0-9 16,0-7-9-16,0 7-6 16,0 0-5-16,0 0-4 15,0 7 1-15,0 16 7 16,0 2-2-16,0 8-2 16,0-4-3-16,0-2 1 15,0 4 0-15,0-6-3 16,0-2 1-16,0 4-1 15,0-1-2-15,0-1 2 0,0-3-1 16,0-1 3 0,0 2-3-16,0-14 2 0,0 2-3 15,0 0 4-15,0-11-3 16,0 4 2-16,0-4-2 16,0 0 2-16,0 0 5 15,0 0-1-15,0 0 3 16,0 0 9-16,0 0-8 15,0 0-3-15,0 0-7 16,0 0 8-16,0 0-8 16,0 0 2-16,0 0-1 15,0 0-1-15,0 0-4 0,0 0-4 16,0 0-31-16,0 0-20 16,0 0-91-16,9 0-135 15</inkml:trace>
  <inkml:trace contextRef="#ctx0" brushRef="#br0" timeOffset="9389.74">7555-817 479 0,'0'0'77'0,"0"0"-25"16,0 0 9-16,0 0-30 16,0 0-28-16,0 0-3 15,0 0-3-15,0 0 0 16,7 0-1-16,16 0 4 15,9 0 3-15,0 1-3 16,0-1 1-16,3 0-1 16,4 0 0-16,-3 0 3 15,-1 0-3-15,-12 0-1 16,-7 0-6-16,-4 0-39 16,-8 0-19-16,-4 0-51 15,0 0-148-15</inkml:trace>
  <inkml:trace contextRef="#ctx0" brushRef="#br0" timeOffset="9692.94">7571-612 343 0,'0'0'60'0,"0"0"29"15,0 0-18-15,0 0-45 0,0 0-14 16,0 0-5 0,0 0 14-16,34 0 14 0,-5 0-11 15,2 0-4-15,4 0-12 16,-3 0-1-16,-5 0-6 16,-5 0 0-16,3-2-1 15,-5 2-10-15,-7 0-35 16,4 0-46-1,-8-4-130-15</inkml:trace>
  <inkml:trace contextRef="#ctx0" brushRef="#br0" timeOffset="10501.45">7672-1107 331 0,'0'0'163'15,"0"0"-102"-15,0 0 15 16,0 0-27-16,0 0-36 16,0 0-9-16,-7 0-4 15,23 0 0-15,23 7 4 16,0 7 6-16,8 8 1 16,2-1-7-16,0 1 6 15,6 4-8-15,-8-1-1 16,2-2 6-16,-14 4-6 15,-9-2 1-15,-1 1-1 0,-15 0-1 16,-6-4-3-16,0 5 3 16,-4-7 8-16,0 4-7 15,0 3 5-15,0 5-3 16,-4-4 3-16,-18 2 1 16,-2-5 3-16,5 2 5 15,-6-4-5-15,5-1 4 16,5-1-3-16,-5 1-9 15,10-8-2-15,1 2 2 16,5-6-1-16,-8-1-1 16,8-2 0-16,0-5 0 15,4 2-14-15,0-1-43 16,0-3-41-16,0 0-34 16,20 0-124-16</inkml:trace>
  <inkml:trace contextRef="#ctx0" brushRef="#br0" timeOffset="11053.39">8883-1151 304 0,'0'0'99'16,"0"0"20"-16,0 0-31 15,0 0-23-15,0 0-16 16,0 0-2-16,-10-3-8 15,10 3-12-15,0 0-11 16,0 0-1-16,0 0-14 16,-4 0-1-16,-5 17 2 0,2 13 7 15,2 2-6 1,-3 7 0-16,3 2-3 0,4-3 5 16,-3 3-5-16,-1-7 0 15,5 2 3-15,-6-1 1 16,6-1-3-16,0-3-1 15,0-4 0-15,0-7 0 16,0 7 0-16,0-10 0 16,0-3 0-16,0-2 0 15,0-8 1-15,0-3-1 16,0-1 0-16,0 0 0 16,0 0-1-16,0 0-2 15,0 0-13-15,0 0-10 16,0 0-27-16,0 0-47 15,11 0-115-15,7-9-84 0</inkml:trace>
  <inkml:trace contextRef="#ctx0" brushRef="#br0" timeOffset="11787.81">9334-988 385 0,'0'0'111'16,"0"0"-19"-16,0 0-37 0,0 0-14 15,0 0-7-15,0 0-5 16,0-4-5-16,-1 4-4 15,-3 0 8-15,-1 0-10 16,-3 0 5-16,-4 0-14 16,2 0-1-16,-3 11-5 15,5 4 1-15,-5 0-2 16,2 2 0-16,1-3-1 16,-3 7 0-16,5 5-1 15,0-4-1-15,3 0 1 16,2-1 1-16,-1 2-1 0,0-5-1 15,4 3 0-15,0-4 2 16,0 0-1-16,0-4 1 16,0-2-2-16,0 5 1 15,0-7 0-15,0-1-1 16,8 1-3-16,4-8-1 16,4-1 0-16,-2 0-4 15,2 0 0-15,5 0 0 16,-4 0 4-16,1 0 5 15,-1-1 0-15,-1-12-5 16,-6-4 5-16,3 2 3 16,-6-4 10-16,2 0-9 0,-7-2 2 15,-2 0 4-15,0-6 3 16,0 0-5-16,0-3 0 16,0 6-4-16,0 4 1 15,0 3 0-15,-11-1 0 16,0 5 6-16,-4-1 0 15,-4 1-1-15,1 3-4 16,-4 2 6-16,1-2-9 16,6 7-3-16,0 3 1 15,2 0-1-15,6 0 0 16,-2 0-4-16,0 0 3 16,2 0-9-16,-2 0-31 15,4 3-42-15,-4 18-23 16,9-1-29-16,0-6-105 15</inkml:trace>
  <inkml:trace contextRef="#ctx0" brushRef="#br0" timeOffset="12584.15">9749-1002 220 0,'0'0'59'0,"0"0"33"16,0 0 6-16,0 0-29 16,0 0-27-16,0 0-12 15,-55-23-1-15,44 23 18 16,-3 0-29-16,-1 0 4 16,4 0-15-16,-9 0 12 15,10 8-15-15,-9 7 7 16,9 3-7-16,-2 0 1 15,4 1-4-15,2 2-1 16,1 1 2-16,5 0-4 0,0 4 2 16,0-5 0-16,0 3 0 15,0 2 0-15,0-4 3 16,11-1-3-16,0-8-1 16,7 4 1-16,-2-8-1 15,2-1-1-15,-2-1-2 16,-1-3 3-16,1-4-3 15,0 0-6-15,3 0 9 16,-3 0 0-16,1 0-1 16,0-7 2-16,1-12 11 15,-7 0-2-15,1 2 9 16,-3 0 9-16,-3-5-9 0,-2-1-11 16,-4 2 7-16,0-5-9 15,0 2 1-15,0-6 4 16,0 5-4-16,0-2-4 15,0 7 1-15,-4-1-1 16,-7 6 4-16,0 0 0 16,-2 4 3-16,-3 5-3 15,6-1 2-15,-2 1-6 16,-5 6 0-16,5 0-1 16,2 0-1-16,-3 0 0 15,8 0-3-15,3 0 3 16,-3 0-8-16,1 0 6 15,-1 0-17-15,4 6-24 0,-5 14-8 16,6 3-23-16,0-5-39 16,0-1-86-16</inkml:trace>
  <inkml:trace contextRef="#ctx0" brushRef="#br0" timeOffset="13265.03">10193-1143 153 0,'0'0'230'0,"0"0"-131"16,0 0-20-16,0 0-23 15,0 0 2-15,0 0-4 16,-26-22 1-16,26 22-8 0,0 0-15 15,0 0-7 1,0 0-13-16,0 0-1 0,0 0-4 16,-4 0-4-16,4 0-3 15,-5 0 0-15,5 0 3 16,-4 18-3-16,0 7-4 16,1 7 4-16,-2-4 0 15,1 13 1-15,0-4-1 16,-1 0 0-16,4-3 1 15,1-3 3-15,0-4-4 16,0 3 0-16,0-3-2 16,0-3 4-16,0-1-1 15,0-6 0-15,0 5-1 16,0-9 0-16,0 2 0 0,0-3 0 16,0-7 0-16,0 3-1 15,0-4 1-15,0-1-5 16,0 3 5-16,0-5 0 15,0 3 2-15,0-4-4 16,0 4 8-16,0-4-6 16,0 0 0-16,0 0-4 15,0 0 4-15,0 0 0 16,0 0-7-16,0 0-9 16,0 0-34-16,0 0-67 15,1-9-136-15</inkml:trace>
  <inkml:trace contextRef="#ctx0" brushRef="#br0" timeOffset="13971.63">10607-1017 414 0,'0'0'78'0,"0"0"13"0,0 0-32 16,0 0-21-16,0 0 3 16,0 0-9-16,0-8 8 15,0 8 7-15,0 0-14 16,-9 0-8-16,-6 0-11 15,-1 0-2-15,0 0-6 16,3 0 0-16,-1 0-2 16,2 12-1-16,-4-1 2 15,3 3-1-15,3 0-3 16,-2 3-1-16,-1 6 1 16,2 2-1-16,2 5 0 15,3-2 0-15,-2 2 0 16,3 2-1-16,5-3 1 0,0 2-1 15,0-5 1-15,0-5-1 16,0 2 1-16,9-1 5 16,10-3-5-16,1-6-6 15,0-6 4-15,7-3-1 16,2-4-2-16,-3 0-4 16,8 0 2-16,6 0-5 15,-4-18 8-15,3-3 4 16,-8-1-1-16,2-5 1 15,-11-1-7-15,-5 4 7 16,-10-2 3-16,-2-7 2 16,-5 1 4-16,0 1-7 0,0-4 3 15,0 10 2 1,-9-1 2-16,-11 7 3 0,-2-4-3 16,-11 2 0-16,2 5 1 15,1 1 3-15,1 8-3 16,7 3-7-16,-3 2 0 15,6 2-3-15,3 0-1 16,-4 0 0-16,1 0-31 16,-5 24-32-16,-1 3-69 15,-1 1-123-15</inkml:trace>
  <inkml:trace contextRef="#ctx0" brushRef="#br0" timeOffset="14554.65">9265-418 220 0,'0'0'273'0,"0"0"-220"16,0 0 36-16,0 0-24 16,0 0-36-16,0 0-12 15,-5 5-9-15,5-5-4 16,0 0-4-16,0 0 0 15,0 4-1-15,34 0 1 16,17 0 14-16,23-4 12 16,11 0-12-16,24 0-3 15,7 0 2-15,7 0-12 16,-2 0-1-16,0-8 0 16,-2 3 2-16,-8-5-2 15,-13 6 0-15,-16 1 1 16,-11 3-1-16,-18 0-8 0,-12 0 2 15,-18 0 3-15,-11 0-3 16,-4 0-5-16,-3 0 10 16,-5 0 0-16,0 0-4 15,0 0 3-15,0 0 0 16,0 0 1-16,-9 0-3 16,-21 0-4-16,-10 7-17 15,-15 4-13-15,0 1-22 16,-12-2-3-16,-11 1-27 15,-6-1-81-15,-6 2 35 16</inkml:trace>
  <inkml:trace contextRef="#ctx0" brushRef="#br0" timeOffset="14966.56">9813-304 72 0,'0'0'119'0,"0"0"-61"16,0 0 50-16,0 0 10 16,0 0-52-1,-200 17-17-15,196-17 0 0,4 0 5 16,0 0-14-16,0 0-28 15,0 0-3-15,0 0-9 16,0 0 0-16,5 0-2 16,35 0 2-16,10 0 1 15,18 0 0-15,14 0 10 16,9 0 3-16,8 0 1 16,4-5-15-16,-6-11 6 15,-3 5 2-15,-8-2-8 0,-6-4 2 16,-21 8-3-1,-8 1 1-15,-12 1 0 0,-4 0 1 16,-6 4-1-16,-9-1-1 16,-1 0 1-16,-7 0 1 15,-1 2 3-15,-2 2 2 16,-9 0-4-16,4 0 1 16,-4 0-1-16,0 0 4 15,0 0-5-15,0-4 1 16,0 4 4-16,0 0-6 15,0 0 0-15,0 0 0 16,0 0-2-16,0 0-2 16,0 0-91-16,0 0-87 15,0 0-186-15</inkml:trace>
  <inkml:trace contextRef="#ctx0" brushRef="#br0" timeOffset="15141.1">11311-466 409 0,'0'0'43'16,"0"0"-37"-16,0 0-6 15,0 0-109-15</inkml:trace>
  <inkml:trace contextRef="#ctx0" brushRef="#br0" timeOffset="-29530.47">3071 316 192 0,'0'0'136'15,"0"0"-45"-15,0 0 35 16,0 0-42-16,0 0-11 15,0 0 2-15,0 0 0 16,4-40-22-16,-4 32-6 16,0 4 4-16,0-1-23 15,-4 5 1-15,4 0-7 16,0 0-4-16,-4 0-7 16,-1 0-5-16,-6 0-5 15,-7 18-1-15,-12 27 1 0,-3 13 5 16,-2-4-5-1,10 4 1-15,9-7 1 0,6-4-3 16,6-1-1-16,-1-3-2 16,5-6 1-16,0-4-1 15,0-8-1-15,9-2 0 16,10-10-13-16,1-2 8 16,6-4 4-16,5-7-4 15,5 0 1-15,15-3-2 16,-8-35 8-16,9-5 2 15,-5-5-6-15,-4-9 3 16,-6 0 2-16,-4 3-8 0,-20 1 8 16,-4-1 1-1,-9-3 0-15,0 9 1 0,0 4-1 16,-13 3 6-16,-11 12-6 16,-3 6-3-16,5 10 3 15,-11 2 0-15,7 7-3 16,1 4 3-16,0 0-1 15,7 0-8-15,2 0-29 16,0 0-18-16,1 12-22 16,-2 14-54-16,-11 5-20 15,5 3-61-15</inkml:trace>
  <inkml:trace contextRef="#ctx0" brushRef="#br0" timeOffset="-29170.34">2894 485 378 0,'0'0'88'15,"0"0"-19"-15,0 0 9 16,0 0-41-16,0 0-20 16,0 0 2-16,0 0-12 15,0 50 18-15,16-25 14 16,13 6-15-16,2 8 9 15,6 0-18-15,4 1-2 16,5 5-11-16,5 2 8 16,-2-6-10-16,-4 4 2 0,-4-6 1 15,-6-3 3-15,-6-4-5 16,-10-10-1-16,-8-6-2 16,1-7 2-16,-12-1 1 15,4-4 0-15,-4-2-1 16,0-2 5-16,0 0-5 15,0 0-28-15,0 0-39 16,0 0-14-16,0 0-53 16,0 0-227-16</inkml:trace>
  <inkml:trace contextRef="#ctx0" brushRef="#br0" timeOffset="-28188.43">3767 492 74 0,'0'0'224'0,"0"0"-176"16,0 0 56-16,0 0-9 15,0 0-24-15,0 0-9 16,-23-44 6-16,23 44-6 16,0 0-15-16,-4 0-8 0,4 0-6 15,-5 0-11-15,2 0-10 16,-5 0-2-16,-2 29-3 15,-15 6 1-15,5 17 1 16,-4 1-3-16,13-1-5 16,2-5 0-16,6 4-1 15,3-4 0-15,0 0 0 16,0-2 0-16,0-16 0 16,3 7-5-16,17-6 1 15,-1-7 3-15,10-6-10 16,0-17-21-16,8 0-20 15,8-8-59-15,1-34-47 16,-7-1-127-16</inkml:trace>
  <inkml:trace contextRef="#ctx0" brushRef="#br0" timeOffset="-27937.98">4004 656 508 0,'0'0'89'0,"0"0"-71"16,0 0 53-16,0 0-39 15,0 0-26-15,0 0-6 16,19-4-2-16,-1 4-2 0,0 0 4 16,9 0 1-1,1 0-1-15,2 0 2 0,5-4-4 16,4-8 1-16,2-3-57 15,-3-5-48-15,-6-3-155 16</inkml:trace>
  <inkml:trace contextRef="#ctx0" brushRef="#br0" timeOffset="-27669.7">4527 359 459 0,'0'0'106'15,"0"0"-88"-15,0 0 42 16,0 0-15-16,0 0-33 16,0 0-5-16,0 28-6 0,0 6 30 15,0 1-1-15,0-3 1 16,0 8-14-16,0 1-10 16,0 1-1-16,0-1-2 15,-4-6-4-15,4 1 2 16,0-10 1-16,0-4-3 15,0-11-5-15,0-2-54 16,0-9-47-16,0 0-22 16,0 0-161-16</inkml:trace>
  <inkml:trace contextRef="#ctx0" brushRef="#br0" timeOffset="-27363.33">4752 241 542 0,'0'0'45'0,"0"0"-36"15,0 0 24-15,0 0-25 16,0 0-7-16,0 0 11 16,54 44 19-16,-31-13-3 15,5 0-3-15,-1 2-2 16,-4 8-11-16,2 2-2 15,-5 2-2-15,-5 15 6 16,-11 1-11-16,-4 5 1 0,0-2 1 16,0-3 2-1,0-3-5-15,-19-7 4 0,-1-11-6 16,4-4 0-16,7-18-66 16,-5-14-82-16,14-4-179 15</inkml:trace>
  <inkml:trace contextRef="#ctx0" brushRef="#br0" timeOffset="59122.19">-838 1551 488 0,'0'0'186'0,"0"0"-72"16,0 0-32-16,0 0-24 15,0 0-28-15,0 0 1 16,0 0-12-16,-173-18-8 15,137 40-2-15,0 23-4 16,-11 4-3-16,5 9 4 16,3 0-5-16,14 1 3 15,12-6-3-15,9 1 0 16,4-9-1-16,0-5 0 16,15-9 0-16,21-4-1 0,3-7 1 15,7-9 0-15,5-5-1 16,4-6 1-16,5 0 0 15,-2 0 0-15,1-20 1 16,-8-12 0-16,0-4-1 16,-11-5 2-16,-12-6 2 15,-12 2-2-15,-16-8 1 16,0 0 5-16,0 0-7 16,-13 5 4-16,-18-3-5 15,4 8 2-15,-9 0-4 16,-1 14 3-16,10 7-1 15,-7 2 0-15,4 11 5 0,-3 0-11 16,2 9 4-16,2 0 2 16,7 0-20-16,9 0-10 15,9 0-33-15,-3 0-49 16,7 16-112-16,0-2-143 16</inkml:trace>
  <inkml:trace contextRef="#ctx0" brushRef="#br0" timeOffset="59593.22">-329 1408 553 0,'0'0'60'0,"0"0"7"16,0 0 32-16,0 0-43 16,0 0-23-16,0 0-1 15,17-9-8-15,-17 9-6 16,0 0-1-16,0 0-5 16,0 0-8-16,0 13-1 15,0 18 1-15,0 13 5 16,0 7 7-16,8 0-2 0,-8 3-5 15,0 3 0 1,0 1-8-16,4 3 0 0,0-3-2 16,1-4 4-1,-5 1-6-15,8-12 4 0,1-2-1 16,-3-6 0-16,-2-10 5 16,4-7-5-16,0-3-4 15,-1-6 4-15,-2 5 0 16,-5-8 0-16,0-2 0 15,0-1 0-15,0-3-14 16,4 0-18-16,5 0-29 16,1 0-48-16,10-3-108 0,5-30-130 15</inkml:trace>
  <inkml:trace contextRef="#ctx0" brushRef="#br0" timeOffset="60094.63">228 1523 700 0,'0'0'34'16,"0"0"80"-16,0 0-34 15,0 0-42-15,0 0-17 16,0 0 1-16,-68 15-11 15,39 17-3-15,-2 13-3 0,2-4 6 16,9 7-4-16,6 2-5 16,5 8-1-16,4 1-1 15,5-1 0-15,0-1 5 16,0-10-5-16,24-6-2 16,6-8 2-16,-1-6-3 15,6-13 0-15,-3-4 0 16,0-10-3-16,4 0 5 15,2 0-3-15,-6-16 4 16,0-19-4-16,-5 2 6 16,-7-18-2-16,-4 0 2 15,-7-4-1-15,-9-3 5 16,0-4-6-16,0 15 1 0,-23 1-1 16,-5 9 1-1,-9 9 4-15,2 6-3 0,-6 7-2 16,14 9-1-16,-10-1 1 15,19 7 0-15,-6 0-10 16,10 0-6-16,1 0-35 16,6 16-28-16,7 7-71 15,0-2-65-15</inkml:trace>
  <inkml:trace contextRef="#ctx0" brushRef="#br0" timeOffset="60492.56">756 1566 699 0,'0'0'59'0,"0"0"-4"15,0 0 28-15,0 0-50 16,0 0-29-16,0 0-1 16,0 23 0-16,0 16-3 15,0 12 1-15,0 1 8 16,0 6-2-16,0 6 4 0,0-3-3 16,0-3-1-16,0-1-5 15,0-2 3-15,0-5-1 16,6-7-3-16,3-7 0 15,-5-9-1-15,3 1 0 16,-3-9 0-16,1-9 0 16,2 2-2-16,-7-12-20 15,4 0-27-15,1 0-25 16,-1 0-95-16,0-34-228 16</inkml:trace>
  <inkml:trace contextRef="#ctx0" brushRef="#br0" timeOffset="61049.59">1175 1491 580 0,'0'0'108'0,"0"0"-72"16,0 0 92-16,0 0-81 15,0 0-26-15,0 0 0 16,0 0-5-16,0 0-15 16,0 19 3-16,0 16 4 15,0 9 8-15,0 10-8 16,0 3-1-16,0 5 0 16,0 8-1-16,0-8 0 0,0 2-4 15,0-3 2-15,0-6-2 16,0 1-2-16,0-4 1 15,0-8 0-15,0-2 10 16,5-9-11-16,-5-8 0 16,10 5 2-16,-6-10 1 15,-4 0-3-15,0-7 0 16,0-6 1-16,0 4-1 16,0-7 4-16,0-4-3 15,0 0-1-15,0 0 2 16,0 0 3-16,0 0 3 0,0 0-2 15,0 0 2 1,0 0-5-16,0 0 2 0,4 0-1 16,-4 0-2-16,0 0-1 15,0 0 3-15,0 0-4 16,0 0 1-16,0 0-1 16,0 0 0-16,0 0-3 15,0 0-16-15,0 0-22 16,0 0-45-16,-4 0-163 15,-29 0-316-15</inkml:trace>
  <inkml:trace contextRef="#ctx0" brushRef="#br0" timeOffset="123987.67">-387 3052 522 0,'0'0'59'15,"0"0"25"-15,0 0 28 16,0 0-26-16,0 0-33 15,0 0-18-15,0 0-9 16,-61-31-16-16,26 38-2 16,-14 30 2-16,7 7 1 15,-3 3-1-15,7 7-5 0,3 2-5 16,15 0 3-16,4-3 1 16,12-5-4-16,4-6-1 15,0-1-1-15,8-4 2 16,24-13-2-16,3-7 1 15,7-3-1-15,9-14 2 16,1 0 0-16,3 0 0 16,5-31 0-16,-1-16 0 15,1-11 4-15,-9 0 2 16,-21-1-3-16,-5-1-2 0,-21 2 0 16,-4-6 4-1,0 10-4-15,-9 2 0 16,-18 10 0-16,-5 22 2 15,9 11-3-15,-1-4 0 0,7 13-1 16,-11 0-6-16,5 0-13 16,-9 34-27-16,11-2-27 15,6 4-49-15,11-13-65 16,4-3-160-16</inkml:trace>
  <inkml:trace contextRef="#ctx0" brushRef="#br0" timeOffset="124278.89">51 2969 588 0,'0'0'81'16,"0"0"-18"-16,0 0 52 16,0 0-64-16,0 0-17 15,0 0-8-15,4-4-14 16,-4 12-7-16,3 33-1 15,6 10 8-15,0 6 0 16,-2 5-3-16,-3-8-7 16,5 4 0-16,-5-1-2 15,1-6 1-15,-4-5-1 16,4-4-1-16,-3-6-10 16,3-4-20-16,-1-11-28 15,5-4-83-15,-3-17-59 16,2 0-258-16</inkml:trace>
  <inkml:trace contextRef="#ctx0" brushRef="#br0" timeOffset="124695.51">492 3136 608 0,'0'0'96'15,"0"0"-29"-15,0 0 54 16,0 0-61-16,0 0-35 15,0 0-7-15,-32 16-5 16,0 27-6-16,0 7 4 16,6-3-8-16,12 5 2 15,1-6 0-15,1 1-5 0,8-6 2 16,4 1-2 0,0-9 0-16,0-2-1 0,0-4-2 15,20-13 0-15,6-3-2 16,2-11-4-16,12 0 5 15,2-11-5-15,-3-26 8 16,1-4 1-16,-11-14 0 16,-13 12 2-16,-8-11-2 15,-8 4 6-15,0 5-2 16,-8-4 3-16,-24 12-2 16,0 10-1-16,0 9-3 15,4 6-1-15,5 11-1 0,4 1-5 16,-3 0-15-16,-5 7-32 15,8 25-48-15,6-4-95 16,4-6-169-16</inkml:trace>
  <inkml:trace contextRef="#ctx0" brushRef="#br0" timeOffset="125006.68">842 3148 230 0,'0'0'499'0,"0"0"-451"15,0 0 53-15,0 0-38 0,0 0-38 16,0 0-13-16,0-4-5 16,0 29-3-16,8 20 16 15,-2-3-1-15,0 2-9 16,3 1-2-16,-5 5-3 15,0 5-5-15,-2-7 2 16,2-3 0-16,-4-4-2 16,4-7 0-16,-1-6-2 15,2 2-5-15,-1-12-19 16,0-4-22-16,-2-2-43 16,7-12-91-16,-5 0-134 15</inkml:trace>
  <inkml:trace contextRef="#ctx0" brushRef="#br0" timeOffset="125353.75">1425 3098 664 0,'0'0'76'0,"0"0"-11"15,0 0 26-15,0 0-58 16,0 0-9-16,0 0-16 15,0 7 1-15,0 28 15 16,0 9-5-16,0-1 3 16,-5 4-10-16,1 3-7 15,-8-3 0-15,7 10-1 0,0 4-3 16,1-7 8 0,0-3-9-16,-1-9 3 0,5-9-2 15,0-8 0-15,0-3-1 16,0-9 0-16,0-5 2 15,-6-8-4-15,6 0 2 16,-4 0-1-16,4 0-8 16,-6 4-13-16,-18-2-21 15,-11-2-58-15,-13 0-239 16</inkml:trace>
  <inkml:trace contextRef="#ctx0" brushRef="#br0" timeOffset="159413.9">-602 4602 400 0,'0'0'98'0,"0"0"-3"15,0 0 22-15,0 0-23 16,0 0-20-16,0 0-13 0,0-39-16 16,0 35-12-1,0 4-7-15,0-7-2 0,0 7-10 16,-4 0-8-16,0 0-3 16,-14 13-6-16,-2 24 5 15,0 3-6-15,5 5 4 16,6-8 0-16,2 4 0 15,7-7 0-15,0 4 0 16,0-6-1-16,0-1-1 16,0-8 1-16,16-4-1 15,6 1-1-15,5-11-1 16,5-9 2-16,-1 0-4 0,6 0 0 16,-3 0 1-16,-8-9 4 15,0-14 1-15,-1-11 0 16,-6-2 1-16,-12-3 3 15,-3-6-3-15,-4-1 3 16,0-5-2-16,-4 1 2 16,-18 7-3-16,-3 11 0 15,1 7 1-15,1 8 0 16,-1 12 2-16,7 0-4 16,2 5-7-16,-9 0-6 15,-2 9-29-15,-5 30-22 16,2 4-61-16,16-3-105 15</inkml:trace>
  <inkml:trace contextRef="#ctx0" brushRef="#br0" timeOffset="159916.55">12 4559 649 0,'0'0'36'0,"0"0"97"16,0 0-61-16,0 0-50 16,0 0-5-16,0 0-11 0,-80 50-5 15,61-6 4 1,2-5 0-16,2-3 0 0,5 11 2 15,6-10-5-15,4-1 0 16,0 0-2-16,0-2 5 16,0-7-10-16,4-1 10 15,11-4-10-15,8-9 4 16,-6-6-2-16,12-7-3 16,-3 0 3-16,5 0 3 15,-1-7-3-15,4-16 7 16,-10-13-5-16,-2 7 3 15,-7-11-2-15,3-1 6 16,-9-2-5-16,-9-4 7 16,0 0 1-16,0 4 2 15,0 4-2-15,-4 16 4 0,-15 4-5 16,4 8-8-16,0 5 0 16,0-1-2-16,-4 7-14 15,0 0-14-15,2 0-47 16,-1 11-124-16,-2 8-208 15</inkml:trace>
  <inkml:trace contextRef="#ctx0" brushRef="#br0" timeOffset="160412.23">596 4354 116 0,'0'0'367'16,"0"0"-294"-16,0 0 28 16,0 0-31-16,0 0-1 15,0 0 3-15,-40-6-33 16,40 6-7-16,0 0-8 15,0 0-6-15,0 0-4 16,0 0-6-16,0 0-8 16,0 19 1-16,0 13-1 0,0 7 4 15,0 3 4-15,0-1-4 16,0 3 2-16,0 0-1 16,0 0 1-16,0-1-4 15,0 4-1-15,4-5-1 16,-2-1 5-16,2-4-5 15,-4 0-1-15,0-10 1 16,0-7 0-16,0 4 2 16,0-12-2-16,0-6 0 15,4-2 0-15,-4-4-1 16,0 0-1-16,5 0 1 16,-5 0-6-16,0 0-10 0,3 0-15 15,1 0-14-15,5 0-56 16,-4-14-140-16</inkml:trace>
  <inkml:trace contextRef="#ctx0" brushRef="#br0" timeOffset="161018.61">1050 4497 498 0,'0'0'88'0,"0"0"10"16,0 0 7-16,0 0-37 16,0 0-32-16,0 0 10 15,0-3-15-15,0 3-7 16,0 0-2-16,-4 0-7 15,-16 0-12-15,-3 22 1 16,2 1-2-16,1 10 0 16,5 4-2-16,-2 0 3 15,3 5-3-15,5-2 0 16,7 1-2-16,2-7 1 0,0 3 1 16,0-8 0-1,0-2 0-15,0-5-2 0,15-8 0 16,4-1-6-16,-6-6-1 15,6-3 4-15,8-4-4 16,-5 0 4-16,4 0-1 16,-1-4 5-16,-3-21-1 15,-4 7 2-15,6-13 0 16,-14 1 2-16,1-6 0 16,-2-1 7-16,-9-10 9 15,0 11-9-15,0-10 0 16,0 5-1-16,0 3-1 15,-13 9 0-15,0 7 4 16,-4 3 2-16,-4 6-2 16,5 5-7-16,6 0 2 0,-7 8-6 15,-4 0 0 1,4 0-8-16,0 0-13 0,-11 2-19 16,9 25-27-16,6 6-58 15,0-12-143-15</inkml:trace>
  <inkml:trace contextRef="#ctx0" brushRef="#br0" timeOffset="161494.35">1735 4375 621 0,'0'0'60'0,"0"0"79"15,0 0-76-15,0 0-17 16,0 0-12-16,0 0-16 16,-17-4-10-16,17 4-3 15,-9 0-4-15,5 20 0 16,-7 14 7-16,3 5-4 15,2 8-3-15,2 1 5 16,4 2-3-16,0 1 0 16,0 4 1-16,0-5-3 15,0-3 2-15,8-2-2 0,2-2 6 16,1-12-7-16,2 0-2 16,-9-14 1-16,-4 1 1 15,4-5 0-15,-4 3 4 16,5-5-4-16,-5-4-1 15,0-1 1-15,4-6 1 16,-4 4-1-16,0-4 1 16,4 0-3-16,-4 0-9 15,0 0-22-15,0 3-35 16,6-3-118-16,10 0-258 0</inkml:trace>
  <inkml:trace contextRef="#ctx0" brushRef="#br0" timeOffset="193027.47">-268 6054 531 0,'0'0'82'0,"0"0"82"0,0 0-52 15,0 0-60-15,0 0-19 16,0 0-13-16,0-18-13 16,0 18-1-16,0 27-1 15,0 16-1-15,0 8 17 16,0 8-5-16,0 1-5 15,0 6 4-15,0 0-14 16,0-7 5-16,0 1-4 16,0-2-2-16,0-15-3 15,0-4 3-15,0-7 0 0,-4-9 0 16,4-5-18-16,0-8-20 16,0 2-20-16,0-7-63 15,0-5-105-15,0 0-247 16</inkml:trace>
  <inkml:trace contextRef="#ctx0" brushRef="#br0" timeOffset="193495.2">151 6272 346 0,'0'0'269'0,"0"0"-192"0,0 0 71 15,0 0-81 1,0 0-23-16,0 0-15 0,0-13-13 16,0 13-7-16,0 0-9 15,0 27 1-15,-6 10 2 16,-8 8 3-16,5-1-4 16,0 6-1-16,7-2 6 15,2-8-7-15,0 10-1 16,0-17-1-16,0-4-2 15,11-5 1-15,18-13 3 16,6-11-7-16,7 0-4 16,-3 0 9-16,0-14 2 0,-2-13 0 15,-10-9-1 1,-5-6-2-16,-3 4 3 16,-11-7 1-16,-8-2 2 0,0-5-1 15,0 2 5-15,-23 3-4 16,-7 1 3-16,-1 13-4 15,2 11 0-15,6 8-2 16,0 13 0-16,4 1-2 16,6 0-5-16,-7 0-12 15,4 11-40-15,10 15-49 16,6-6-97-16,0-1-206 16</inkml:trace>
  <inkml:trace contextRef="#ctx0" brushRef="#br0" timeOffset="193965.95">752 6248 49 0,'0'0'592'16,"0"0"-512"-16,0 0 53 15,0 0-78-15,0 0-31 16,0 0-16-16,-32 15-4 16,13 28-3-16,6-3-1 15,0 2 0-15,8 5 0 16,1-3 0-16,4 7 1 0,0-7 0 16,0-3-1-16,0-9 0 15,13-8-2-15,5-2-2 16,0-18 1-16,10-2-5 15,-9-2 6-15,17 0-3 16,-8-9 5-16,-2-25 0 16,3-2 4-16,-9 1-1 15,-10-5 2-15,-5-1 2 16,-5-1 6-16,0-4 3 16,0 7 4-16,0 4-4 15,-19 6-5-15,1 3 1 16,-5 11-6-16,9 6-4 15,2-1-2-15,-1 10-1 16,-2 0-11-16,-5 0-21 0,0 0-31 16,1 14-63-16,10 6-105 15</inkml:trace>
  <inkml:trace contextRef="#ctx0" brushRef="#br0" timeOffset="194522">1204 6041 582 0,'0'0'77'15,"0"0"36"-15,0 0-17 16,0 0-49-16,0 0-23 15,0 0-4-15,0-9-8 16,0 9-3-16,0 0-4 16,0 0-1-16,0 0-4 15,0 0-2-15,0 31 2 16,0 2 5-16,0 0 0 16,0 3 3-16,0 3-3 15,0 1 2-15,0 3-4 16,0 0-2-16,0 4 3 0,0 5-3 15,0-2 0-15,0 1-1 16,0-7 2-16,0-3-2 16,0-4 1-16,-1 1-1 15,-8-2 1-15,5-8-3 16,4-6 2-16,0-10 0 16,0-5 2-16,0-6-2 15,0 4 0-15,0 0 0 16,0-5 1-16,0 0-1 15,0 0 0-15,0 0 0 16,0 0 0-16,0 0 2 16,0 0-2-16,0 0-1 15,0 0-1-15,0 0-3 0,0 0-11 16,0 0-10-16,0 0-16 16,0 0-45-16,0 0-97 15,0 0-180-15</inkml:trace>
  <inkml:trace contextRef="#ctx0" brushRef="#br0" timeOffset="195276.98">1986 6208 421 0,'0'0'103'0,"0"0"3"0,0 0-36 15,0 0-1-15,0 0 6 16,0 0-29-16,-46-38-3 16,33 38-9-16,0 0-6 15,-5 0-4-15,-2 0-10 16,0 0-7-16,-4 11-1 15,-3 16-4-15,-1 9 7 16,1 7-9-16,3 3-2 16,11 2 2-16,-6 6 0 15,11-3 0-15,8 3 0 16,0-2 0-16,0-1 0 16,0-4 1-16,23-11-1 15,7 0-5-15,17-10-6 16,-1-18-5-16,-2-3 0 15,4-5 10-15,-3 0-4 0,3 0 9 16,-1-6-5-16,-10-21 4 16,-7-4 2-16,-5-3 1 15,-12-7 2-15,-3-1 13 16,-6-8 0-16,-4 3 3 16,0-9-10-16,0 4 3 15,-4 1-10-15,-15 0 5 16,-1 5-3-16,0 14 3 15,5 9-3-15,2 5 8 16,1 8-12-16,4 7 3 16,0-1-3-16,-2 4 0 15,-7 0-14-15,-19 0-25 0,8 21-29 16,0 10-81-16,10-11-200 16</inkml:trace>
  <inkml:trace contextRef="#ctx0" brushRef="#br0" timeOffset="213905.26">318 8135 602 0,'0'0'73'0,"0"0"21"15,0 0-18-15,0 0-56 16,0 0-15-16,0 0 16 15,-39 147-3-15,23-85-6 16,9-13-5-16,7 3 0 16,0-15-6-16,0-3 1 15,0-7-1-15,4-14-1 16,28-3 0-16,3-10 1 0,8 0-1 16,11-5 0-1,-11-24 2-15,1-11-2 0,-8 6 0 16,-13-10 0-16,-7 5 1 15,-16-7 1-15,0-1 2 16,0 3-1-16,-16-3-1 16,-16 4 1-16,-14 7 0 15,10 12-3-15,4 14 0 16,-2 6-1-16,8 4-4 16,-3 0-18-16,5 14-34 15,9 20-79-15,6-3-47 16,9-3-221-16</inkml:trace>
  <inkml:trace contextRef="#ctx0" brushRef="#br0" timeOffset="213509.32">23 7850 432 0,'0'0'90'16,"0"0"-36"-16,0 0 62 15,0 0-23-15,0 0-23 16,0 0-34-16,0 0-20 16,0-3-4-16,0 33-12 0,0 15 2 15,0 24 30-15,0 5-16 16,-15-3-4-16,3 7-4 15,3-10-1-15,-1-2-5 16,6-4 2-16,-1-14-2 16,1-4-2-16,0-14 1 15,4-10-2-15,0-1-9 16,0-11-31-16,0-3-44 16,0-5-90-16,4 0-120 15</inkml:trace>
  <inkml:trace contextRef="#ctx0" brushRef="#br0" timeOffset="214312.22">856 8195 597 0,'0'0'96'0,"0"0"-55"16,0 0 62-16,0 0-68 16,0 0-32-16,0 0-1 15,-6 74 9-15,-7-27-6 16,6-6 0-16,7-1-5 16,0-6 1-16,0-7 1 0,0-3-1 15,4-10-1-15,18-1 0 16,3-6 0-16,5-7 1 15,11 0-1-15,1-7 0 16,-10-16 4-16,0-8-4 16,-13-1 0-16,-6-5 0 15,-10-1 2-15,-3 5 2 16,0-4-2-16,0 0 2 16,-27 6-2-16,-4 1-2 15,-6 7-1-15,1 14 0 16,8 5-10-16,1 4-4 15,5 0-43-15,3 4-88 0,9 14-83 16</inkml:trace>
  <inkml:trace contextRef="#ctx0" brushRef="#br0" timeOffset="214595.46">1322 7949 617 0,'0'0'85'0,"0"0"-19"15,0 0 22-15,0 0-70 16,0 0-13-16,0 0-4 0,13 68 15 16,-3-20 8-1,-3-1-8-15,2 4-10 0,-5 3 11 16,1-2-17-16,-4-5 3 15,-1 3-3-15,0-9 0 16,0-3-5-16,0-5-41 16,0-2-56-16,0-16-100 15,0-11-270-15</inkml:trace>
  <inkml:trace contextRef="#ctx0" brushRef="#br0" timeOffset="-214450.67">1995 8037 623 0,'0'0'66'16,"0"0"34"-16,0 0-34 16,0 0-51-16,0 0-14 15,0 0 8-15,-105 115 11 16,86-72-12-16,-1 7 4 15,14-3-6-15,-2 1 1 16,3-2-3-16,5-5-3 16,0-6 1-16,0-5-1 15,24-2-1-15,5-11 0 16,5-7 1-16,5-10-1 16,4 0 1-16,2 0 1 0,5-27 0 15,0-11-1-15,-1 5 0 16,-16-9 3-16,-11 1-4 15,-16-1 8-15,-6-4 9 16,0-1-5-16,0-4 4 16,-32 7-10-16,-17 5 0 15,-11 11-4-15,-1 6 0 16,-3 5-2-16,9 17-1 16,10 0 1-16,19 0-13 15,7 4-17-15,6 27-24 16,13 2-46-16,0 4-102 15,0-15-152-15</inkml:trace>
  <inkml:trace contextRef="#ctx0" brushRef="#br0" timeOffset="-167302.33">2076 8431 66 0,'0'0'65'15,"0"0"-17"-15,0 0-27 16,0 0 2-16,0 0-5 16,0 0 1-16,0 6-9 15,0-6-3-15,0 4-1 16,0 0-3-16,0 1-3 0,9 0 0 15,7 2-1-15,7-1-53 16,-1-2-177-16</inkml:trace>
  <inkml:trace contextRef="#ctx0" brushRef="#br0" timeOffset="-170632.92">224 9112 568 0,'0'0'45'0,"0"0"79"16,0 0-16-16,0 0-62 15,0 0-12-15,0 0-11 16,0-9-5-16,0 9-5 16,0 0-3-16,0 9-9 15,0 37 4-15,0 7 6 16,0 16 0-16,-9 1-8 16,2 2 1-16,4 3 0 15,3-7-3-15,0-3 2 16,0-8-3-16,0-16 0 15,0 2-1-15,0-11 1 0,0-6 0 16,0-11-2-16,0-6-12 16,0-5-16-16,0 2-25 15,0-6-30 1,0 0-81-16,0 0-84 0</inkml:trace>
  <inkml:trace contextRef="#ctx0" brushRef="#br0" timeOffset="-170161.18">646 9108 309 0,'0'0'280'16,"0"0"-212"-16,0 0 46 15,0 0-38-15,0 0-43 16,0 0-2-16,0-4-11 16,0 4-4-16,0 0-6 15,0 0-9-15,0 17 1 16,0 21 7-16,4 8-1 16,-4 9-3-16,2 6 8 15,-2 3-7-15,0 0-2 16,0-2 3-16,0-6-4 15,0-2-1-15,0-11-1 0,0-6 0 16,0 5 1-16,4-14-1 16,-4-2-1-16,0-7 0 15,0-1 3-15,4-8-4 16,-4-2 2-16,0-7 1 16,6-1-2-16,-6 0-1 15,0 0 1-15,0 0-1 16,0 0 1-16,0 0-4 15,0 0-10-15,0 0-15 16,0 0-19-16,0 0-35 16,4 0-99-16,1 0-146 0</inkml:trace>
  <inkml:trace contextRef="#ctx0" brushRef="#br0" timeOffset="-169640.57">1156 9197 579 0,'0'0'76'0,"0"0"70"15,0 0-73-15,0 0-34 0,0 0-9 16,0 0-11-1,0-14-9-15,-11 14 0 0,-8 19-5 16,-6 12 0-16,-5 16 5 16,1-1 0-16,7 9-6 15,0 0-4-15,6 6 3 16,9-7 5-16,3-6-8 16,4-7 0-16,0-8 0 15,0-5 0-15,0-10 0 16,23-3-2-16,3-6-5 15,0-9 7-15,13 0-6 16,6 0 1-16,-10-28-4 16,4 5 4-16,-13-5-2 15,2-6 6-15,-15-5 1 0,-9-9 1 16,-4-3 5-16,0-5 0 16,0 1 3-16,0 0 0 15,-13 2-1-15,-14 21-2 16,8 2 3-16,1 10-1 15,5 14-1-15,-5-1-7 16,7 7 0-16,0 0-2 16,-8 0-19-16,3 5-36 15,-1 23-56-15,5 2-133 16</inkml:trace>
  <inkml:trace contextRef="#ctx0" brushRef="#br0" timeOffset="-169119.31">1586 9219 603 0,'0'0'64'0,"0"0"54"16,0 0-11-16,0 0-60 15,0 0-23-15,0 0-13 16,0-4-3-16,0 11-4 16,-9 21 3-16,-11 6 5 0,8-2-7 15,3 6 4 1,4 3-7-16,-4 0-2 0,9 7 0 16,0 2 3-1,0-13-2-15,0-3 0 0,0-3-1 16,14-3 0-16,4-9 1 15,5-6-1-15,5-9-8 16,8-4 7-16,3 0 1 16,3 0 4-16,4-12-4 15,-9-16-4-15,-5-6 4 16,-9-1 0-16,-7-5 6 16,-6-10-6-16,-6 8 6 15,-4-12 1-15,0 6 4 16,0 7-1-16,-19 5-2 15,-2 2 0-15,3 14-1 0,2 9 1 16,5 1-8-16,1 10 1 16,-8 0-1-16,-1 0-4 15,-4 0-23-15,1 0-15 16,-1 32-27-16,13-3-74 16,1-7-102-16</inkml:trace>
  <inkml:trace contextRef="#ctx0" brushRef="#br0" timeOffset="-168511.72">2391 9018 491 0,'0'0'108'0,"0"0"7"16,0 0 31-16,0 0-93 15,0 0 1-15,0 0-24 16,0-17-8-16,0 17-7 16,0 0-8-16,0 0-5 15,0 0 7-15,0 0-9 16,0 0-2-16,0 10 2 15,0 17 0-15,0 4 0 16,0 4 4-16,0 5-1 0,0-1-3 16,0 0 2-16,0 5-2 15,0 2 2-15,0-1-1 16,0 7 4-16,0 3-5 16,0-3-2-16,0-7 2 15,0-4 1-15,0-8-1 16,0 0 0-16,0-9 0 15,0-2-2-15,0-8 2 16,0 1 2-16,0-7-2 16,0 3 0-16,0-8 1 0,0-3 0 15,0 6 0-15,0-6 0 16,0 0-1 0,0 0 2-16,0 0-1 15,0 0-1-15,0 0 2 0,0 0-2 16,0 0 3-16,0 0-2 15,0 0-2-15,0 0 2 16,0 0-1-16,0 0 0 16,0 0-3-16,0 0-17 15,4 0-43-15,5 0-77 16,-8-9-212-16</inkml:trace>
</inkml:ink>
</file>

<file path=ppt/ink/ink1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2:46.28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142-27 230 0,'0'0'345'0,"0"0"-331"15,0 0 74-15,0 0-20 16,0 0-17-16,0 0-10 16,216-140-24-16,-161 127-7 15,3-2-6-15,1 7-3 16,-4 4-1-16,5-2 0 15,2 6-48-15,2 0-115 16,-4-4-131-16</inkml:trace>
  <inkml:trace contextRef="#ctx0" brushRef="#br0" timeOffset="-259.85">73 0 68 0,'0'0'473'0,"0"0"-438"16,0 0 66-16,0 0-39 15,0 0-24-15,0 0-17 16,0 0-8-16,0-10-11 16,0 17 5-16,0 16-7 15,-16 8 7-15,6-8 3 16,6-14-3-16,0-1-7 16,4-4 0-16,0-1 1 15,0-3-1-15,0 0 0 16,0 0 0-16,0 0-1 0,0 6 1 15,27-2 2 1,9 3 2-16,8-3 5 0,2-1 0 16,2 5-2-16,3-4-3 15,0 5 5-15,-5 4-6 16,-7 0-3-16,-5 8 0 16,-13 2 3-16,-5 7 1 15,-3 1-2-15,-7 3-2 16,-6 7 1-16,0-2 6 15,0 1-5-15,-14-5 1 16,-23 1-1-16,-2-2 7 16,-3-6 0-16,-1-4 4 0,-4-2 0 15,8-7-6 1,0-1-2-16,6-5-5 0,6-6 2 16,-2-3 0-16,8 0 1 15,3 0-3-15,-5 0-5 16,4 0-26-16,3-21-31 15,3-5-70-15,2-5-75 16,2 0-273-16</inkml:trace>
</inkml:ink>
</file>

<file path=ppt/ink/ink1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2:55.26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1074 620 0,'0'0'1'0,"0"0"-1"16,0 0 0-16,0 0 15 15,0 0 7-15,0 0 1 0,166-24-10 16,-111 16-3-16,4 4 2 16,18-3-5-16,9 3 8 15,11-7-6-15,16 2 1 16,9-3 1-16,14-3-2 15,1 3-5-15,6 3-4 16,-2-1 2-16,0-2 4 16,-5 1 6-16,0-2-3 15,-4 5-2-15,0-8 6 16,-4 6-4-16,4-7 8 16,10 1-2-16,-4-3-7 15,11 6 3-15,-4-5-3 16,16 1-1-16,6-6-2 0,12 4 5 15,-10 4-5 1,-11 6-3-16,-16 1-3 0,-1-3 6 16,1 8-4-16,-5-7 0 15,-1 10 1-15,-8-7 2 16,-5-1-2-16,0 4 2 16,-7 0-2-16,5 0 5 15,2 1 1-15,8 3-3 16,5 0 1-16,6 0 6 15,5 0-10-15,2 0-2 16,6 0 5-16,24 0-3 16,11 0 2-16,5 0 0 15,1-4 0-15,-17 1-4 16,-1 3 0-16,-11 0-2 0,3 0 2 16,-11 0 0-16,-4 0 2 15,-14 0 0-15,0 0-1 16,-8 0 0-16,-2 0 1 15,-2 0 1-15,-3 0-1 16,-1 0-1-16,1 0 3 16,-11 0-4-16,-12 0 4 15,2 0-1-15,1 0-3 16,7 0 1-16,11 0-1 16,-10 0 2-16,14-8-1 15,-2 2 3-15,-7-1-4 16,-4-1-5-16,-6 5 5 15,9-5 0-15,0 4 5 0,-8 1-11 16,3-5 6-16,2 6 0 16,-6-2 1-16,-5 0 0 15,-2 0-2-15,2 4 2 16,1 0-1-16,5-5 1 16,7 4-1-16,-4 1 0 15,14 0 1-15,0 0 1 16,2 0-2-16,3 0 1 15,-1 0-1-15,2 0 2 16,10 0-2-16,-1 0 0 16,3 0 0-16,0 0 0 15,-10 0-2-15,-6 0 2 0,-7 0 0 16,1 0-3-16,2 0 3 16,-3 0 0-16,1 0 0 15,-4 0 0-15,-12 0 0 16,0 0 0-16,-6 0 0 15,-6 0 2-15,-3 0-2 16,6 0 0-16,-8 0 0 16,7 0 1-16,9 0-1 15,-3 0 0-15,7 0 0 16,14 0 0-16,-1 0 1 16,-7 0-1-16,-4 1 1 15,2 8-1-15,-9-5 2 16,-9 0-2-16,-8-4 0 15,-18 0 0-15,-1 0-2 0,-1 0 0 16,-8 0 2-16,-2 0 0 16,1 0-3-1,5 0 8-15,-1 0-8 0,11 0 3 16,5 0 0-16,3 0-3 16,6 0 3-16,-8 0 0 15,-8 0 1-15,1 0-1 16,-8 0 0-16,-1 0 0 15,-2-4 0-15,4 0 0 16,6-5 2-16,14 4-2 16,15-7 0-16,10 1 0 15,0 2 0-15,-14 5 0 16,-17 0 0-16,-16 4 0 0,-9-7-4 16,-14 6 3-16,8-3 1 15,-2-4 0-15,3 7 0 16,-2-3 0-16,3-5 0 15,-5 9-1-15,9-4 1 16,1 3 1-16,7-3-1 16,16 0 1-16,1-4-1 15,5 2-1-15,1 2 1 16,4-1 5-16,10-3-5 16,4 2 0-16,5-1-2 15,-5-1-2-15,-2 2 2 16,-6-2-20-16,-18 0 11 15,-3 3 9-15,-5-5-14 0,-6 7 15 16,-6 0-2-16,1 0 3 16,-4 3-2-16,-1 0 0 15,1-4 2-15,0 4 0 16,14-4 0-16,2 1 0 16,3-1 0-16,1 0 0 15,-16 0 0-15,-2 2 0 16,3 2 0-16,-1-3 0 15,16-7 0-15,1 6 0 16,2-1 0-16,-2 1 1 16,-15-4 0-16,-11 5-1 15,3-1 0-15,-7-3 0 0,3 1 0 16,-2 6 0-16,-2-7 0 16,8 7 0-16,2-7 0 15,6 6 0 1,8 1 0-16,16-4 0 0,21 4 2 15,39-4-2-15,6 4 0 16,-6 0 0-16,-26 0 0 16,-41 0-7-16,-27-4-22 15,-12 4 15-15,-11-3 14 16,-5-1 0-16,-3 4 0 16,-4-3 0-16,7-1 1 15,12 0-5-15,6-2 4 16,5-1-1-16,2-2 2 15,3 3-1-15,0-2 0 16,4 4 6-16,-7-3-6 0,-2 5 0 16,5-6-5-16,1 1 5 15,-1-4 3-15,-5 2 3 16,2-4-5-16,-6 5-1 16,3 2 0-16,3-1 1 15,-2 6-1-15,14 1-1 16,5 0 1-16,3 0 0 15,5 0 4-15,23 0-4 16,27 0 3-16,26 0-1 16,15 0 24-16,6 8-24 15,-34 2 1-15,-26-6-6 16,-34-4-21-16,-37 0 22 0,-19 0 2 16,-5 0 0-16,-4 0 0 15,7 0 11-15,12 0-3 16,11-8-8-16,8 2 1 15,2-6 0-15,3 4-1 16,1-2 0-16,-13 2-1 16,7 7 1-16,-4-11 5 15,-6 5-3-15,1 4-1 16,-4-6 1-16,3 4 2 16,3 1-2-16,6-1 1 15,-2-2-2-15,-7 3 0 16,-7 4 0-16,-14 0-1 15,-12 0 10-15,2 0-8 0,-8 0 13 16,8 0-7-16,0 0 3 16,-3 0-7-16,-5 0 2 15,0 0 5-15,0 0-9 16,4 0 6-16,-3 0 4 16,-1 0 4-16,0 0-11 15,0 0 0-15,0 0-2 16,0-4-3-16,0 1-21 15,0-12-91-15,-5-13-300 16</inkml:trace>
</inkml:ink>
</file>

<file path=ppt/ink/ink1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1:11.69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6661-182 583 0,'0'0'33'15,"0"0"38"-15,0 0 34 16,0 0-20-16,0 0-38 16,0 0-13-16,0 0-13 15,-209-56-3-15,158 60 7 16,5 24-20-16,-3 12 3 16,4 4-6-16,10 1-1 15,15 3-1-15,11-5 0 16,9-3-4-16,0-5-3 15,16-1 5-15,19-6-2 16,8 5 4-16,8-7 0 16,8-1 0-16,-3-4 1 0,-6 0-2 15,-6 0-6-15,-12 0-5 16,-9 0 5-16,-4-6-1 16,-15-6 3-16,-4 7-4 15,0-2-3-15,0 9 10 16,-29 1 2-16,-6-1 7 15,2-6-5-15,7-6-1 16,1-4 1-16,1-3 0 16,9-4-2-16,6 4-11 15,-2-4-45-15,6 0-112 16,5-8-121-16</inkml:trace>
  <inkml:trace contextRef="#ctx0" brushRef="#br0" timeOffset="227.35">6796 231 562 0,'0'0'93'16,"0"0"-17"-16,0 0 31 16,0 0-79-16,0 0-16 15,0 0-8-15,0 14-4 16,0 18 2-16,0 7-3 15,0-4 1-15,0-4 0 16,0 8 0-16,0-12-64 0,0-6-88 16,0-9-101-16</inkml:trace>
  <inkml:trace contextRef="#ctx0" brushRef="#br0" timeOffset="411.37">6787-100 175 0,'0'0'422'15,"0"0"-404"-15,0 0 37 16,0 0-18-16,0 0-37 16,0 0-15-16,0-26-49 0,19 26-35 15,-3 0-163 1</inkml:trace>
  <inkml:trace contextRef="#ctx0" brushRef="#br0" timeOffset="1125.59">7180 170 572 0,'0'0'23'0,"0"0"-1"15,0 0-8-15,0 0-13 16,0 0-1-16,0 0 3 16,131 9 1-16,-106 10-8 0,-4 7 7 15,-3 6-3-15,-8 10 0 16,-6 3 1-16,-4 10-1 16,0 3 4-16,-14-2-4 15,-15 5 7-15,-6-4-6 16,15-8 3-16,5-5-1 15,11-7-3-15,4-6 0 16,0-4 0-16,8 4-3 16,27-1 1-16,7-2 4 15,6 5-4-15,-1-7 2 16,-4 9 0-16,-2 5 2 16,-11 1-2-16,-7 14-2 15,-11 2 2-15,-12-3-11 0,0 8 7 16,0 2 0-16,-12-5 4 15,-11-5 0-15,-12-10 3 16,8-20 2-16,-5-5 32 16,0-8 9-16,9-11-8 15,0 0-4-15,-1 0-7 16,8-40-12-16,8-30-15 16,8-23 0-16,0-16 0 15,29-11 7-15,13-1-7 16,13 8-1-16,4 12-1 15,-9 10 2-15,-1 20-3 16,-16 16 3-16,-15 14-2 0,-8 16 4 16,-6 12-2-1,-4 3 22-15,0 7 0 0,0 3 6 16,0 0 3-16,0 0-14 16,0 0-7-16,0 3-6 15,-19 24 2-15,-4 16-4 16,0 5-2-16,7 1 0 15,12 3-3-15,4-5 3 16,0-4-1-16,16-9-5 16,27-6 0-16,15-9-25 15,0-14-32-15,13-5-69 16,5-1-62-16</inkml:trace>
</inkml:ink>
</file>

<file path=ppt/ink/ink1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1:00.82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-9773 398 468 0,'0'0'35'0,"0"0"29"15,0 0 19-15,0 0-8 16,0 0 6-16,0 0-26 16,0-18-30-16,0 18-1 15,0 0-8-15,0 0-5 0,0 0-7 16,0 0-2-16,0 0-2 15,0 0-1-15,0 22-6 16,0 21 7-16,0 19 1 16,0 0 4-16,4-1-4 15,0-4 9-15,-4-4-10 16,8 4 2-16,-4-12 1 16,-4 0-2-16,0-13 0 15,0-7-1-15,0-7 1 16,0-14-1-16,0 0 0 15,4-4 0-15,1 0 0 16,-1 0 7-16,0 0-4 16,-4-4 0-16,0-42 4 0,0-6-7 15,0-29 0-15,0-4 2 16,0-6-2-16,0 6 0 16,9 4 0-16,0 16 1 15,-5 25-1-15,5 16 0 16,-5 11-2-16,-2 9 2 15,-2 4 0-15,0 0-1 16,5 0-4-16,4 0-4 16,9 0 5-16,3 4 2 15,17 15 1-15,-6 10 0 16,0 0-1-16,-2 12 0 16,4 2 2-16,-8 2 4 15,7 6-4-15,-11-3 1 16,-3-12 1-16,4-1-2 0,-10-8 0 15,4-6 1-15,-6-4-1 16,3-4 1-16,-10-10 0 16,1 4-1-16,-5-7-4 15,0 0 4-15,4 0 2 16,-4 0-2-16,9 0 2 16,0-10-2-16,5-31 3 15,9-10 1-15,8-17-3 16,-8 6 1-16,9 4 2 15,-15 15-4-15,8 7 0 16,-8 7-1-16,-4 11-4 16,0 7 5-16,-7 7 1 0,-1 1-1 15,5 3-2-15,-2 0 1 16,1 0 0-16,4 0-1 16,2 0 1-16,4 0-4 15,-6 0 3-15,0 10 2 16,0 11-1-16,0 2 1 15,3 11 0-15,1 1 0 16,-8 1 0-16,0 11-1 16,1-8 2-16,-2 4 0 15,3 5 1-15,-3-4-1 16,-3 0 0-16,-1-4-1 16,-4-1 0-16,4-3 5 15,1-6-5-15,-1-6 0 0,0-2 0 16,1-4 0-16,-5-7 2 15,1-4-1-15,-1-7 0 16,0 4-1-16,0-1-2 16,0-3 0-16,0 0-2 15,0 0-28-15,0 0-70 16,0 0-121-16</inkml:trace>
  <inkml:trace contextRef="#ctx0" brushRef="#br0" timeOffset="83593.57">-10387 1758 454 0,'0'0'82'16,"0"0"-19"-16,0 0 30 15,0 0-23-15,0 0-5 16,0 0-23-16,0 0-6 16,0 0-5-16,0-8-8 15,0 8-2-15,0 0 0 16,0 0-12-16,0 0-2 16,0 0-4-16,0 0-3 0,0 28-1 15,0 26 1-15,0 25 1 16,4 5 1-16,-4 1 2 15,0-2 0-15,0 1 3 16,0-13-5-16,0-5 0 16,0-6 1-16,0-3 1 15,0-15-2-15,0-9-2 16,0-12 2-16,0-7-2 16,0-6 0-16,0-7 0 15,0 6 0-15,0-7 0 16,0 0 0-16,0 0-6 15,0 0-8-15,0 0-28 0,5 0-24 16,3 0-55-16,-3 0-108 16,5-16-228-16</inkml:trace>
  <inkml:trace contextRef="#ctx0" brushRef="#br0" timeOffset="84774.31">-9174 1982 356 0,'0'0'232'16,"0"0"-182"-16,0 0 56 16,0 0-24-16,0 0-36 15,0 0-16-15,-83-13-16 16,64 16 1-16,-3 25-11 15,-2 8-2-15,-2 12-1 16,8 2 0-16,-1 2 0 16,9-7 0-16,2-1-1 15,8-5 5-15,0-1-5 16,0-6-5-16,0-3 4 16,0-7 1-16,18 0 0 0,10-8 0 15,-2-11 0-15,3 5-1 16,2-8 1-16,6 0-6 15,-2 0 8-15,3-23-2 16,-2-1 1-16,0-8 0 16,-10 2-1-16,-5-4 5 15,-13 0-2-15,-3-3-2 16,-5 0 10-16,0-2-11 16,0-1 15-16,0 9-9 15,-18 4-1-15,-6 7 10 16,-2 1 1-16,-3 4-12 0,-2-2 0 15,-2 10 2 1,2-1-6-16,2 4 0 0,3 4 2 16,4 0-2-16,-1 0 0 15,13 0-11-15,1 0-1 16,1 19-34-16,8 1-19 16,0 7-89-16,0-10-88 15</inkml:trace>
  <inkml:trace contextRef="#ctx0" brushRef="#br0" timeOffset="84202.83">-9927 1976 381 0,'0'0'184'0,"0"0"-149"16,0 0 65-16,0 0-24 0,0 0-19 15,0 0-16-15,-9-35-12 16,5 35-7-16,-9 0-5 15,-3 0 0-15,-6 9-15 16,0 17 0-16,-7 2 1 16,3 8 0-16,3 8-1 15,0 6-1-15,5 5 1 16,0-4-2-16,7 6 0 16,3-2 8-16,8-8-8 15,0-7-5-15,0-5 5 16,0-5 3-16,10-6-3 0,26-3-2 15,-8-4-2 1,12 1 2-16,2-13 1 0,2-1-1 16,2-4 2-16,-4 0 2 15,-3 0-2-15,-5-9-5 16,1-18 5-16,2-2 0 16,-15-11 2-16,3 2-2 15,-3-9 4-15,-14-4-2 16,-8-4-1-16,0 5 2 15,0-1 1-15,0 3-2 16,-4 7 0-16,-18 11-1 16,-3-4 3-16,4 10 10 15,-1 0-11-15,-7 9-2 0,3 4 0 16,-2 1-1 0,5 9 2-16,10 1-2 0,-10 0-5 15,8 0-4-15,2 0-12 16,-4 7-19-16,8 17-36 15,9 6-76-15,0-9-37 16,0-2-186-16</inkml:trace>
  <inkml:trace contextRef="#ctx0" brushRef="#br0" timeOffset="85222.12">-8655 1812 565 0,'0'0'79'15,"0"0"-4"-15,0 0 41 16,0 0-53-16,0 0-19 16,0 0-18-16,-29-6-15 15,29 6-3-15,0 0-6 16,0 0-2-16,0 22-3 15,0 17 3-15,0 15 0 0,0 5 1 16,0 8 2-16,0-3-1 16,0-3 1-16,0 6-1 15,4-9-1-15,-4-6-1 16,5-5 4-16,-5-4-2 16,0-15-2-16,0 2 1 15,0-9 0-15,0-3-1 16,0-9 0-16,0-1-1 15,0-4-6-15,0-4-17 16,0 0-37-16,8 0-72 16,4 0-80-16,5-12-332 15</inkml:trace>
  <inkml:trace contextRef="#ctx0" brushRef="#br0" timeOffset="85715.97">-8215 1959 581 0,'0'0'78'0,"0"0"-5"16,0 0 41-16,0 0-59 16,0 0-21-16,0 0-8 15,-9 45-15-15,-13 2-5 16,0 7-4-16,3-1 4 0,14-2-3 15,-8 1-3 1,13-2 6 0,0-9-6-16,0-5 0 0,0-4 0 0,0-2 0 15,4-2 0-15,15-5-2 16,8-6 1-16,-1-3-4 16,3-3 3-16,6-11-3 15,-1 0 2-15,5 0 0 16,-1-3 3-16,1-19 1 15,3-8-1-15,-9-1 2 16,-11 1-2-16,-9-1 1 16,0-7 4-16,-13-2 4 15,0-4 11-15,0-8-7 0,-13 2 6 16,-22 8-4 0,6 3-3-16,-10 7-2 0,-7 6-2 15,-1 1-7-15,1 12-1 16,2 0 0-16,2 11-1 15,-3 2-19-15,9 0-30 16,-11 9-31-16,1 25-110 16,-2-2-219-16</inkml:trace>
</inkml:ink>
</file>

<file path=ppt/ink/ink1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4:24.44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218 681 89 0,'0'0'62'16,"0"0"-37"-16,0 0 9 15,0 0 5-15,0 0-17 16,0 0-1-16,0 0-5 16,0 0 15-16,0 0 0 15,0 0-6-15,0 0 0 16,0 0-2-16,0 0-5 16,0 0 1-16,0 0 3 0,0 0 0 15,0 0 0-15,0 0-5 16,-5 0-5-16,-8 0-4 15,5 0-3-15,-16 0-1 16,1 0-4-16,1 0-2 16,-2 0 1-16,2 0 1 15,0 0-1-15,6 0 1 16,8 0 0-16,-1 0 0 16,5 0 0-16,-1 0 0 15,1 0 0-15,0 0 1 16,4 0 2-16,-5 0-1 15,5 0 4-15,0 0 3 16,0 0 0-16,0 0 2 0,0 0 5 16,0 0-3-16,0 0 2 15,0 0 0-15,0 0-7 16,0 0 3-16,0 0-1 16,0 0-1-16,0-4 4 15,13-2 9-15,-4 2 5 16,10-1-5-16,8 1-10 15,-9-1 2-15,6-1-4 16,2 6 0-16,6-4-9 16,9 1 7-16,5 1 6 15,23-2-7-15,12 0 12 16,12 0-13-16,5-3 1 0,13 0 0 16,3 3 0-16,4-3-6 15,8 1 4-15,1-1-4 16,-3 2-1-16,-10-3 1 15,-3 1-1-15,-3 0 0 16,19-7 2-16,10 0-1 16,19-10 13-16,8 5-11 15,-1 2 0-15,-9-2-2 16,-7 11 3-16,-5-4-3 16,3 4-1-16,4 7 0 15,8-5 3-15,-12 2-3 16,-4-1-1-16,-9 1-2 15,-5-7 4-15,-3 4-1 16,-5-5 2-16,-5 3-1 16,-1-7-1-16,-4 9 0 0,-7-4 1 15,1 2 0-15,-6-5 0 16,3 5 3-16,4-1 0 16,7-3 0-16,-3-2 1 15,5 6-3-15,2-3 0 16,-2 5 4-16,2 0-4 15,-6 1-2-15,-4 5 3 16,-10 1-2-16,-4 0-1 16,1 0 0-16,-11 0 0 15,-4 0 1-15,-8 0 0 0,10 0-1 16,-11 0 0 0,9 1-1-16,-9 9 0 0,0-7-1 15,0-3 2-15,-4 4 2 16,4-4-2-16,2 3 0 15,5-3-1-15,-1 0 2 16,9 0-1-16,-6 0 0 16,4 0 1-16,0 0 4 15,12 0-6-15,-7 0 3 16,-1 0 1-16,4 0-3 16,-4-3 0-16,8-1 0 15,-7 1 1-15,1 3 4 16,8 0-5-16,24 0 0 15,22 0 5-15,27 0 7 16,22 0 0-16,15 0-11 0,7 0 2 16,15 0-1-1,10 0 0-15,-5 0-2 0,-9 0-1 16,-14 0-1-16,-12 0 2 16,-5 0 0-16,-11 7 2 15,-18-7-2-15,-11 3 0 16,-24-3 0-16,-20 0 0 15,-21 0 0-15,-27 0 1 16,-25 0-1-16,-11 0 1 16,-15 0-1-16,-5 0 0 15,1 0-1-15,-5 0 2 16,0 0-1-16,0 0 4 0,13 0-4 16,6 0-2-16,13 0 2 15,18 0 0-15,29 0 0 16,30 0 0-16,40-10 3 15,47-1 0-15,50-3 11 16,37-1-10-16,22 8-4 16,10 1 0-16,-4-2-1 15,-3 4 1-15,-8 4 0 16,-23 0-1-16,-17 0 3 16,-21 0-2-16,-14 4 1 15,-4 4 0-15,-8 1 2 16,-3-3-1-16,-11 0-2 15,-19-3-1-15,-11-3 0 0,-15 0-3 16,-6 0 4-16,-4 0 0 16,-8 0 0-16,-18 0 0 15,-13 0 0-15,-15-3 1 16,-1-5-1-16,1-4 1 16,7 7 1-16,6-7-2 15,-1 6 0-15,2-2 0 16,0-1 0-16,7 6 1 15,8-4-1-15,-5 0 0 16,-4 4 0-16,6-7 0 16,15 5 0-16,2 1 3 15,4 0-2-15,6 3-2 16,7-3-1-16,-5-5 0 16,0 5 0-16,4-1 4 0,6 5-2 15,-4 0 0-15,-1 0-2 16,-4 0 0-16,-12 0 2 15,-4 0 1-15,-9 0 2 16,-7 0-3-16,-4 0 0 16,-2 0 0-16,-11 5 0 15,-17-1 0-15,-18 5 0 16,-20-9 0-16,-8 4 1 16,-14-4 0-16,-14 0 0 15,-2 0-1-15,0 0 0 16,8 0-5-16,4 0 5 15,3 0 3-15,10 0-3 16,1 0 0-16,15 0 0 0,9 0 0 16,17 0 1-1,15 1-1-15,33-1 0 0,21 4 0 16,26 0 3-16,18-4-3 16,10 0-4-16,2 0 3 15,9 0 1-15,3 0-2 16,0 0 4-16,-11 0-2 15,-26 0 0-15,-23 0 0 16,-38 0 0-16,-34 0 0 16,-31-8-2-16,-13 7 2 15,-9-8 0-15,6 1 0 16,-3 3 2-16,6-4-4 0,0 0 2 16,-6 9-1-1,10-2 2-15,-1 2-2 0,4 0 1 16,11 0-2-16,-4 0 0 15,3 0 1-15,6 0 0 16,-5 0-1-16,0 0 1 16,-5 0 1-16,5 0 1 15,-4 0-1-15,2 0-1 16,-6 0 1-16,-4 0 0 16,4 0 0-16,-3 0 0 15,-8 0 0-15,2 0 0 16,-7 0 0-16,3 0 0 15,1 0 0-15,1 0-1 16,-2 0 1-16,-3 0 0 16,3 0 0-16,-4 0 0 0,-4 0 1 15,-2 0-1-15,-3 0-2 16,0 0 2-16,-3 0 1 16,-7 0 2-16,3 0-1 15,-9 0 1-15,0 0-3 16,0 0 2-16,0 0-2 15,0 0 4-15,0 0-2 16,0 0-2-16,0 0 0 16,0 0-11-16,0 0-14 15,-10 0-31-15,-50-22-113 16,-34-10-532-16</inkml:trace>
</inkml:ink>
</file>

<file path=ppt/ink/ink1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3:39.74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4378 3245 529 0,'0'0'53'0,"0"0"25"0,0 0 55 15,0 0-49-15,0 0-28 16,0 0-4-16,0-48-10 16,0 48-19-16,0 0 2 15,0 0-7-15,-9 0-4 16,-15 4-14-16,-7 33-3 16,-5 14 3-16,10 4 2 15,7 2-1-15,3-3 1 16,12 0-2-16,4-7-3 15,0 0 3-15,0 0-2 16,0-8 2-16,10-4-2 16,14-8 0-16,1-8 1 15,10-15 0-15,0-4 0 0,11 0 1 16,5-4 2-16,7-29 0 16,6-8-2-16,-5-5 1 15,-15-1-1-15,4-3 4 16,-22-1 2-16,-6-1-6 15,-11-4 3-15,-9 6 12 16,0-2-5-16,0 5-2 16,-34 6 2-16,-2 0-6 15,-19 7-2-15,-3 3-2 16,3 8-3-16,0 5-1 16,14 12 0-16,-10 2-16 15,-8 4-10-15,-9 0-38 0,-14 35-43 16,-13-3-158-16</inkml:trace>
  <inkml:trace contextRef="#ctx0" brushRef="#br0" timeOffset="39095.14">4604 4243 283 0,'0'0'72'15,"0"0"43"-15,0 0-26 16,0 0-46-16,0 0 14 16,0 0-1-16,0-18-8 15,0 18 5-15,0 0-14 16,0 0-10-16,0 0 2 16,0 0 1-16,0 0-11 15,0 0-5-15,0 0-2 16,0 0-5-16,0 0 0 15,-3 0-8-15,3 8 2 16,-4 21-3-16,-5 3 8 0,5 9-6 16,2 2 0-16,-2 8 3 15,-5 0-2-15,7 3-1 16,-3-1 0-16,-1 6 5 16,6-4-7-16,0 2 1 15,0-6 0-15,0-3-1 16,-4-9 2-16,-2-4-2 15,6-10 0-15,-4-10 1 16,4-1-1-16,0-10 0 16,0 0 0-16,0-4 0 15,0 0-2-15,0 0-12 16,-4 0-10-16,-11 0-29 0,-15-14-63 16,-26-26-384-1</inkml:trace>
</inkml:ink>
</file>

<file path=ppt/ink/ink1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3:38.49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406 1506 803 0,'0'0'72'0,"0"0"-69"16,0 0 28-16,0 0 13 16,0 0-20-16,0 0-8 15,0 0-4-15,0 0-4 16,-30-19-4-16,7 38 6 15,-13 4-8-15,17-1 4 16,-4-2-4-16,4 1-2 16,-1-2 7-16,5 2-6 15,-4-7 2-15,18-6 0 16,-3-6-3-16,4-2 1 16,0 0 3-16,0 0-2 15,0 0 2-15,0 0 0 0,0 0-3 16,10 0 1-1,30 0 1-15,24-6-2 0,6-9 8 16,-3 12-4-16,-4 3-3 16,-7 0 0-16,-10 0 0 15,-3 3-4-15,-8 25-1 16,-4 0 3-16,-7 1 0 16,-12 2 0-16,1 1 0 15,-13 5-1-15,0 6 1 16,-4 8 3-16,-33 3 1 15,-6 1 1-15,-8-7-4 16,0-1 1-16,-4-2-1 16,7-8 2-16,-2-8-2 0,10-11 3 15,1 2-4 1,-1-11 1-16,5-1-1 0,4-4-3 16,5-4-15-16,-3 0-21 15,5-12-27-15,9-24-72 16,-1-12-181-16</inkml:trace>
  <inkml:trace contextRef="#ctx0" brushRef="#br0" timeOffset="271.27">303 1588 669 0,'0'0'20'0,"0"0"3"0,0 0 82 15,0 0-43-15,0 0-23 16,223-148 0-16,-152 119-19 16,4 0 1-16,-1 4-4 15,2-2-7-15,-12 10-3 16,1-3-2-16,-1 1-4 16,-9 8 0-16,3 3-2 15,-26 5-9-15,0 3-25 16,-5 0-29-16,-19 0-56 15,-8 0-102-15,-25 3-212 16</inkml:trace>
  <inkml:trace contextRef="#ctx0" brushRef="#br0" timeOffset="30725.56">503 3018 508 0,'0'0'69'15,"0"0"36"-15,0 0 19 16,0 0-51-16,0 0-20 16,0 0-13-16,0-39-8 15,0 39-7-15,0 0-13 16,0 0 0-16,0 0-6 15,0 0-3-15,0 10-3 16,0 27-5-16,-16 29 5 16,-5 16 3-16,-2-3-3 15,6 5 1-15,-8 0-1 16,-8-16 0-16,2-3 0 16,5-15 0-16,2-18 0 15,12-16 0-15,8-16 1 16,4 0-1-16,0 0 4 15,0 0 0-15,-5 0 12 0,-3-20-14 16,2-15-2-16,1-8-2 16,5 9 2-16,0-1-3 15,0 7 0-15,5 9 2 16,21 2-7-16,9 11 6 16,5 6-6-16,4 0 3 15,-1 0 3-15,4 0-7 16,1 6-2-16,-2 7 3 15,0-5 0-15,4-6-6 16,-11 2-3-16,-9-4-4 0,-9 0-10 16,-7 0-2-1,-5 0 5-15,1 0-10 0,-4-14-10 16,-6-14-14-16,0 4 3 16,0-3 9-16,-12 0 7 15,-7 2 11-15,-1 3 32 16,1-1 13-16,3 6 35 15,3 4 19-15,6 2 8 16,3 4 4-16,-1 3-11 16,5 4-21-16,0 0-13 15,0 0-12-15,0 0-8 16,0 0-7-16,-4 0-5 16,0 0-2-16,4 22 0 15,-6 18 0-15,-4 8 3 0,-5 13 2 16,-1-4-1-1,6 5-2-15,-6 2 0 0,3-6-1 16,6 0-1-16,-2-3 2 16,-1-8-4-16,-3 3 2 15,1-2-5-15,1-9-19 16,-8 0 4-16,-2-3-58 16,-3-4-75-16,-7-2 1 15</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39:30.15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1171 173 0,'0'0'15'15,"0"0"-3"-15,0 0 24 16,0 0-21-16,0-274-14 16,7 181-1-16,11-2 3 15,1 5-3-15,1-11 0 16,-3 5 0-16,-1-8-3 15,-6 4-2-15,6 9-39 16,-5 19 23-16,-1 17-43 16</inkml:trace>
</inkml:ink>
</file>

<file path=ppt/ink/ink1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2:59.19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1097 2485 454 0,'0'0'53'15,"0"0"7"-15,0 0 9 16,0 0-15-16,0 0-19 16,0 0 3-16,0 0-12 15,0 0-2-15,0 0-1 16,0 0 12-16,0 0-10 16,0 0 6-16,0 0-6 0,0 0-3 15,0 0-3-15,0 0-2 16,0 0-14-16,0 0 4 15,0 0-6-15,0 0 5 16,0 0-5-16,0 0-1 16,0 6-1-16,0 4 0 15,0 3 1-15,0 1 0 16,14 3 1-16,10 4-1 16,-3-7 0-16,3-1 1 15,0 1-1-15,7-6 0 16,-4-3 0-16,1 2 0 15,-1-3 1-15,-3-4-1 16,0 0 0-16,5 0-1 16,2 0 0-16,2 0 1 15,-1-16 0-15,13-2 1 16,-7 1 0-16,-2-1-1 0,0-1 0 16,-1 2 0-16,3 1 1 15,-11-3-1-15,10 6 0 16,-6-2 0-16,6 2 0 15,3 3 0-15,5 1 0 16,10-2-1-16,8 7 1 16,7-3 0-16,5 1 0 15,-1 6-1-15,5 0 1 16,-11 0 0-16,0 0-1 16,-9 10 0-16,-15 4 1 15,-9 9 0-15,-6-6 4 0,-5 4-4 16,-9 1 0-16,1 4 0 15,-2 4 0-15,5-3 0 16,-6 0 0-16,0 1 0 16,2-4 1-16,-6-5-1 15,1-8-1-15,-2-3 1 16,-8-4 0-16,0-4 0 16,0 0 0-16,0 0 1 15,5 0 2-15,-5 0 2 16,0 0 0-16,4 0 4 15,6-25-3-15,15-16 2 16,4-5-7-16,6-7 3 0,-5 5-4 16,1 4-3-1,1 10 3-15,-9 10 0 0,4 9 0 16,-5 4 0-16,4 4-1 16,3-1 0-1,10 6-2-15,8 2 5 0,1 0-7 16,10 0 4-16,-15 0 1 15,8 0 0-15,-8 0 0 16,-8 0 1-16,2 10 3 16,-10 4-4-16,-4-5-4 15,-8 5 4-15,5-4 0 16,0 4-2-16,-6 3 2 16,4-2 2-16,-2 4-2 0,5-6 0 15,-3 2-1 1,-6 5 1-16,7-10 0 0,0 3 0 15,-6 4 0-15,6-3 0 16,-3-5 0-16,3 4 0 16,-10-8 0-16,10 7 0 15,-4 0 0-15,6-8 1 16,2 9-1-16,-3-2 0 16,6-3 0-16,3-3 0 15,-4 4 1-15,-3-5-1 16,-3 2 0-16,4-6 2 15,-6 0-4-15,-2 0 4 0,1 0-2 16,0 0 3 0,-3 0-2-16,9 0-1 15,1 0 2-15,9 0-2 0,5 0 2 16,-2-2-3-16,3-10 2 16,1 6-1-16,0-10 4 15,0 5-4-15,-7 1 0 16,0-4 4-16,-9 5-4 15,-4 4 0-15,2-4 0 16,-5 1 4-16,-12-1 3 16,9-5 5-16,-7-3 3 15,2 4-11-15,8-5 4 16,-10 4-6-16,9-5-1 16,-9 1 0-16,2 1 0 15,-1-10 3-15,-2 7 1 0,4-7 0 16,-4 7 1-16,4-6-5 15,-3 1 8-15,-2 3-3 16,1-4-5-16,-5 8 4 16,1 5 2-16,3-4-1 15,-4 7-1-15,0 3-1 16,0 1 0-16,0-3 2 16,0 4-4-16,0 2 2 15,0 2 6-15,0 1-9 16,0 0-1-16,0 0 2 15,0-5-6-15,0 5 4 16,0 0 0-16,0 0 0 0,0 0-8 16,0-5-16-1,0 5-35-15,-30 0-42 0,-14 0-127 16</inkml:trace>
</inkml:ink>
</file>

<file path=ppt/ink/ink1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2:40.90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4247 1585 521 0,'0'0'24'16,"0"0"18"-16,0 0 56 15,0 0-47-15,0 0 25 0,0 0-29 16,-158-54-1-16,137 54-16 16,-6 0-6-16,-6 0-2 15,3 0-10-15,-8 14 7 16,3 15-6-16,-7-1-6 15,1 9 1-15,10 3-1 16,3 3-7-16,5 5 7 16,5 1-5-16,5-1 1 15,2 6-3-15,11-6 1 16,0-1 0-16,0-4-1 16,0-4-1-16,16-3 1 15,5-2 0-15,7-6 0 16,8-2 0-16,11-8 0 0,-8-1 0 15,4 0 0 1,11-16 2-16,-3-1-2 0,2 0 0 16,-2 0 0-16,-9 0 4 15,2-1-3-15,-4-26-1 16,-2 2 1-16,-10-5-1 16,4 1 2-16,-15-4 2 15,-7 1-4-15,-1-3 7 16,-2-5-7-16,2-1 2 15,-9-3 5-15,0 0-3 16,0 3 3-16,0 0-5 16,0 5 7-16,0 4-4 15,-9-2 1-15,-7 8 2 16,2 2-4-16,-11 0 1 16,3 3 0-16,0-2-1 0,-5 5 1 15,4-1-5-15,-3 9 3 16,1-2 0-16,-1 2 1 15,-3 4-2-15,8 3-1 16,-2-1-1-16,0 4 3 16,-5 0-3-16,1 0 0 15,4 0 0-15,1 0-3 16,-3 0 3-16,5 13-1 16,1 2-1-16,-1 2 2 15,4 2-1-15,-2 3-13 16,8 3-17-16,6 3-17 15,4 6-15-15,0 1-42 0,0-5-104 16,0-8-184 0</inkml:trace>
</inkml:ink>
</file>

<file path=ppt/ink/ink1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1:14.52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230-2650 516 0,'0'0'84'16,"0"0"12"-16,0 0-1 0,0 0-25 15,0 0-23-15,0 0-10 16,0-4-19-16,0 4-1 16,0 0-8-16,0 37-7 15,-1 29-1-15,-18 18 9 16,9-2-6-16,-6-1 0 16,6-9-2-16,6-10-1 15,-7-9-1-15,7-5-1 16,3-15-17-16,-4-8-31 15,-3-13-48-15,0-12-87 16,-6 0 1-16</inkml:trace>
  <inkml:trace contextRef="#ctx0" brushRef="#br0" timeOffset="539.65">43-2843 353 0,'0'0'141'0,"0"0"-129"15,0 0 30-15,0 0-11 16,0 0-16-16,0 0-8 16,176-113 2-16,-112 113-2 15,-6 0-6-15,-6 0 1 16,-6 17-2-16,-17 26 0 16,-7 6 0-16,-18 9-2 15,-4 7 2-15,0-1 5 0,-4 2 8 16,-18 0 22-16,-2-12-9 15,9-2-5-15,-1-5-10 16,8-12-6-16,8-3 2 16,0-8-6-16,0-8-1 15,0-1 0-15,14-5-1 16,18-10 2-16,7 0-1 16,9 0 4-16,7-7 2 15,-8-30-4-15,2-4 2 16,-9-6 1-16,-6 0-5 15,-14-2 2-15,-5 5-2 16,-15 8 3-16,0 11 2 0,0-1 9 16,0 11-1-16,0 12 21 15,0 3 3-15,-5 0-2 16,-3 0-24-16,6 0-10 16,-11 17-1-16,6 18 2 15,2 13-2-15,1-2 0 16,4-4-2-16,0-1 2 15,0-5 0-15,16-2 0 16,15-10-18-16,2-11-21 16,6-3-37-16,3-10-77 15,2 0 28-15,-5-30-319 16</inkml:trace>
  <inkml:trace contextRef="#ctx0" brushRef="#br0" timeOffset="1690.68">1108-2586 452 0,'0'0'67'16,"0"0"-3"-16,0 0-31 16,0 0-32-16,0 0 3 15,0 0 9-15,0 137 9 16,0-90-11-16,0-3 2 16,4-1-1-16,4-12-7 15,5-4-2-15,-2-6-3 16,-1-8 0-16,4-12 0 15,-7-1-3-15,6 0 2 0,3-1-7 16,3-41 8 0,2-8 4-16,8-10 0 0,-8-6 2 15,-2 5-4-15,-3 4 5 16,-5 22-3-16,-2 17 5 16,-5 10 15-16,-4 8-12 15,0 0-12-15,2 0-4 16,15 17-10-16,3 18 14 15,11 14 0-15,-1 3 2 16,7-1-1-16,-3-7 4 16,1-4-3-16,-1-12 0 15,-4-13 0-15,-5-10-2 16,-9-5 0-16,-11 0 0 16,13 0 5-16,2-20-2 15,6-27 11-15,5-8-13 0,-2 1-1 16,-3 3 4-16,-6 7-6 15,0 17 6-15,-7 7-8 16,-11 15 4-16,-2 5-1 16,0 0-3-16,9 0-5 15,7 0 6-15,4 21-3 16,10 6 6-16,4 13 3 16,5-1-2-16,3-4-1 15,9-4 1-15,-3-6 3 16,7-6-4-16,0-11 0 15,4-8-2-15,1 0 2 16,1-10 3-16,-6-32 1 16,-4 0-3-16,-12 0 3 15,-15-2-2-15,-12 0-2 0,-12 0 10 16,0 5-10-16,-16 0 8 16,-26 12-4-16,-6 16-4 15,2 11 0-15,-7 0 1 16,16 0 10-16,-1 30-10 15,12 5 4-15,10 9-4 16,0-1 1-16,12-4 0 16,4-4-4-16,0-8 2 15,0-5-2-15,4-7-1 16,16-8 0-16,-4-3-14 16,6-4 0-16,3 0 2 15,5 0-3-15,4-26 15 16,0 0-1-16,-3 4 0 15,-2 9 0-15,-7 3 1 0,2 10-1 16,-5 0 0-16,10 0-3 16,-3 0 7-16,6 23-4 15,0 9 4-15,4 6-1 16,-1-3 1-16,0-10 0 16,0 2 0-16,1-16 2 15,-8-4 1-15,-8-7-6 16,-4 0 4-16,-2 0-1 15,7-31 12-15,-1-16-3 16,-1-5 2-16,1-2-1 16,2 0-6-16,-2 6 1 0,-1 1-4 15,1 17 0-15,-4 13 2 16,-7 10-3-16,-3 7-7 16,7 0-2-16,-2 0 7 15,10 7-6-15,2 26 7 16,-1 4 1-16,2-3 1 15,7 7 2-15,7-8-2 16,-8-7 0-16,6-8-1 16,-13-13 0-16,5-5-22 15,-9 0-45-15,10-18-44 16,-3-26-19-16,-1-14-52 16,-2-6 27-16</inkml:trace>
  <inkml:trace contextRef="#ctx0" brushRef="#br0" timeOffset="2197.58">3636-3024 179 0,'0'0'81'0,"0"0"56"0,0 0-2 16,0 0-32-16,0 0-29 16,0 0-44-16,0-95-29 15,0 107 4-15,0 34-5 16,0 15 13-16,0 8 4 16,0 2-7-16,0 3 3 15,0 5-7-15,0-2 0 16,0 2 2-16,0-5-8 15,0-11 2-15,5-11 2 16,2-17-3-16,-7-12-1 0,4-16-1 16,1-3-1-16,-5 0-7 15,4-4 9-15,0 0 6 16,-1-30-6-16,6-23-1 16,1-20-20-16,10-2 21 15,5-8 1-15,1 2-1 16,8 10-6-16,0 9 1 15,-8 19 3-15,-5 16-4 16,-13 18 3-16,-8 5 0 16,0 4 1-16,0 0-4 15,0 0 4-15,0 0 0 16,0 0-3-16,0 0 3 16,0 25 2-16,-8 16 3 0,-15 7 25 15,-1 7-4 1,4 3-19-16,10 3 5 15,0-8-5-15,10-5 0 0,0 0-4 16,0-12-1-16,0-3 0 16,0-5 4-16,20-10-4 15,10-6-10-15,20-12-39 16,15 0 5-16,10-12-82 16,11-31 76-16,-2-15-166 15</inkml:trace>
  <inkml:trace contextRef="#ctx0" brushRef="#br0" timeOffset="2521.76">4380-2759 390 0,'0'0'88'0,"0"0"11"0,0 0-19 15,0 0-20-15,0 0-20 16,0 0-25-16,-103 35-2 16,92-6 0-16,2 2-5 15,8 3-2-15,1-2-1 16,0-2-2-16,0-4-2 15,0-3-1-15,10 3 4 16,10 0-4-16,5-8 0 16,-11-1 4-16,7-1-4 15,-11-6 1-15,-2-2 0 16,-5 1-1-16,2 1 0 16,-5-3 0-16,0-1 0 15,0 5-1-15,0 8 2 0,-5 2 8 16,-16 7 3-16,-4 2-9 15,-1 0-3-15,1-8 0 16,6 1-22-16,5-20-132 16,14-3-219-16</inkml:trace>
  <inkml:trace contextRef="#ctx0" brushRef="#br0" timeOffset="2683.32">5143-2427 762 0,'0'0'83'0,"0"0"-19"0,0 0-26 16,0 0-27-16,0 0-11 15,0 0-17-15,-111-93-107 16,29 81-331-16</inkml:trace>
  <inkml:trace contextRef="#ctx0" brushRef="#br0" timeOffset="92284.16">-115-1548 549 0,'0'0'52'15,"0"0"-18"-15,0 0 78 16,0 0-24-16,0 0-41 15,0 0-8-15,0-13-7 16,0 13-17-16,0 0-4 16,0 0-4-16,0 30 1 0,0 22-6 15,0 13 8 1,0 1 2-16,0 3-4 0,0-8 1 16,0-7-7-16,0-2-2 15,0 1 0-15,0-6 0 16,0-7 0-16,-8-11-5 15,8-11-8-15,0-12-16 16,0-6-4-16,0 0-31 16,0 0-53-16,0 0-34 15,0-31-104-15</inkml:trace>
  <inkml:trace contextRef="#ctx0" brushRef="#br0" timeOffset="92585.35">-509-1520 677 0,'0'0'8'0,"0"0"39"15,0 0 25-15,0 0-62 16,0 0-10-16,0 0 0 16,200-60 0-16,-91 45 2 15,-9 0-2-15,-5 6 0 0,-16-2 0 16,-17 10-25-16,-18 1-60 16,-15 0-20-16,-29 16-68 15,0 15-112-15</inkml:trace>
  <inkml:trace contextRef="#ctx0" brushRef="#br0" timeOffset="93116.27">-390-780 292 0,'0'0'63'0,"0"0"18"15,0 0-18-15,0 0-34 16,0 0-5-16,0 0-10 0,209 114-6 15,-138-114-1 1,-6-28-2-16,3-4-2 0,-13-9 1 16,-8-2-3-16,-17-2 4 15,-5-2-3-15,-9 2 1 16,-12 5 2-16,0 3 6 16,-4 13 33-16,0 7-14 15,0 12 9-15,0 5-11 16,0 0-13-16,0 0-15 15,5 0-5-15,1 11 1 16,9 22 2-16,6 6-1 16,-2 7 3-16,5 2 2 0,-3-1 3 15,2-8 1 1,-3-9-4-16,-4-13-2 0,-1-6 0 16,-4-7 0-16,-2-4 2 15,-3 0-6-15,14-8 8 16,5-27 0-16,4-14-2 15,-3-3 1-15,1-6 0 16,-3 6-5-16,-6 5 2 16,3 19 0-16,-5 6 2 15,-3 12-2-15,-7 4-3 16,2 6-4-16,4 0 6 16,8 0-3-16,3 23-1 15,2 1 3-15,-8 7-3 16,8-1-32-16,-6-3-9 15,1 0-26-15,-4-18-153 0</inkml:trace>
  <inkml:trace contextRef="#ctx0" brushRef="#br0" timeOffset="93500.97">998-1147 344 0,'-105'-267'373'15,"92"267"-367"-15,13 0 55 16,0 0-45-16,0 0-16 0,0 0-58 15,0 0-75-15,5 8-184 16</inkml:trace>
  <inkml:trace contextRef="#ctx0" brushRef="#br0" timeOffset="93318.46">998-1147 186 0,'0'0'400'15,"0"0"-396"-15,0 0 24 16,0 0 7-16,0 0-8 16,0 0-8-16,0 116-11 15,0-84-4-15,0-5-3 0,0-9-1 16,0-5-6-16,0-5-66 16,0-8-100-16</inkml:trace>
  <inkml:trace contextRef="#ctx0" brushRef="#br0" timeOffset="93760.28">1239-1676 733 0,'0'0'31'16,"0"0"-31"-16,0 0 21 15,0 0-4-15,-9 200 29 16,9-108-28-16,0 0-6 0,-7-7-8 16,-2-3 7-16,3-3-6 15,-3-14-5-15,4-3 0 16,0-18-17-16,-1-19-50 15,6-12-45-15,-4-13-58 16,-5 0-226-16</inkml:trace>
  <inkml:trace contextRef="#ctx0" brushRef="#br0" timeOffset="94055.5">1120-1317 459 0,'0'0'19'16,"0"0"-16"-16,0 0 2 16,0 0 8-16,0 0-6 15,200-27-4-15,-152 27-1 16,-6 0-2-16,-3 0 0 16,-10 21 0-16,-9 1 1 15,-5 6 8-15,-5 4 11 16,-10 9 5-16,0 2 1 15,0 8-15-15,0-4-5 16,0 0-1-16,0-3 1 16,0-13-2-16,0 0-4 15,0-18-1-15,0-5-32 0,0-8-74 16,0 0-152 0</inkml:trace>
  <inkml:trace contextRef="#ctx0" brushRef="#br0" timeOffset="94266.93">1549-1614 658 0,'0'0'4'0,"0"0"6"15,0 0 11-15,0 0-21 16,0 0-58-16,0 0-81 15,4-29-332-15</inkml:trace>
  <inkml:trace contextRef="#ctx0" brushRef="#br0" timeOffset="94780.4">2078-1089 151 0,'0'0'467'0,"0"0"-464"15,0 0 17-15,0 0-11 16,0 0-6-16,0 0-3 0,41-86 3 16,-32 54-2-16,-9 1 14 15,0 0 27-15,0 0-20 16,-25 8 2-16,-18 2-5 15,-8 4-7-15,-9 15-3 16,2 2 3-16,-5 0-10 16,3 29 17-16,1 19-13 15,9 0 10-15,10 15-15 16,16 0 2-16,17 3 1 16,7-7-4-16,0-9 0 15,0-10 0-15,16-10-2 16,15-9 4-16,2-13-2 15,2-8 0-15,7 0 0 16,-3-8 1-16,5-28 0 16,-4-1-1-16,-5-8 0 0,-5 5-6 15,-5 2 4-15,-5 11 2 16,-9 10 0-16,2 7 0 16,-6 10-1-16,6 0-3 15,4 0 3-15,12 0-2 16,-3 4 3-16,8 18-6 15,-4-4 2-15,1 0-25 16,2-8-41-16,6-6-18 16,-4-4-9-16,-3 0-93 15,-2-14-143-15</inkml:trace>
  <inkml:trace contextRef="#ctx0" brushRef="#br0" timeOffset="95019.78">2469-1720 397 0,'0'0'197'0,"0"0"-90"16,0 0 17-16,0 0-59 16,0 0-33-16,0 0-8 15,0-44-20-15,-5 94-3 16,-2 21-1-16,-2 24 15 16,4-1 0-16,0-1-13 15,5-1 8-15,0-10-8 16,0-1-1-16,0-13-1 0,0-11-3 15,9-13-8-15,8-9-26 16,6-22-48-16,2-13-85 16,6 0-170-16</inkml:trace>
  <inkml:trace contextRef="#ctx0" brushRef="#br0" timeOffset="95404.75">2852-1659 695 0,'0'0'1'0,"0"0"-1"0,0 0 5 16,0 0-5-16,0 0-36 16,0 0-61-16,60-30-177 15</inkml:trace>
  <inkml:trace contextRef="#ctx0" brushRef="#br0" timeOffset="95240.2">2886-1375 325 0,'0'0'369'16,"0"0"-351"-16,0 0 51 0,0 0-52 15,0 0-17 1,0 0 0-16,-13 93 0 0,13-52 0 16,0 4 0-16,5-9 0 15,-5-5 0-15,4-1-36 16,-4-13-83-16,0-9-142 15</inkml:trace>
  <inkml:trace contextRef="#ctx0" brushRef="#br0" timeOffset="96280.16">2852-1659 565 0,'277'128'15'0,"-264"-128"-15"0,7 0 0 16,6 0 3-16,7 4-1 15,-6 14-1-15,-13 5 0 16,2-5-1-16,-12 11 0 15,-4 4 3-15,0 6 8 16,0 7 18-16,-26 2 1 16,-9-1 3-16,2-2-15 15,3-4-13-15,9-3 2 16,10-6-4-16,6-4 0 16,1-4-3-16,4-5 5 15,0 3-5-15,0-4-7 16,9 0 7-16,18 4 0 0,5-5 2 15,4 6-2 1,5-2 0-16,8 13 5 0,2-2-3 16,-4 4-2-16,-8 1-3 15,-10 3 3-15,-10-5-3 16,-12-1 3-16,-7-7 0 16,0 0 2-16,-7-3-1 15,-27-1 6-15,-1-9 14 16,1-1 2-16,3-5 20 15,6-8-22-15,1 0-3 16,6 0-5-16,1-4 10 16,16-27-22-16,1-21 7 15,0-15-8-15,10-17-8 16,29-11 2-16,7-4-13 0,9 1-9 16,-5 16 14-16,-11 8 0 15,-9 12-4-15,-5 11 17 16,-10 7 1-16,-8 13-1 15,-7 9 2-15,0 8 10 16,0 1 6-16,0 10 2 16,-21 3-8-16,-9 0-9 15,-5 0-2-15,0 33 1 16,-1 7-2-16,13 1 0 16,7 0-1-16,4 0 2 15,12-5 0-15,0-8 0 16,0-1-1-16,0-13-11 15,12-1-11-15,13-9-18 0,5-4 7 16,5 0 7 0,4-14-9-16,-3-19-26 0,-1 5 26 15,-6 4 10-15,-7 9 22 16,-2 4 4-16,-11 1 0 16,1 9 0-16,-1 1 0 15,2 0 3-15,4 0 3 16,4 0 1-16,-2 11-5 15,6 0 1-15,2-6-1 16,1-1-2-16,3-4-1 16,2 0-21-16,-2-13-119 15,-3-25-117-15</inkml:trace>
  <inkml:trace contextRef="#ctx0" brushRef="#br0" timeOffset="96819.77">4041-1439 505 0,'0'0'2'0,"0"0"3"15,0 0-5-15,0 0 12 16,0 0-1-16,0 0-6 0,186-19-3 16,-162 19 0-16,0 8 1 15,-9 14 15-15,6 2-2 16,-7 5-1-16,-2 2-2 15,-3 4 16-15,-5 5 5 16,-4-1-11-16,0-3 0 16,0 1-14-16,0-9-3 15,0-1-5-15,0-11-1 16,0-4 0-16,0-8-9 16,0-4-73-16,0 0-106 15</inkml:trace>
  <inkml:trace contextRef="#ctx0" brushRef="#br0" timeOffset="96514.58">4188-1935 400 0,'0'0'127'0,"0"0"8"16,0 0-24-16,0 0-38 16,0 0-41-16,0 0-21 15,-28 59-6-15,9 18 1 16,3 12-4-16,3 2-1 16,1-5 6-16,4-2-6 15,-2 4-1-15,1-6 2 16,6-10 2-16,3-16-4 15,0-7-4-15,0-16-13 16,0-6-51-16,0-16-53 0,0-11-81 16</inkml:trace>
  <inkml:trace contextRef="#ctx0" brushRef="#br0" timeOffset="97017.24">4466-1677 379 0,'0'0'323'0,"0"0"-309"16,0 0 95-16,0 0-77 15,0 0-26-15,0 0-6 16,0-23-46-16,0 23-102 15,4 0-9-15,12 7-271 16</inkml:trace>
  <inkml:trace contextRef="#ctx0" brushRef="#br0" timeOffset="97639.6">4711-1462 702 0,'0'0'9'15,"0"0"73"-15,0 0-33 16,0 0-25-16,0 0-2 16,-196 224-10-16,167-167-4 15,5-12-1-15,5 2-2 16,3-6 4-16,9-11-9 16,7 1 1-16,0-8-2 15,0-13 1-15,0-6-11 16,11-4-4-16,18 0 2 15,-7-31 2-15,11-8-12 16,-14-6 4-16,-3-2-13 0,0-1 4 16,-10 1 20-16,-6-9 6 15,0 6 2-15,0 6 2 16,0 4 0-16,0 9 3 16,0 9 3-16,0 4-4 15,0 18-1-15,0 0-3 16,0 0-5-16,0 0-9 15,13 0 13-15,9 0-6 16,2 19 6-16,1 16-1 16,-6 0-1-16,-8 10 3 15,-2-3 0-15,-4-8 0 16,-3 2-1-16,-2-10 4 0,0-9-3 16,0 2 1-16,0-12 2 15,5-7 0-15,-5 0 14 16,0 0 20-16,0 0-5 15,0 0-4-15,4-22-19 16,5-10-8-16,13-11-1 16,11 1 0-16,-3 7 0 15,1 5 2-15,-6 12-2 16,-11 10-3-16,6 8 1 16,-8 0 2-16,7 0-7 15,1 13 7-15,-4 23 1 16,-3 12-1-16,-7-3 1 15,-6 5-4-15,0 5-3 0,-4 11-25 16,-53 0-80-16,-33 5-217 16</inkml:trace>
  <inkml:trace contextRef="#ctx0" brushRef="#br0" timeOffset="136750.39">374 109 608 0,'0'0'7'0,"0"0"38"0,0 0 62 16,0 0-10-16,0 0-49 15,0 0-8-15,0 0-13 16,0 0 0-16,0 0-20 16,-34-29 5-16,18 47-10 15,-5 48 0-15,-13 26 4 16,-6 13 2-16,-1 4 0 15,-2-8 1-15,4-3-2 16,7-7-3-16,4-11-2 0,8-12 0 16,8-12 1-16,4-21-3 15,6-18 1-15,-2-7-1 16,4-10 0-16,0 0 3 16,0 0 2-16,0 0 6 15,0-34-7-15,0-21 3 16,0-28-3-16,14-14-4 15,11-6-1-15,1 2-6 16,7 3 5-16,-2 4 2 16,-1 7 0-16,2 4 0 15,6 12 0-15,-12 13 0 16,1 20 0-16,-11 22 0 16,-8 8-1-16,-4 8-1 15,-4 0-4-15,4 0 3 16,15 0-12-16,6 24 13 0,5 21 1 15,1 10 2-15,-2 11 1 16,-9 9-2-16,-6 8 0 16,-6 0 4-16,-4-4-4 15,-4 2 1-15,0-13 0 16,0-3-1-16,0-8 0 16,0-12 6-16,0-9-6 15,0-12-12-15,0-2-8 16,0-2-29-16,0-7-8 15,0-7-50-15,-20-2-41 16,-6-4-153-16</inkml:trace>
  <inkml:trace contextRef="#ctx0" brushRef="#br0" timeOffset="137150.34">729 732 643 0,'0'0'23'0,"0"0"-22"16,0 0 27-16,0 0-17 15,0 0-3-15,0 0-7 16,198 0-1-16,-172-4-23 0,-5 4-59 16,-21 0-100-16</inkml:trace>
  <inkml:trace contextRef="#ctx0" brushRef="#br0" timeOffset="136946.88">140 653 593 0,'0'0'41'15,"0"0"58"-15,0 0-11 16,0 0-69-16,0 0-12 16,0 0-7-16,29-7 0 15,25-3-1-15,13 1 2 16,8-6-2-16,-5 2-36 16,-7-2-102-16,-16 2-153 15</inkml:trace>
  <inkml:trace contextRef="#ctx0" brushRef="#br0" timeOffset="137334.83">729 732 614 0,'20'227'86'16,"-20"-227"-36"-16,0 0 47 16,0 0-79-16,0 0-10 15,16 0-1-15,19 0 2 16,2 0-8-16,10-14-1 16,-2-7-1-16,4 3-51 0,-3-12-111 15,-11-4-237 1</inkml:trace>
  <inkml:trace contextRef="#ctx0" brushRef="#br0" timeOffset="138114.96">1292 682 653 0,'0'0'36'0,"0"0"-1"15,0 0 55-15,0 0-77 16,0 0-9-16,0 0-4 0,86-8 4 16,-27 0-2-1,5 1-1-15,-3 1-2 16,-2-1-68-16,-8-7-119 0,-16 5-326 15</inkml:trace>
  <inkml:trace contextRef="#ctx0" brushRef="#br0" timeOffset="137889.57">1492 421 709 0,'0'0'20'0,"0"0"75"15,0 0-23-15,0 0-59 16,0 0-2-16,0 0-11 16,0 21 0-16,0 30 11 0,0 5-1 15,0 3 3-15,-8 7 5 16,-8-8-17-16,5-5 3 16,0-2 0-16,2-14 2 15,0-17-6 1,9-7-3-16,0-11 3 0,0-2 1 15,0 0 5-15,0 0 0 16,0 0 5-16,-2-15 12 16,-3-20 6-16,-3-20-29 15,2-11 2-15,1-2 2 16,5-7-4-16,0 7-1 16,0 2 0-16,0 14 1 0,15 11-2 15,1 18 1-15,-3 12-2 16,3 4 1-16,-6 7-4 15,15 0-2-15,-7 0 7 16,14 4 0-16,3 18-2 16,-5 14 1-16,4 3 2 15,-4 4 0-15,-5 7 0 16,-5 1 0-16,-5 5-1 16,-4-6-2-16,-2-3 3 15,-3-3 4-15,-2-9-4 16,-4-2-5-16,4-7-15 15,1-12-8-15,-5 0-14 16,0-4-38-16,0 2-53 16,0-12-43-16</inkml:trace>
  <inkml:trace contextRef="#ctx0" brushRef="#br0" timeOffset="138430.14">2241 737 574 0,'0'0'128'0,"0"0"-108"15,0 0 87-15,0 0-59 16,0 0-32-16,0 0 1 16,25 0 13-16,14 0-3 15,0-5-13-15,6-6 0 16,-3 0-2-16,2-3-11 15,-2 11-1-15,-3-9 1 16,-6 5-2-16,-11-1-1 16,-5 5-26-16,-10 3-14 15,-2 0-50-15,-1-9-80 16,-4 1-182-16</inkml:trace>
  <inkml:trace contextRef="#ctx0" brushRef="#br0" timeOffset="138772.27">2960 309 624 0,'0'0'78'15,"0"0"-46"-15,0 0 97 16,0 0-83-16,0 0-30 0,0 0-2 15,0-13-4 1,0 13-9-16,0 17-1 0,0 14 0 16,0 16 23-16,0-2-11 15,0 5-4-15,0-8-5 16,0 0 4-16,0-7-6 16,0-8 3-16,0 0-4 15,-6-4-3-15,2-9 1 16,-1 3-17-16,3-6-16 15,-3-3-55-15,-3-4-57 16,-8-4-59-16</inkml:trace>
  <inkml:trace contextRef="#ctx0" brushRef="#br0" timeOffset="139611.08">2863 219 542 0,'0'0'32'0,"0"0"18"16,0 0 65-16,0 0-36 16,0 0-49-16,0 0-4 15,4-24-9-15,-1 24-3 16,1 0-6-16,5 0-1 16,7 4-2-16,7 16 10 15,0 12-5-15,5 3-4 16,-2-3-1-16,3 2 5 15,-4-6-2-15,-4 10-6 16,0-14-2-16,-2-1 3 16,-3 1-5-16,-1-7 5 15,-6-3-3-15,1-6 0 0,-1 0-4 16,-5-8 1-16,1 0 2 16,-2 4-1-16,1-4-2 15,-4 0 4-15,10 0 0 16,9-20 2-16,3-14 0 15,11-16 1-15,-3 5-1 16,1-2-1-16,2-3-1 16,-2-1 0-16,-5 11 1 15,-2 6 0-15,-8 15-1 16,-3 8 0-16,-11 1 0 16,2 10-1-16,-4 0 1 15,0 0 0-15,0 0-4 0,0 0 4 16,0 0-3-16,0 0 3 15,0 0 0-15,0 0-2 16,9 0 1-16,-2 0 1 16,2 13 2-16,1 9-1 15,4 5-1-15,-8 1 0 16,3 9 0-16,-5 8 2 16,-4-9 4-16,0 4-3 15,0 4-4-15,0-5 2 16,0 5-1-16,0 0 1 15,0-8 1-15,0-1-2 16,0-1 2-16,0-6-2 0,0-7 0 16,0 5 0-1,0-3 0-15,0-6 0 0,0 0 0 16,0-4 0-16,0-4 0 16,0-5 1-16,0-4 0 15,0 0-1-15,0 4 1 16,0-4 1-16,0 0 3 15,0 0-3-15,0 0 3 16,0 0-3-16,0 0 2 16,0 0-4-16,0 0 2 15,0 0 1-15,0 0-1 16,0 0 3-16,0 0-2 16,0 0-4-16,0 0 1 0,0 0-2 15,0 0-18 1,0 0-34-16,-13-12-112 0,-7-10-366 15</inkml:trace>
  <inkml:trace contextRef="#ctx0" brushRef="#br0" timeOffset="168037.77">306 1786 830 0,'0'0'5'16,"0"0"-4"-16,0 0 26 15,0 0 8-15,0 0-11 16,0 0-11-16,0 0-3 15,0 0-6-15,-3 133 15 16,-18-69 3-16,3-3-5 0,-3 0-11 16,1 0 7-16,1-7-2 15,-5 2-7-15,9-13 0 16,-1-7-3-16,7-8-1 16,2-9 0-16,3-7 0 15,4-8 2-15,0-1-2 16,0-3 0-16,0 0-1 15,0 0-3-15,0 0-2 16,0 0 0-16,0-38-5 16,7-18-3-16,16-10 3 15,2-2 6-15,-1-2 4 16,3 7-1-16,-3 1 2 16,-1 15 2-16,-7 7-2 15,0 10-2-15,-1 17 2 16,-7-5-2-16,0 18 2 0,0-4 0 15,-3 0-3-15,-2 4 0 16,10 0 2-16,5 0-5 16,3 8 6-16,1 23 0 15,-2 7-2-15,-1 5 0 16,-3-2 3-16,0 8-1 16,-8-5 2-16,1-4-2 15,-8 7 0-15,4-4 1 16,-5-8-2-16,0 3 3 15,0-10-4-15,0-2-3 0,0-5-14 16,0 2-16-16,-6-6-22 16,-11-3-43-16,1-8-31 15,-5-6-104-15</inkml:trace>
  <inkml:trace contextRef="#ctx0" brushRef="#br0" timeOffset="168531.47">195 2254 182 0,'0'0'387'16,"0"0"-333"-16,0 0 26 16,0 0-14-16,0 0-34 15,0 0-22-15,-4-10-10 0,23 7 0 16,30-4 0-16,12 3 2 15,11-12-2-15,-1-1 0 16,-1-1-24-16,-6-5-36 16,-6 2-25-16,-10-1-6 15,-9 0-40-15,-16-1 29 16,-4 7 95-16,-11 2 7 16,-3-2 33-16,-5 10 79 15,0 3-11-15,0-3-28 16,0 6 7-16,0 0-31 15,0 0-5-15,0 0-19 16,0 0-10-16,0 0-3 0,0 0-9 16,0 0-3-1,0 15 0-15,0 17 1 0,0 18 7 16,0-5-2-16,0 3 7 16,0-1-12-16,0-7 0 15,0-5 0-15,0-1-1 16,-5-6 2-16,1-7-2 15,4-5-4-15,-4-6-15 16,2-6-20-16,2-4-36 16,0 0 3-16,-4 0-8 15,0-4-182-15</inkml:trace>
  <inkml:trace contextRef="#ctx0" brushRef="#br0" timeOffset="168921.93">769 2060 94 0,'0'0'155'0,"0"0"-103"15,0 0 30-15,0 0 4 16,0 0-33-16,0 0-15 16,123-175-8-16,-88 164-4 15,-4 1-4-15,-1 7 2 16,3 3-1-16,-7 0-15 16,-5 0 5-16,-5 11-9 15,-3 13-2-15,-12 5 1 16,-1 8-2-16,0-1 0 15,-1 10 6-15,-37-8-5 16,0 3 2-16,-1-8-2 16,4-6 0-16,6-9 5 0,14-9 4 15,6-5 15-15,7-4-12 16,2 3-10-16,0-3-4 16,0 3-2-16,0 7-4 15,0 1 1-15,0-4 5 16,22 10 0-16,7-2 5 15,2-1-4-15,-1 0-1 16,5 1 3-16,-2-7-3 16,-3 3-4-16,2-7-28 15,-8-1-21-15,5-3-42 16,-9 0-87-16</inkml:trace>
  <inkml:trace contextRef="#ctx0" brushRef="#br0" timeOffset="169380.71">1688 1846 534 0,'0'0'67'16,"0"0"5"-16,0 0 43 15,0 0-53-15,0 0-30 16,0 0-6-16,-97-19-19 15,53 19 4-15,4 10-5 16,1 21 3-16,8-3-2 0,11 4-3 16,5-4 1-16,4-1-5 15,11-3 2-15,0 7-1 16,0-9-1-16,0 0 0 16,7 5-1-16,16-5-2 15,8-2 3-15,5-5 0 16,-3 6-7-16,2-7 7 15,-5-5-3-15,-5 7-3 16,-3-8-3-16,-9 6 0 16,-6-4 3-16,-3-3-1 15,-4 4 4-15,0 5 3 16,0-3 0-16,-20 9 3 16,-10-3-3-16,-2-2 4 15,4-3 1-15,4-8-1 16,8-2-4-16,10 2 0 0,-3-6-13 15,5 0-19-15,4 0-113 16,0-27-92-16</inkml:trace>
  <inkml:trace contextRef="#ctx0" brushRef="#br0" timeOffset="169683.9">2076 1743 609 0,'0'0'53'0,"0"0"46"0,0 0-1 15,0 0-64-15,0 0-27 16,0 0 4-16,-116 103-9 16,87-49 4-16,5 8 2 15,9-2-2-15,4 0 6 16,0-6-12-16,7 3 4 15,0-6-3-15,4-10-2 16,0-3-1-16,0-8-2 16,0-9-31-16,8-8-25 15,14-3-65-15,11-10-36 16,-2 0-215-16</inkml:trace>
  <inkml:trace contextRef="#ctx0" brushRef="#br0" timeOffset="170151.64">2241 1900 615 0,'0'0'31'0,"0"0"34"16,0 0 38-16,0 0-67 16,0 0-27-16,0 0-5 15,0 55-1-15,-5-12 8 16,-1 11-7-16,-3-2 6 15,8-7-9-15,-8-1 4 16,2-3-4-16,-2-4-1 0,5-9 1 16,-1-15-1-16,4-2 0 15,1-7-1-15,0-4-1 16,-5 0 2-16,5 0 0 16,-8 0 0-16,1-33-8 15,2-13-3-15,5-5 5 16,0-19 0-16,0-5 3 15,20-2 2-15,7 16-3 16,2 15 4-16,-3 20 0 16,1 6-4-16,1 19-1 15,-1 1 2-15,-2 0-4 16,-3 0 5-16,7 25 1 16,-9 7 1-16,6 9 0 0,-7-4 1 15,-5 5-1 1,-8 4 0-16,-2-8-1 0,1 2-9 15,-5-6-5-15,0-7-31 16,0-8-24-16,0-4-20 16,0-6-54-16,0-5-148 15</inkml:trace>
  <inkml:trace contextRef="#ctx0" brushRef="#br0" timeOffset="170691.2">2241 2082 558 0,'0'0'44'0,"0"0"-10"0,0 0 9 15,0 0-34-15,0 0-7 16,0 0 8-16,99-4-6 16,-48 4 4-16,4-10-8 15,8-4-2-15,4-6 1 16,-3-7-13-16,-5-1 0 15,-14 4-7-15,-4-6 2 16,-14 5 19-16,-8 3-5 16,-6 8 10-16,-9 0-3 15,-4 14 33-15,0 0 9 16,0 0 2-16,0 0 8 16,0 0-31-16,0 0-3 15,0 0-11-15,0 7-2 0,0 17-2 16,-17 9-3-1,5 8-1-15,1-7-1 0,2 3 0 16,9 4 1-16,0-12 0 16,0-2-1-16,0-4-1 15,0-9 1-15,9 1-4 16,11-11-3-16,0-4-3 16,6 0-3-16,3 0 0 15,2-28 4-15,-6-1 0 16,-7-11-2-16,-6-1 3 15,-12-2 8-15,0 1 4 16,0 5-4-16,-29 9 4 0,-13 1-4 16,-2 13-3-16,5 14-4 15,12 0-8-15,-1 0-51 16,7 28-20-16,2-2-35 16,4 2-156-16</inkml:trace>
  <inkml:trace contextRef="#ctx0" brushRef="#br0" timeOffset="170904.63">2738 2016 569 0,'0'0'58'0,"0"0"-34"16,0 0 21-16,0 0-32 0,0 0 14 15,0 0-3-15,116 84-9 16,-84-61-6-16,4-3-9 15,1 3 2 1,-3-2-2-16,1-6-11 0,0 0-18 16,-11-6-107-16,-12-5-22 15</inkml:trace>
  <inkml:trace contextRef="#ctx0" brushRef="#br0" timeOffset="171194.43">3095 1563 634 0,'0'0'36'15,"0"0"31"-15,0 0 33 16,0 0-67-16,0 0-21 16,0 0 3-16,68-15 3 15,-38 46-4-15,5 4 3 16,-5 11-3-16,-1 14-5 15,-7 0 2-15,-4 10-8 16,-11 5-1-16,-7 3-1 16,0 1-1-16,0 5-2 15,-26-20-10-15,-3 0-9 16,-2-12-38-16,1-15-69 16,1-6-51-16,3-13-263 15</inkml:trace>
  <inkml:trace contextRef="#ctx0" brushRef="#br0" timeOffset="171446.75">3598 2078 609 0,'0'0'54'0,"0"0"0"16,0 0 8-16,0 0-41 15,0 0-19-15,0 0 22 16,-35 152-3-16,6-97-13 16,3 9 1-16,-5 1-3 15,-6-3-2-15,6-9-4 0,4-5-3 16,3-15-26-16,4-5-77 16,9-15-76-16</inkml:trace>
  <inkml:trace contextRef="#ctx0" brushRef="#br0" timeOffset="171944.42">3887 2109 600 0,'0'0'4'0,"0"0"-4"15,0 0 32 1,0 0-9-16,135-237-17 0,-100 178 13 16,-10 1 0-16,-7 4-5 15,-9 13 3-15,-6 10 10 16,-3 5 12-16,0 9-6 16,0 6-9-16,0 3-3 15,-3 0-10-15,-14 8-8 16,2 0-1-16,-5 0-2 15,0 23-2-15,1 13 2 16,3 10-2-16,10 5 0 16,6 3 0-16,0-2 0 0,0 1 0 15,1-8 0-15,28 2 2 16,-4-15 0-16,1 8-1 16,-7-10 0-16,1-2-3 15,-8-6 4-15,-3-5 0 16,-1-1-1-16,-8 8 2 15,0-6-2-15,0 3 2 16,-17 6 2-16,-15-10-2 16,-3 1 0-16,5-9-1 15,1 0-4-15,10-4-7 16,-1-5-25-16,8 0-46 16,8-14-60-16,4-17-193 15</inkml:trace>
  <inkml:trace contextRef="#ctx0" brushRef="#br0" timeOffset="172334.39">4237 1687 617 0,'0'0'11'0,"0"0"-4"16,0 0 25-16,0 0-32 16,0 0-5-16,0 0-42 15,119-27-87-15,-103 27-308 16</inkml:trace>
  <inkml:trace contextRef="#ctx0" brushRef="#br0" timeOffset="172161.84">4270 1861 648 0,'0'0'37'0,"0"0"14"15,0 0 2-15,0 0-48 16,0 0-4-16,0 0 8 15,7 108-2-15,-2-79-5 16,-5 11-2-16,4-11 0 16,-4-5-9-16,0-6-51 15,0 0-41-15,0-10-55 0</inkml:trace>
  <inkml:trace contextRef="#ctx0" brushRef="#br0" timeOffset="172971.41">4627 1956 613 0,'0'0'0'0,"0"0"0"15,0 0 1-15,0 0 0 0,0 0 6 16,0 0 2 0,4 148-9-16,9-129 3 0,3 4 6 15,3-3-3-15,2 11 0 16,-6-2-5-16,-4 10 0 16,-3 1 1-16,-8 8 2 15,0-4-4-15,0 7-1 16,-4 3-6-16,-19-5 7 15,2 0 3-15,0 2-3 16,0-3 0-16,-3-4 0 16,1-10-3-16,2 1 6 15,1-19-3-15,1-2 2 16,3-5 7-16,2-4 4 16,-2-5 7-16,4 0 8 15,-1 0 2-15,7-18 13 0,6-26-18 16,0-11-18-1,0-9-6-15,22-17-1 0,26 3-2 16,-2-4-3-16,5 11 3 16,-3 7-1-16,-3 6 3 15,-9 10 0-15,-3 6 0 16,-12 13 0-16,-5-2 3 16,-6 13 4-16,-6-1 2 15,-4 9-1-15,0 4 9 16,0-2-3-16,0 4 7 15,-10 4-15-15,-10 0-3 16,-5 0-3-16,6 0 0 0,3 28-1 16,3 6-7-1,6 1 6-15,7 2 2 0,0 0-2 16,0-8-4-16,12-1 6 16,8-10-15-16,3 2-37 15,2-13-38-15,-3-7-56 16,7 0-150-16</inkml:trace>
  <inkml:trace contextRef="#ctx0" brushRef="#br0" timeOffset="173340.42">5045 1919 176 0,'7'-231'194'0,"-7"231"-96"15,-3 0-6-15,-6 0-56 0,5 32-9 16,-6 11 24 0,10 7-21-16,-4 11-4 15,4 4 1-15,0 9-5 16,-6 1-13-16,6-3-5 0,-6-2-4 16,-7 8 0-16,-7-5-59 15,-11-7-77-15,-20-6-376 16</inkml:trace>
  <inkml:trace contextRef="#ctx0" brushRef="#br0" timeOffset="173145.94">5045 1919 577 0,'0'0'19'16,"0"0"15"-16,0 0 7 0,0 0-41 15,0 0-1 1,0 0-27-16,55-47-33 0,-39 25-101 16,-7 2-52-16</inkml:trace>
</inkml:ink>
</file>

<file path=ppt/ink/ink1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4:45.78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567 4741 560 0,'0'0'33'0,"0"0"41"16,0 0 16-16,0 0-25 15,0 0-19-15,0 0-15 16,0-42-4-16,0 37-7 15,0-5 4-15,10-3-8 0,6-5-1 16,13-6-15-16,5 4 3 16,10-1-3-16,7 7 3 15,2 1-2-15,-5 10-1 16,-4 3-1-16,-4 0-2 16,0 0 3-16,-10 16 0 15,-5 16-6-15,-11 2 0 16,-9 7-1-16,-5 4 0 15,-5 7 4-15,-38 6 3 16,-12 0-1-16,-1-14 0 16,1 0 0-16,9-13 1 15,11-11 0-15,6-6 0 16,19-10 0-16,6-4 0 0,4 0 3 16,0 0 5-1,0 0 4-15,0 0-2 0,0-7-1 16,18-15-9-16,19-4 1 15,0 7-2-15,0 11 1 16,3-3-1-16,-1 11-2 16,-4 0 2-16,6 0-1 15,-11 0 2-15,4 11-1 16,-4 13-7-16,-8 5 8 16,-2 10-3-16,-7 11 1 15,-13-3 1-15,0 8 2 16,0 0-2-16,0-9 1 0,-17 2 0 15,-11-7 0 1,-2-3 0-16,1-1 1 0,3-9-1 16,-8-2 0-16,4-6 1 15,-5-2 0-15,-4 1 0 16,3-2 5-16,-1-8-6 16,0 0 17-16,0-3-6 15,7-6 2-15,-3 0 2 16,6 0-3-16,9 0 1 15,-7 0 2-15,9-9 8 16,2-5-8-16,-2 0 2 16,0 1-9-16,7-3-3 15,-1 1-2-15,1 4 1 0,0 2-2 16,6 2-1 0,-1 3 1-16,4 0-2 15,-4 4 0-15,4 0 0 0,0 0 2 16,0 0-2-16,0 0 0 15,0 0 0-15,0 0 1 16,0 0-1-16,0 0-3 16,0 0 3-16,0 0-3 15,0 0 1-15,0 0 2 16,0 0-4-16,0 0 3 16,0 0-3-16,0 0 1 15,0 0-1-15,0 0 3 16,0 0-3-16,0 0 2 15,0 0-3-15,0 0-1 0,0 0 3 16,0 0-4-16,0 0 0 16,0 0 0-16,0 0 4 15,0 0-2-15,0 0 4 16,0 0-2-16,0 0 1 16,0 0-1-16,0 0-2 15,0 0-4-15,-5 0 1 16,5 0 0-16,0 0-8 15,0 0 3-15,0 0-16 16,0 0-14-16,0 0-56 16,0 0-138-16</inkml:trace>
</inkml:ink>
</file>

<file path=ppt/ink/ink1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4:33.55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992 3586 105 0,'0'0'380'16,"0"0"-293"-16,0 0 29 15,0 0-21-15,0 0-23 16,0 0-35-16,-10-24-9 15,6 24-15-15,4 0-4 16,0 0-4-16,-4 11-5 16,-1 21 5-16,5 7 1 15,-7 2 5-15,7 9-2 16,-4-1-4-16,-1-4 2 16,1-1-3-16,-2-4-2 0,2-6-1 15,-2-7 0-15,2-13-1 16,4-1 0-16,0-6 0 15,-2-3-6-15,-2-4-9 16,4 0-15-16,-9 0-17 16,2 0-22-16,-2-10-137 15,3-24-130-15</inkml:trace>
  <inkml:trace contextRef="#ctx0" brushRef="#br0" timeOffset="-284.25">318 3955 568 0,'0'0'67'0,"0"0"2"15,0 0 8-15,0 0-41 16,0 0-27-16,0 0-4 16,30-12-1-16,17 2 11 15,8-3 0-15,9-8-6 16,1-1-3-16,8-6-2 16,-11 13-2-16,-7 1-2 15,-11 0-18-15,-10 1-24 16,-6 4-52-16,0-6-27 15,-8 2-80-15,-4-4-142 16</inkml:trace>
  <inkml:trace contextRef="#ctx0" brushRef="#br0" timeOffset="-555.83">404 3476 478 0,'0'0'104'15,"0"0"-48"-15,0 0 50 16,0 0-39-16,0 0-52 16,0 0-2-16,14-9-6 15,-2 9-5-15,8 0-2 16,3 14 23-16,6 15-4 16,-7 2-2-16,3 7-6 15,-1 3-2-15,-5 6-1 16,-7 1-1-16,-4 6-2 15,0 2 2-15,-8 8-7 0,4-6 3 16,-4-4-2-16,0-3 1 16,0-12-1-16,0 2-1 15,0-12 1-15,0-7 0 16,0-3-1-16,0-10-6 16,0-1-2-16,0-8-24 15,0 1-11-15,0-1-43 16,-9 0-28-16,-7 0-198 15</inkml:trace>
  <inkml:trace contextRef="#ctx0" brushRef="#br0" timeOffset="-899.91">399 3503 540 0,'0'0'88'0,"0"0"-14"16,0 0 50-16,0 0-70 16,0 0-23-16,0 0-11 15,0 0-1-15,0-12-7 16,0 12-5-16,0 0 2 16,0 0-3-16,0 8-5 15,0 28 1-15,-11 15 4 16,-8 7 9-16,-2 7-8 0,10 1 0 15,-8 8-2 1,6 0-1-16,-3-10 2 0,0-8-4 16,6-8-1-16,-3-11-1 15,6-10 1-15,-2 1-1 16,4-15 0-16,5 2 1 16,0-7 0-16,0-8-1 15,-1 1-3-15,1-1-8 16,0 0-20-16,0 0-3 15,0 0-28-15,0-14-60 16,0-31-157-16,0-11-166 16</inkml:trace>
  <inkml:trace contextRef="#ctx0" brushRef="#br0" timeOffset="433.85">943 3517 300 0,'0'0'187'16,"0"0"-140"-16,0 0 37 16,0 0-20-16,0 0-34 15,0 0-4-15,150-84-2 16,-111 84-5-16,-4 0 9 16,-4 0-15-16,-7 0-1 15,-4 6-8-15,-6 12-3 16,-6 6 2-16,-8 5-2 15,0-1 3-15,0 3 6 16,-16 1 4-16,-10 1-1 16,-9-10 4-16,-4 5 7 15,2-4 1-15,-2-9-12 16,6 0 5-16,11-8-2 0,9 3-5 16,6-6 0-16,7-1-3 15,0 3-8-15,0-6 0 16,0 6-3-16,0 12-3 15,0 4 6-15,0 1 0 16,20 7-1-16,2-2 1 16,11-8 0-16,2-3 0 15,1 5 0-15,-1-13-1 16,0 1-7-16,-5-5-11 16,11-5-12-16,-6 0-27 15,-2 0-69-15,2 0-54 16,0-18-229-16</inkml:trace>
  <inkml:trace contextRef="#ctx0" brushRef="#br0" timeOffset="900.6">1757 3541 549 0,'0'0'54'0,"0"0"29"16,0 0 41-16,0 0-61 15,0 0-27-15,0 0 1 16,-51-14-26-16,13 14-4 16,1 0 2-16,-2 20 0 15,4 8 1-15,1 2-4 16,8-5 3-16,6 2-2 16,10 0-6-16,1-2-1 0,3 1 0 15,6-1 0-15,0-1 2 16,0-2-2-16,0-3-2 15,25-6-1-15,0 2 5 16,5 0-3-16,1 2 1 16,0-6-4-16,-3-2-1 15,-8 2-4-15,-8-4 1 16,-3 3 3-16,-5 0 0 16,-3 2 1-16,-1-3 2 15,0 6 2-15,0 8 0 0,-14 1 1 16,-22 2 1-1,-4 0 2-15,1-3-1 0,7-10-2 16,6 1-1-16,12-5 1 16,-1-4-1-16,9-2 0 15,-2-3-11-15,8 0-41 16,0-9-99-16,4-36-217 16</inkml:trace>
  <inkml:trace contextRef="#ctx0" brushRef="#br0" timeOffset="1247.18">2231 3420 624 0,'0'0'66'0,"0"0"58"15,0 0-52-15,0 0-43 16,0 0 5-16,0 0-16 15,-180 9-7-15,146 19 0 16,-1 18 7-16,6 2-11 16,4 7-1-16,3 11 2 15,6 1-4-15,12 0 5 16,4 4-9-16,0-1-1 16,0-2 1-1,0-1 0-15,0-12 0 0,4 0 0 16,8 3-12-16,4-7-9 0,-2-10-6 15,11-13-88 1,1-14-111-16,12-4-145 0</inkml:trace>
  <inkml:trace contextRef="#ctx0" brushRef="#br0" timeOffset="1754.82">2331 3750 603 0,'0'0'59'0,"0"0"51"16,0 0-9-16,0 0-61 15,0 0-18-15,0 0-14 0,-20 13 0 16,11 30-6 0,-7 9 13-16,2 6-9 15,-2 5 4-15,3-4-9 0,-3-6 3 16,6-8-2-16,-2-12-2 15,3 0 0-15,1-20 0 16,8-1 1-16,-2-9 0 16,2-3-1-16,0 0 5 15,0 0 2-15,-4 0 0 16,-5-23-2-16,2-23-5 16,3-14 0-16,4-15-1 15,0-4-1-15,0-6-6 16,20 16 8-16,3 19-1 15,-6 11-1-15,8 26-3 0,-5 2 3 16,8 7 2-16,4 4-3 16,-2 0-4-16,5 0 4 15,-1 15 3-15,-4 18-2 16,0 3 1-16,2 6 2 16,-8 5 1-16,-8 3-2 15,-12 2-6-15,-4-2 4 16,0-8 0-16,0 1-5 15,0-8-8-15,0-7-14 16,0-12-13-16,0 2-28 16,0-14-25-16,-7-4-6 15,-6 0-6-15,-2 0-189 16</inkml:trace>
  <inkml:trace contextRef="#ctx0" brushRef="#br0" timeOffset="2310.33">2222 4091 413 0,'0'0'108'0,"0"0"-11"16,0 0-4-16,0 0-36 16,0 0-32-16,0 0-12 15,0 0-10-15,-5-25 0 16,40 17-3-16,11-1 6 16,9-6 1-16,5-4-4 15,8-1-1-15,1-11-2 16,2 0-4-16,-7-3 0 0,-13 3-14 15,-9 1 14 1,-10 7 4-16,-4 6 4 0,-15 3-3 16,-8 9 10-16,-5 5 21 15,0 0-1-15,0 0 0 16,0 0-11-16,0 0-4 16,0 0-9-16,0 0-7 15,0 0 0-15,0 23 0 16,-4 4 0-16,-10 12 1 15,6-4-1-15,4-1 3 16,0 3-2-16,4-9 1 16,0 0-2-16,0-6-2 15,0-1 1-15,0-12 1 0,4 10 0 16,8-19-1 0,2 0-2-16,6 0-1 0,9 0-2 15,2-5 5-15,4-25-3 16,-2-6-4-16,-3-6 2 15,-9 1 6-15,-2-3 1 16,-12-1 3-16,-7 7 0 16,0 2 3-16,0 8-1 15,-26 11 0-15,-3 10-5 16,3 7-1-16,-8 0-4 16,4 0-8-16,4 18-20 15,-3 7-31-15,4 2-79 16,6-4-75-16</inkml:trace>
  <inkml:trace contextRef="#ctx0" brushRef="#br0" timeOffset="2596.57">2861 3920 479 0,'0'0'100'16,"0"0"-70"-16,0 0 43 15,0 0-43-15,0 0-18 16,0 0 8-16,66 13 29 16,-41 9-11-16,3-3-21 15,-7 4 1-15,8-5 2 16,-4 10-13-16,6-4 1 16,-5-5-2-16,-2-4 2 15,-3 2-7-15,-3-11-1 0,-2 2-13 16,0-4-15-16,-3-4-12 15,-11 0-107-15,-2 0-13 16,0 0-233-16</inkml:trace>
  <inkml:trace contextRef="#ctx0" brushRef="#br0" timeOffset="3001.49">3132 3538 524 0,'0'0'35'0,"0"0"48"0,0 0 40 16,0 0-43-16,0 0-44 15,0 0-9-15,-4-17-13 16,4 17-6-16,0 0-2 16,8 0-1-16,23 2 18 15,2 22-5-15,-2 4-6 16,-1 3 2-16,3 7-5 15,-2 2 1-15,-4 0-6 16,-3-1 2-16,-8 5-4 16,-3 2 0-16,-6 4 2 15,-7-2 2-15,0 2-2 0,0-2 0 16,0-1-4 0,-7-6 0-16,-18 1 5 0,-3-6-3 15,1-7-1 1,4 0-1-16,-3-1 0 0,-3-4-6 15,4-7-4-15,3 1-21 16,-3-8-12-16,7 3-25 16,2-13-56-16,0 0-73 15,3 0-249-15</inkml:trace>
  <inkml:trace contextRef="#ctx0" brushRef="#br0" timeOffset="8773.22">3551 4434 395 0,'0'0'79'0,"0"0"-28"0,0 0 40 16,0 0 1-16,0 0-20 16,0 0-14-16,0 0-16 15,-48-13-13-15,48 4-9 16,0 1-2-16,0-3-9 16,0-2-2-16,0 8-6 15,0-6 7-15,0 7-7 16,0 4 1-16,0 0 0 15,0 0-2-15,4 0 0 16,5 0-9-16,1 0 4 16,2 0 4-16,1 15 1 15,-9 3-2-15,-4 2-4 16,0 1 6-16,0-11 3 0,0 5-1 16,0-6 0-16,-9 1 4 15,-5-5 5-15,-2-5 1 16,3 0 17-16,9 0-4 15,1 0 4-15,3 0-9 16,-5-15-13-16,5-9-1 16,0 6 2-16,0 0-5 15,0 0-6-15,0 7 1 16,5 7-3-16,6 4 1 16,4 0-1-16,9 0 2 15,1 0-3-15,-3 15 5 16,2 21-7-16,-13 16 7 0,-3 8-8 15,-8 12 7 1,0 5 1-16,-30 6 1 0,-21-5 1 16,-8-4-1-16,-5-4-13 15,4-7-23-15,5-12-37 16,10-17-56-16,13-10-122 16</inkml:trace>
  <inkml:trace contextRef="#ctx0" brushRef="#br0" timeOffset="9277.21">3937 4028 462 0,'0'0'33'16,"0"0"24"-16,0 0 22 16,0 0-25-16,50-209-16 15,-41 164 1-15,-3 12-7 16,-2 0-6-16,-4 8-7 16,0 12 7-16,0-1-3 15,0 14-2-15,0 0-9 16,0 0 2-16,0 0-8 15,-9 0-6-15,-12 15-1 0,-4 22-3 16,2 4 4 0,11-1-6-16,8 3 4 15,4-4-4-15,0 1 5 0,16-3 1 16,7-13 0-16,13 4-1 16,-5-4 0-16,-8 3 1 15,2 1-1-15,-14-9 1 16,-2 4 0-16,-5-2-1 15,-4-1 1-15,0 4 1 16,-4 6 1-16,-29-10 0 16,6 3 3-16,-3-5-5 15,1-8-1-15,4 1-17 16,-1-8-43-16,6-3-106 0,10 0-86 16</inkml:trace>
  <inkml:trace contextRef="#ctx0" brushRef="#br0" timeOffset="9494.63">3937 4028 505 0,'246'-18'158'0,"-246"18"-127"0,0 0 37 0,0 0-16 15,0 0-41-15,0 14-9 16,0 17 14-16,0-7-8 15,0 4-7-15,0-2 1 0,0-11-2 16,0 2-11-16,0 2-78 16,0-14-64-1,0-1-201-15</inkml:trace>
  <inkml:trace contextRef="#ctx0" brushRef="#br0" timeOffset="9376.95">3937 4028 505 0</inkml:trace>
  <inkml:trace contextRef="#ctx0" brushRef="#br0" timeOffset="10303.97">4266 3703 479 0,'75'208'23'0,"-70"-202"-12"0,5 8 12 16,1 8-5-1,7 1 10-15,-2 7-14 0,-10-4-6 16,7 6-2-16,-11 7-3 16,-2 0 5-16,5 5 0 15,-5 2-6-15,0 3-1 16,0-1 2-16,0 3-2 16,-5 3-1-16,-6-10 1 15,5 0-1-15,-3 3 1 16,1-6-1-16,0-3 1 15,0 3-1-15,0 2-2 16,0-11 1-16,-2 5 0 16,-3 0 0-16,-3-8 1 15,0-3 0-15,-3-6 0 16,3-7 0-16,6 1 1 0,1-14 1 16,5 0-2-16,-2 0 8 15,4 0 13-15,2-14-5 16,0-19-3-16,0-18 0 15,8-14-3-15,31-7-5 16,9-12 1-16,2-9-6 16,6-1 3-16,-10 11-2 15,-7 6-1-15,-4 15 4 16,-19 15 0-16,-7 15 22 16,-1 14 21-16,-8 6 7 15,0 7-20-15,0 5-3 16,0 0-13-16,0 0-11 0,-13 5-7 15,-7 26-1 1,-2 11 0-16,5-6-2 0,7-2 2 16,-1 1 0-16,11-7-3 15,0 1 2-15,0-7-4 16,0-3-15-16,0-5-18 16,0-10-18-16,6 3-41 15,7-7-27-15,-7 0-207 16</inkml:trace>
  <inkml:trace contextRef="#ctx0" brushRef="#br0" timeOffset="9668.17">4266 3703 618 0,'0'0'9'15,"0"0"21"-15,0 0 39 16,0 0-55-16,0 0-14 16,0 0-51-16,35-8-41 0,-19 8-97 15</inkml:trace>
  <inkml:trace contextRef="#ctx0" brushRef="#br0" timeOffset="10491.47">4607 4165 492 0,'0'0'50'0,"0"0"-48"16,0 0 16-16,0 0-15 15,0 0-3-15,0 0-29 16,155-62-107-16,-136 42-177 16</inkml:trace>
  <inkml:trace contextRef="#ctx0" brushRef="#br0" timeOffset="10681.97">4865 3774 602 0,'0'0'64'15,"0"0"41"-15,0 0-38 0,0 0-41 16,0 0-26-16,0 0 0 16,0 97 11-16,0-37 5 15,-13 4-4-15,1 0-8 16,-2 2-3-16,-11-5-1 16,-1-1-10-16,-15-5-42 15,-7-5-115-15,-11-8-246 16</inkml:trace>
  <inkml:trace contextRef="#ctx0" brushRef="#br0" timeOffset="30733.15">711 5303 147 0,'0'0'583'0,"0"0"-510"16,0 0 17-16,0 0-10 0,0 0-33 15,0 0-15-15,0 0-13 16,0 0-11-16,4-14-3 16,-4 14-5-16,0 0-2 15,0 31-5-15,0 21 7 16,-4 7 4-16,-17-4 3 15,4 7-6-15,-8-6 0 16,6-1-1-16,-1-4 0 16,4-9 0-16,3 0 0 15,3-11 0-15,1-9-1 0,6-10-7 16,3-8-15 0,0-4-8-16,0 0-7 0,0 0-3 15,0-14-3-15,0-33-48 16,22-19-2-16,7-11 5 15,-3-6 23-15,3 0-12 16,-3-6 23-16,-5 19 50 16,-3 5 5-16,-2 18 62 15,-7 16 7-15,0 8 0 16,-6 12 5-16,1 11 13 16,-4 0-36-16,0 0-24 15,4 0-10-15,-4 0-6 16,5 0-3-16,1 0-8 15,10 24 2-15,4 9 10 16,-1 8 0-16,5 5 4 0,-8 5-13 16,-1 1 13-1,2 10-14-15,-5-8 3 0,-2-2-2 16,-4-3-2-16,-6 0-1 16,0-5 1-16,0-11 2 15,0-4-3-15,0-3-1 16,0-9-8-16,0-2-8 15,0-6-24-15,0-3-26 16,0 4-68-16,-12-10-40 16,-8 0-344-16</inkml:trace>
  <inkml:trace contextRef="#ctx0" brushRef="#br0" timeOffset="30943.86">719 5655 572 0,'0'0'53'16,"0"0"17"-16,0 0 15 15,0 0-52-15,0 0-29 16,0 0-1-16,102-37 1 16,-38 23-4-16,1 0-2 15,-1 0 1-15,-5 9-31 16,-12-9-76-16,-14 9-99 15</inkml:trace>
  <inkml:trace contextRef="#ctx0" brushRef="#br0" timeOffset="31377.35">1244 5673 580 0,'-21'156'27'0,"21"-156"-13"16,0 0 46-16,7 0-34 15,16 0-8-15,9 0-10 16,-4 0-5-16,3 0-2 0,0-10-2 16,-2-2-46-16,-3 7-56 15,-7-13-206-15</inkml:trace>
  <inkml:trace contextRef="#ctx0" brushRef="#br0" timeOffset="31162.26">1244 5673 596 0,'0'0'36'0,"0"0"-2"16,0 0 15-16,0 0-38 15,0 0-10-15,0 0-1 16,186-42-1-16,-163 32-35 16,-2 4-58-16,-17 3-133 0</inkml:trace>
  <inkml:trace contextRef="#ctx0" brushRef="#br0" timeOffset="31673.81">1878 5423 569 0,'0'0'74'16,"0"0"-29"-16,0 0 40 0,0 0-48 15,0 0-26-15,0 0-6 16,13 36 13-16,-5 6 1 15,-4 5 4-15,-4 0-9 16,0 4-9-16,0-7-1 16,0 3-3-16,-12-4 2 15,-1-7-3-15,3-9 0 16,-6-4-15-16,7 1-35 16,5-14-75-16,-3-10-33 15,7 0-195-15</inkml:trace>
  <inkml:trace contextRef="#ctx0" brushRef="#br0" timeOffset="32008.92">1891 5367 524 0,'0'0'53'16,"0"0"64"-16,0 0-8 15,0 0-60-15,0 0-23 16,0 0-7-16,38-47-9 15,-13 47-10-15,14 0 0 16,0 0 0-16,6 10 1 16,-10 16 2-16,3 3-3 15,-5 9 0-15,-3 5 1 16,-5-3-1-16,-6 11 1 16,-8-4-1-16,0 4 4 0,-7-5-1 15,5 0-1-15,-2-4 0 16,-3-2-2-16,5-6-2 15,-5-10 0-15,-1-2-5 16,-3-13-27-16,0 1-19 16,0-10-46-16,0 0-7 15,0 0-22-15,0 0-201 16</inkml:trace>
  <inkml:trace contextRef="#ctx0" brushRef="#br0" timeOffset="32231.32">1938 5771 561 0,'0'0'69'16,"0"0"-17"-16,0 0 23 16,0 0-37-16,0 0-31 15,0 0-3-15,156-57 4 16,-92 44-8-16,0 2-2 15,-7 2-8-15,-4-2-60 16,-18 3-86-16,-4-5-301 16</inkml:trace>
  <inkml:trace contextRef="#ctx0" brushRef="#br0" timeOffset="32551.97">2894 5736 653 0,'0'0'72'0,"0"0"-10"16,0 0 16-16,0 0-53 0,0 0-15 15,0 0-3 1,172-35-2-16,-121 31-4 16,4-6-1-16,-4 4 6 0,3-2-6 15,-18-3-2-15,-3 8-6 16,-8-3-21-16,-11 2-42 16,-2 4-36-16,-12-3-26 15,0-8-155-15</inkml:trace>
  <inkml:trace contextRef="#ctx0" brushRef="#br0" timeOffset="32870.12">3146 5486 534 0,'0'0'45'0,"0"0"31"16,0 0 37-16,0 0-38 15,0 0-45-15,0 0-10 16,-9-3-5-16,9 3-14 16,0 0 1-16,0 22-1 15,0 17 11-15,0 1 4 16,0 7-4-16,0-5-7 16,0-1 2-16,0 5-3 15,0-3-1-15,0-3-2 16,0-2 0-16,0-10 4 15,0-5-5-15,0 1 0 0,0-5-12 16,9-6-21-16,-6 1-45 16,6-9-90-16,1-5-137 15</inkml:trace>
  <inkml:trace contextRef="#ctx0" brushRef="#br0" timeOffset="34331.75">3641 5431 475 0,'0'0'108'0,"0"0"-82"15,0 0 20-15,0 0-9 16,0 0-12-16,0 0 5 16,117 5-5-16,-94 14-11 0,2 9 4 15,-5-1 0-15,-1-4-2 16,1 11-4-16,-8-11-5 15,3 2 4-15,-7-5-4 16,4 0 2-16,-8-2-2 16,5-8-4-16,-2-3-1 15,2 0 0-15,-3-7 0 16,-2 0 0-16,0 0-1 16,4 0 3-16,5 0 1 15,3 0 4-15,7-7 17 16,-1-17-9-16,7 0-1 15,-3-6-3-15,3-10-1 16,6-4-5-16,-3-1 3 0,-1 1-4 16,1 5-3-1,-8 9 1-15,-13 12 0 0,-2 10-2 16,-8 4 3-16,-1 3-4 16,0 1 0-16,0 0-1 15,0 0-3-15,0 0 0 16,0 0 3-16,0 0-7 15,5 0 4-15,0 1 0 16,1 16 2-16,3 2 2 16,0 1-1-16,-6 2 1 15,-3-1-1-15,0 6 0 16,0-7-1-16,0 4 2 0,0 3 0 16,0 7 0-16,0-7-1 15,0-4 5-15,-3 5-5 16,-2 0 0-16,-3-4 0 15,3 7 0-15,-1-7 0 16,1 0 0-16,5 8-2 16,-5-10 2-16,5 3 0 15,0-7 2-15,-1-5-1 16,1 2-1-16,0-6 0 16,0 5-1-16,0-4 1 15,0-1 0-15,-5-4 1 16,1 3 0-16,0-4 1 15,4 0 1-15,0-4-2 16,0 1-1-16,0-1 2 0,0 6 1 16,0-6-3-16,0 0 0 15,0 0 1-15,0 0-1 16,0 0 0-16,0 0 2 16,0 0 0-16,0 0-1 15,0 0 0-15,0 0 1 16,0 0-2-16,0 3 1 15,0-3 0-15,0 0-1 16,0 0 1-16,0 0-1 16,0 0 0-16,0 0 0 15,0 0-1-15,0 0 1 16,-5 0 0-16,5 0 0 16,0 0 0-16,0 0-1 0,0 6 2 15,0-2 0-15,0 0-1 16,0-1 0-16,0 0 2 15,0-3-4-15,0 0 4 16,0 0-1-16,0 0 0 16,0 0 0-16,0 0-1 15,0 0 0-15,0 0 1 16,0 0 0-16,0 0-1 16,0 0 1-16,0 0-1 15,0 0-4-15,0 0-11 16,0 0-16-16,-2-14-57 15,-16-14-144-15,-8-10-346 16</inkml:trace>
  <inkml:trace contextRef="#ctx0" brushRef="#br0" timeOffset="33247.63">3728 5404 538 0,'0'0'154'16,"0"0"-97"-1,0 0 42-15,0 0-44 0,0 0-33 16,0 0-12-16,0 0-2 15,0 38-2-15,0 3 11 16,0 4-4-16,0 3 3 16,0-3-4-16,0 4-5 15,-6-5-5-15,4-6 1 16,2 4-2-16,-4-2 3 16,0-11-6-16,4-2 4 15,0-3-1-15,0-10-1 16,0 5-3-16,0-14-3 15,-5-1-20-15,5 0-14 0,0-4-40 16,-7 0-59-16,-6 0-7 16</inkml:trace>
  <inkml:trace contextRef="#ctx0" brushRef="#br0" timeOffset="69995.71">561 6744 576 0,'0'0'55'0,"0"0"41"15,0 0 4-15,0 0-55 16,0 0-25-16,0 0-4 16,-3-5-15-16,3 5-1 15,39 0 2-15,17 0 3 16,10 0 3-16,8 0-2 15,-3 0-4-15,-5 0-2 16,-7 0-17-16,-10 0-37 16,-14 0-71-16,-9 0-43 15,-13 0-201-15</inkml:trace>
  <inkml:trace contextRef="#ctx0" brushRef="#br0" timeOffset="69442.19">785 6254 806 0,'0'0'8'0,"0"0"35"16,0 0 43-16,0 0-37 16,0 0-31-16,0 0 1 15,0 0-17-15,0 0-2 16,-19 7 0-16,-4 44 3 0,-5 20 0 16,3-4-1-1,4 3-1-15,-8 4 4 0,5-3-4 16,5-7 4-16,1-3-4 15,0-17 2-15,2-5-1 16,9-16-2-16,3-8 0 16,-1-11 1-16,5-4-1 15,0 0-1-15,0 0-3 16,0 0-11-16,0-10-14 16,0-41-13-16,0-13-62 15,16-10-51-15,18-5-5 16,-8 1-88-16,3 12-15 0</inkml:trace>
  <inkml:trace contextRef="#ctx0" brushRef="#br0" timeOffset="69742.39">785 6254 205 0,'-42'-15'97'16,"53"-14"22"-16,-2 11 12 15,2 5-47-15,-6-2 3 16,-5 11-8-16,0 4-31 16,0 0-16-16,0 0-11 15,4 0-9-15,-2 0-8 16,14 15-3-16,1 16 14 15,-1 9 6-15,-2 8-11 16,-2 6 3-16,-3 0-3 16,-2 5-4-16,2 4-4 15,-1 7 6-15,-6 0-7 16,2-10-1-16,5 6 1 16,-5-11 0-16,-1-8-1 0,6-15 0 15,-3 0 0-15,-2-12 0 16,6-3 0-16,-6-7-12 15,-4 4-9-15,0-10-15 16,0 6-21-16,0-3-33 16,0-4-32-16,-20-3-105 15</inkml:trace>
  <inkml:trace contextRef="#ctx0" brushRef="#br0" timeOffset="70297.59">1278 6402 610 0,'0'0'59'16,"0"0"53"-16,0 0-40 16,0 0-46-16,0 0-15 15,0 0-4-15,0 0-4 16,0 0-1-16,0 25-2 0,0 21 16 15,-5 6 4-15,-11 17-11 16,2 1-3-16,-3 1-3 16,-1 1-1-16,-2-14-2 15,0-3 2-15,1-5-5 16,3-18-21-16,7-7-27 16,0-14-81-16,9-8-31 15,0-3-132-15</inkml:trace>
  <inkml:trace contextRef="#ctx0" brushRef="#br0" timeOffset="70681.57">1208 6445 417 0,'0'0'69'0,"0"0"-10"0,0 0 14 15,0 0-20-15,0 0-29 16,0 0-5-16,160-67-9 15,-120 67-7-15,-9 0 0 16,-1 18 1-16,-5 9-4 16,-15 4-1-16,-6 4 1 15,-4 1 3-15,0 11-2 16,-5-6 2-16,-30 10 3 16,-3-14-3-16,8 4 3 15,-2-7 8-15,13 0-7 16,-1-4 9-16,4-1 8 15,7-6-15-15,9 0-6 0,0-5 3 16,0 5-5-16,9-3 0 16,18-3 0-16,12-3 0 15,12-4 4-15,9-10-5 16,3 0 0-16,3 0-13 16,9 0-46-16,-5-24-31 15,-2-7-73-15,-17-11-214 16</inkml:trace>
  <inkml:trace contextRef="#ctx0" brushRef="#br0" timeOffset="71160.29">2032 6489 193 0,'0'0'308'0,"0"0"-228"0,0 0 50 16,0 0-41-16,0 0-33 15,0 0-26-15,-19-28-11 16,15 28-2-16,-16 0-8 15,-5 10-3-15,-10 21 2 16,0 7 0-16,5 1 1 16,5-5-3-16,5 0-5 15,10-3 2-15,1 2-3 16,9-5 0-16,0-4 0 16,0-1 0-16,4-6 0 15,24 1 0-15,4 1 0 16,7-6-1-16,-4 3 1 0,0-3 1 15,-6 1-1 1,-9-5 0-16,-10 6-2 0,-3-2 1 16,-7 10-2-16,0-9 1 15,0 6 1-15,0 4 1 16,-21 0 4-16,-24 6-2 16,1-12 6-16,-2 5-8 15,2-8 10-15,5-3-8 16,1-2 6-16,14-10 3 15,9 4-1-15,11-4 0 16,4 0-6-16,0 0-1 16,0 0-3-16,0 0 0 0,0 0-5 15,0 0-28 1,0 0-8-16,10-7-93 0,25-14-66 16,10-5-165-16</inkml:trace>
  <inkml:trace contextRef="#ctx0" brushRef="#br0" timeOffset="71564.54">2689 6270 646 0,'0'0'60'0,"0"0"77"16,0 0-60-16,0 0-41 16,0 0-9-16,0 0-16 15,-75 0-4-15,40 38 2 16,-6 9 1-16,6 4 4 16,5 4-5-16,0 9 1 15,5 11-2-15,0 7-1 16,6-1-2-16,8 1 2 15,-1-3-7-15,8-1 2 16,4-8-2-16,0-10 0 16,0-5 2-16,0-8-2 15,0-4 0-15,4-7-2 16,8-13-4-16,-1 1-11 0,2-10-14 16,-2-5-11-16,0-5-23 15,7-4-50-15,-2 0-77 16,2-9-278-16</inkml:trace>
  <inkml:trace contextRef="#ctx0" brushRef="#br0" timeOffset="72126.94">2704 6586 658 0,'0'0'58'15,"0"0"72"1,0 0-58-16,0 0-37 0,0 0-19 16,0 0-8-16,0-10-2 15,0 10-6-15,0 18-1 16,-6 22 1-16,-10 18 2 16,-4 2-2-16,-4 1 2 15,13-1-2-15,-5-13 0 16,3 0 0-16,7-11 1 15,2-8-1-15,-1-10 0 32,5-10 0-32,0-8 0 0,0 0 0 0,0 0 0 15,0 0 4-15,0 0-2 16,-4-23 1-16,1-21-3 0,3-13 0 16,0-3-3-16,0-14 2 15,0-5-1-15,16 6 1 16,3 12 1-16,4 23-4 15,-10 21 3-15,-7 10-1 16,-2 7-1-16,5 0-3 16,7 0-1-16,4 0 1 15,-1 24 3-15,3 10 3 16,-3 6-1-16,-2 7-1 16,0 4 2-16,-6 1 0 15,0-3 2-15,-11 3-2 16,0-5-2-16,0 3 1 15,0-6-6-15,0-5-17 0,0-7-14 16,0-8-22-16,-3-1-53 16,-5-12-6-16,-3-4-81 15</inkml:trace>
  <inkml:trace contextRef="#ctx0" brushRef="#br0" timeOffset="72645.55">2588 6980 395 0,'0'0'101'16,"0"0"-17"-16,0 0-13 0,0 0-32 16,0 0-27-1,0 0-8-15,65-60-3 0,-14 45 2 16,8 2-3-16,5-1 0 16,-2-11 0-16,6-1-7 15,-8-2-12-15,-3-8-9 16,-10 2-11-16,-2-3 23 15,-14 10 11-15,-11-1 5 16,-10 14 1-16,-5 10 15 16,-5-2 40-16,0 6 2 15,0 0-2-15,0 0-15 16,0 0-22-16,-11 21-8 16,-18 9 3-16,-1 7-8 15,5 6 6-15,5 3 0 16,6-6-9-16,5 3-2 15,2-11 2-15,7-4-3 16,0 6 0-16,0-14 1 0,0-4-1 16,0-2 0-16,11-10 2 15,8 2-5-15,6-6 3 16,5 0-2-16,6-10 1 16,-4-24 1-16,-6-7-1 15,-5 4 0-15,-10-3 1 16,-11 0 0-16,0-5 0 15,0 4-2-15,-32-1 1 16,-7 14-5-16,-3 0 1 16,3 24-7-16,0 4-2 15,-2 0-29-15,6 17-62 0,5 21-5 16,5 5-79-16</inkml:trace>
  <inkml:trace contextRef="#ctx0" brushRef="#br0" timeOffset="72849.01">2984 6887 365 0,'0'0'69'15,"0"0"28"-15,0 0-27 16,0 0-28-16,0 0-15 16,0 0-11-16,174 28-2 15,-147-10-14-15,1 1 0 16,-5 3 0-16,-7 6-15 15,9-9-27-15,-11 5-21 0,-2-11 5 16,-2-3-288 0</inkml:trace>
  <inkml:trace contextRef="#ctx0" brushRef="#br0" timeOffset="73162.1">3330 6359 579 0,'0'0'50'0,"0"0"-36"0,0 0 37 16,0 0-28-16,0 0-23 16,0 0 21-16,58 88 13 15,-37-42-6-15,-4 5-7 16,-7 8-5-16,2 7-9 15,-8 7-1-15,0-5-4 16,-4 0-1-16,0-7 1 16,0 3-2-16,0-5-2 15,-4 3-5-15,-16-7-22 16,-3 0-32-16,-9 19-68 16,1-4-42-16,-2 0 13 15</inkml:trace>
  <inkml:trace contextRef="#ctx0" brushRef="#br0" timeOffset="73433.36">3720 7233 678 0,'0'0'21'0,"0"0"60"15,0 0-18-15,0 0-52 16,0 0-8-16,0 0-3 16,0 0 2-16,-143 168-2 0,108-108 0 15,0 2 0 1,0 1 0-16,3-7 0 0,1-2 0 16,3-6-17-16,9-11-84 15,3-9-48-15,12-15-207 16</inkml:trace>
  <inkml:trace contextRef="#ctx0" brushRef="#br0" timeOffset="73926.56">3852 7045 603 0,'0'0'10'0,"0"0"65"0,0 0-16 16,95-192-31-16,-59 138 8 16,-13-6-4-16,-3-6-20 15,-5 3-4-15,-5 8 6 16,-8 11-5-16,-2 7-2 16,0 17-1-16,0 11 5 15,0 1 0-15,0 4-7 16,0 4 0-16,0 0-4 15,-12 0-5-15,2 28 3 16,-3 13-1-16,6-3-3 16,7 8 6-16,0 5-2 15,0-6 1-15,4 8-1 0,16-8 1 16,2 0 1-16,7-1-2 16,-6-8 2-16,0 7 0 15,-10-8-2-15,-7-4 1 16,-1 0-2-16,-5-8 3 15,0-6-2-15,0 2 2 16,0-8 1-16,-9-2 0 16,-13-1 1-16,-3-4-2 15,7-1 2-15,2-3-2 16,1 0-6-16,-1 0-10 16,3 0-30-16,6-3-74 15,3-18-73-15,4-8-290 16</inkml:trace>
  <inkml:trace contextRef="#ctx0" brushRef="#br0" timeOffset="74135">4243 6854 512 0,'0'0'98'15,"0"0"-53"-15,0 0 8 16,0 0-32-16,0 0-18 15,0 0 5-15,4 51 2 16,-4-23-6-16,0 1-3 16,0-1-1-16,0-1-22 15,0-6-69-15,0-2-129 16</inkml:trace>
  <inkml:trace contextRef="#ctx0" brushRef="#br0" timeOffset="74301.56">4311 6559 602 0,'0'0'9'0,"0"0"39"16,0 0-48-16,0 0-14 15,0 0-68-15,0 0-117 16</inkml:trace>
  <inkml:trace contextRef="#ctx0" brushRef="#br0" timeOffset="74992.71">4311 6559 379 0,'129'262'161'0,"-126"-262"-154"16,10 0 2-16,-3 9 1 16,6 2-10-16,4 2 3 15,-1 6-2-15,-3 0-1 0,-1 0 9 16,-1 3-6-16,-4 1 12 16,3 11-13-16,-13 3 7 15,0 8-7-15,0 2 3 16,0 0-4-16,0 2 3 15,0-2-4-15,-4-5-5 16,-5 1 5-16,3-12 6 16,6 2-6-16,0-6 0 15,0 1 0-15,0 1 0 16,0 2-1-16,0 7-3 16,0-2 2-16,2 6-2 15,2-1 4-15,5-8-1 16,-9 5 0-16,0-11-3 0,0-3 3 15,-19-7 2 1,-1-2-1-16,-5-7 9 0,0-1 12 16,4-7 5-16,-7 0 15 15,3 0-5-15,4-19 12 16,5-23-2-16,11-19-32 16,5-16-2-16,0-12-9 15,35-10-3-15,12-2-5 16,8 9 0-16,-2 7-1 15,-8 17-4-15,-4 11 2 16,-18 12 8-16,-11 15 1 16,-8 13-1-16,-4 3 7 15,0 10 5-15,0 0-2 0,0 4 4 16,0 0-13-16,0 0-1 16,0 8-1-16,-13 26-1 15,-4 3 2-15,8 4-3 16,5-5-2-16,-1-4 8 15,5-2-6-15,0-3-7 16,0-5-46-16,0-6-27 16,19-9-26-16,1-7-90 15</inkml:trace>
  <inkml:trace contextRef="#ctx0" brushRef="#br0" timeOffset="75165.25">4875 6858 465 0,'0'0'7'0,"0"0"28"16,0 0-35-16,0 0-25 16,0 0-95-16,0 0-104 15</inkml:trace>
  <inkml:trace contextRef="#ctx0" brushRef="#br0" timeOffset="75365.71">5135 6525 309 0,'0'0'186'16,"0"0"-173"-16,0 0 83 16,0 0-38-16,0 0-16 15,-79 247-19-15,72-179-10 16,-6-8-7-16,3 2-3 15,-2-3-2-15,-5-3-1 16,5-1 0-16,-7-3-10 16,-8-11-85-16,-12 2-127 15</inkml:trace>
  <inkml:trace contextRef="#ctx0" brushRef="#br0" timeOffset="96807.12">4160 8171 616 0,'0'0'16'0,"0"0"56"15,0 0 49-15,0 0-60 16,0 0-31-16,0 0-7 16,0-9-11-16,0 9-2 0,0 0-3 15,0 9 6 1,0 18 0-16,-4 11 11 0,-5 3-9 16,3 2-6-16,-3 7 3 15,-2-3-11-15,6-5 8 16,1 3-7-16,1-3-1 15,-6-6-1-15,5 1 2 16,-2-7-2-16,2-8 1 16,0-5-1-16,-1-3 0 15,5-5 1-15,0 2-1 16,0-5-1-16,0-2-14 16,0-1-13-16,0-3-16 0,0 0-30 15,0 0-70 1,-4 0-45-16</inkml:trace>
  <inkml:trace contextRef="#ctx0" brushRef="#br0" timeOffset="95436.36">2328 8406 645 0,'0'0'40'0,"0"0"55"16,0 0-27-16,0 0-43 16,0 0-12-16,0 0-2 0,10 6-5 15,-6 27 21-15,-4 12 6 16,0-7-11-16,0 7-4 15,0 1-9-15,0 2-4 16,0-11-4-16,-4 1-1 16,0-11 1-16,4-4 2 15,0-10-3-15,-2-2 0 16,2-4-20-16,0-5-18 16,0-2-25-16,0 0-25 15,0 0-29-15,0-2 0 16,0-35-200-16</inkml:trace>
  <inkml:trace contextRef="#ctx0" brushRef="#br0" timeOffset="96027.4">2354 8694 602 0,'0'0'72'0,"0"0"-10"16,0 0 38-16,0 0-68 15,0 0-22-15,0 0 0 16,115-27-1-16,-46 17-4 16,7-7-2-16,-8-2-1 15,-7 14-2-15,3-6-16 16,-14 3-47-16,-9 3-77 16,-6-5-141-16</inkml:trace>
  <inkml:trace contextRef="#ctx0" brushRef="#br0" timeOffset="95782.06">2358 8388 109 0,'0'0'224'0,"0"0"-133"16,0 0 54-16,0 0-63 16,0 0-16-16,0 0 6 15,40-92-25-15,-36 92-21 16,8-1 1-16,8 1-10 15,3 0-4-15,3 0-5 16,10 0 1-16,4 5 0 16,3 15-7-16,2 8 4 15,-6-2-3-15,-8 2-1 16,-5 0 0-16,-2 9 0 16,-8 0 5-16,-3-6-5 15,-2 7-1-15,-3-5 2 0,-5 5-3 16,6-2 3-1,-5-5-3-15,4 0 2 0,0-5-2 16,-3-8 1-16,-4 1-1 16,-1-4-7-16,4-6-7 15,-4-1-21-15,0-6-25 16,0 6-67-16,0-8-32 16,0 0-244-16</inkml:trace>
  <inkml:trace contextRef="#ctx0" brushRef="#br0" timeOffset="96405.39">3406 8649 611 0,'0'0'60'0,"0"0"40"15,0 0-7-15,0 0-52 16,0 0-16-16,0 0-10 16,7 0 3-16,-3 0-8 15,6 0 1-15,15 0 1 0,10 0 11 16,0-5-12-16,5 1 1 16,-5-7-4-16,0 7-1 15,6-5-3-15,2-1 0 16,-4 5-2-16,3-4-1 15,-7 5 0-15,-6-2-1 16,-9 3 0-16,-9 3-2 16,-11 0-10-16,4 0-10 15,-4 0-25-15,0 0-26 16,0 0-80-16,0 3-1 16,-4 3-286-16</inkml:trace>
  <inkml:trace contextRef="#ctx0" brushRef="#br0" timeOffset="97857.8">4051 8236 548 0,'0'0'83'0,"0"0"53"16,0 0-40-16,0 0-59 15,0 0-15-15,0 0-3 16,0-11-10-16,0 11-5 16,2 0 2-16,15 0-5 15,-1 14 6-15,7 6 8 0,0 8-6 16,1-1-4-16,0 1-1 16,-2 5 1-16,-5-2-4 15,1-1-1-15,1-7 1 16,-14-1 0-16,9-3-1 15,-3-5 3-15,-1-4-3 16,0-3 0-16,-4-3-2 16,-1-1 4-16,-1-3 0 15,-4 0-1-15,12 0 0 16,1 0-1-16,8 0 4 16,4-14 3-16,5-10 0 15,4-9-2-15,-4-9-3 0,5 5-1 16,-4-13 0-1,-2 2 4-15,-3 3-5 0,-9 12 2 16,-1 6 2-16,-9 13-2 16,2 5 4-16,-9 4 5 15,0 5-2-15,0 0-5 16,0 0-1-16,0 0-3 16,0 0 0-16,0 0-6 15,0 0 5-15,0 0-3 16,0 5-2-16,0 22 5 15,0 1 1-15,4 0 2 16,-4-1-2-16,0 4 0 16,0 4 0-16,0-8-1 0,0 5 5 15,0-4-2-15,0 4-2 16,0 1 0-16,0-5 0 16,0 0-5-16,0-1 10 15,0 5-4-15,-4-3-1 16,0 0-4-16,-1-4 4 15,2-2 5-15,-1 5-5 16,0-12 0-16,4 6 0 16,-5-7-1-16,5-2 1 15,0 5 1-15,-7-4-1 16,7-4 0-16,-4 0 0 16,-1-6 0-16,5 2-5 0,0-3 5 15,0 1 0-15,0-4 0 16,0 6 5-16,-4-6-4 15,4 4-1-15,-4-4 0 16,4 0 0-16,0 0 0 16,0 0 1-16,0 0-1 15,0 0 0-15,0 0 0 16,0 0 1-16,0 0-1 16,0 0 0-16,0 0 2 15,0 0-1-15,0 0 0 16,0 0 0-16,0 0 0 15,0 0-1-15,0 0 1 16,0 0-1-16,0 0 0 16,0 0 3-16,0 0-3 15,0 0 1-15,0 0-1 0,0 0 2 16,0 0-2-16,0 0 0 16,0 0 0-16,0 0 0 15,0 0 1-15,0 0 0 16,0 0-1-16,0 0 0 15,0 0-11-15,-10 0-21 16,-15 0-42-16,-10-17-123 16,-11-11-329-16</inkml:trace>
  <inkml:trace contextRef="#ctx0" brushRef="#br0" timeOffset="94036.48">864 8236 129 0,'0'0'607'15,"0"0"-575"1,0 0 81-16,0 0-31 0,0 0-35 15,0 0-24-15,0 0-9 16,0-28-5-16,0 28-6 16,0 0-3-16,0 0-1 15,0 18-1-15,0 36 0 16,-20 8 2-16,-6 8 5 16,-3 5 0-16,3-11-1 15,-3 4 1-15,10-11 2 16,-1-5-7-16,9-11 0 15,1-5 1-15,5-16 0 16,0-6 0-16,5-10-2 16,0 0-2-16,0-4-14 15,0 0-7-15,0 0-18 0,0 0-21 16,0-24-34-16,0-30-176 16,0-7-84-16</inkml:trace>
  <inkml:trace contextRef="#ctx0" brushRef="#br0" timeOffset="94612.15">738 8640 44 0,'0'0'528'16,"0"0"-466"-16,0 0 58 15,0 0-26-15,0 0-54 16,0 0-10-16,-4-24-19 16,15 14-10-16,29 1 0 15,13 0 1-15,2-6-2 16,-4 15 3-16,-2-4-3 15,-2 4-3-15,2 0-14 0,-2 0-35 16,0 0-76-16,-12 0-45 16,-9 0-235-16</inkml:trace>
  <inkml:trace contextRef="#ctx0" brushRef="#br0" timeOffset="94355.84">789 8277 208 0,'0'0'199'0,"0"0"-121"16,0 0 45-16,0 0-12 15,0 0-26-15,0 0-43 16,9-60-11-16,-9 60-12 16,0 0-2-16,0 0-3 15,0 0-4-15,7 0-6 0,9 15-2 16,1 16 15-16,2 9 1 15,0 5-11-15,-2 4 3 16,-2 3-1-16,1-1-6 16,-6 0 2-16,4-5-4 15,-3 1 3-15,-3-3-3 16,0-10 0-16,-8 3 0 16,4 1-1-16,-4-12 0 15,4-6 0-15,-4-6-1 16,0-4-3-16,2-7-21 15,-2 1-4-15,0 2-24 16,0-2-27-16,0-4-54 16,-15 0-139-16</inkml:trace>
  <inkml:trace contextRef="#ctx0" brushRef="#br0" timeOffset="95097.26">1523 8555 443 0,'-74'242'93'16,"74"-242"-60"-16,0 0 20 16,0 4-17-16,4-4 0 15,25 0 4-15,12 0-24 16,-5 0-6-16,9 0-8 15,3 0-2-15,-2 0-43 16,-2-4-66-16,-6-16-186 16</inkml:trace>
  <inkml:trace contextRef="#ctx0" brushRef="#br0" timeOffset="132475.27">483 9793 256 0,'0'0'256'15,"0"0"-224"-15,0 0 27 16,0 0-18-16,0 0-39 16,0 0 1-16,40-19 1 15,11-9 1-15,9-4-1 16,1-2-2-16,10-11-2 15,3 7-2-15,-6-7-17 0,-9 11-2 16,-21 8 5-16,-9-2 12 16,-10 15 1-16,-15 7 3 15,-4-2 16-15,0 8 47 16,0 0-3-16,0 0 15 16,0 0-31-16,0 0-21 15,0 0 3-15,0 0-16 16,0 11 0-16,0 27 4 15,-8 10 12-15,-3-2-9 16,3 1-8-16,3 8 0 16,2 0-1-16,-5 1-4 15,3-6 0-15,1-3-3 16,-3-11-1-16,7-2 2 0,-5-10-3 16,1-11 1-16,4 2-6 15,0-6-13-15,0-9-17 16,0 0-19-16,-4 0-15 15,-2 0-49-15,-6-20-188 16</inkml:trace>
  <inkml:trace contextRef="#ctx0" brushRef="#br0" timeOffset="132913.18">989 9445 409 0,'0'0'79'0,"0"0"-59"15,0 0 44-15,0 0-29 16,0 0-20-16,0 0-1 16,190-75 6-16,-151 75-13 15,-13 0-6-15,3 0-1 16,-8 0 0-16,-11 19 0 16,-1 5-1-16,-9 0 5 15,0 7-4-15,0 0 3 16,-15 8-2-16,-18 3 6 15,-2-9 1-15,-1-1 6 16,1 3-2-16,9-5 14 16,1-3 1-16,11-3-6 15,0-1 2-15,12-3-13 0,-3 1-2 16,1-2-5-16,4-4 6 16,0 1-2-16,0 3-3 15,4-4 3-15,21 2 2 16,-3-6 8-16,12 2 2 15,1-3-12-15,10-1 4 16,3 0-7-16,-1 4-3 16,-4-7 1-16,-5 2-2 15,-5-6-14-15,-8 6-16 16,-3-2-37-16,-4-6-24 16,-2 0-65-16,0 0-214 15</inkml:trace>
  <inkml:trace contextRef="#ctx0" brushRef="#br0" timeOffset="131995.55">648 9451 706 0,'0'0'18'0,"0"0"43"15,0 0 57-15,0 0-62 16,0 0-19-16,0 0-12 16,0 0-7-16,0-51-3 15,0 51 1-15,0 0 1 16,0 0-3-16,0 0-11 15,0 0-1-15,0 0-4 16,0 35 1-16,-14 12 1 16,-15 23 6-16,-6-5 1 0,10-2-6 15,5-6 2-15,-2-1-2 16,8-18 0-16,-5 3-1 16,9-19 0-1,5-3-1-15,5-14 1 0,-4-5-24 16,4 0-18-16,0 0-4 15,0 0-5-15,0-43-2 16,0-17-51-16,19-22-25 16,5-16 23-16,-8 5-17 15,-1 14 26-15,-2 1 60 16,-6 23 37-16,2 11 34 16,-2 13 78-16,-2 17-25 0,3 10-18 15,-3 0 5 1,-4 4-34-16,3 0-12 0,5 0-5 15,3 0 3-15,4 0 22 16,-2 18-17-16,4 6-7 16,-2 3-4-16,-1 5-8 15,0 4 3-15,1 7-8 16,-2 3 2-16,0 5-4 16,-7 0 0-16,6 9-2 15,-10-5-2-15,1 2 3 16,0-16-4-16,-4 2 0 15,0-16 0-15,5-5-14 16,-5-9-22-16,0 2-28 16,0-9-69-16,0-6-30 15,0 0-93-15</inkml:trace>
  <inkml:trace contextRef="#ctx0" brushRef="#br0" timeOffset="133428.21">1964 9417 529 0,'0'0'7'16,"0"0"38"-16,0 0 10 15,0 0-32-15,0 0 10 16,0 0 1-16,-49-36 2 16,28 36 13-16,-5 0-20 0,-6 0-1 15,-16 0-13 1,-2 13 3-16,-10 16-1 0,9 7-5 16,3 0 1-16,18 2-5 15,5-6 0-15,9 1-5 16,11 4-3-1,5-5 1-15,0-3 0 0,0 2 1 16,0-7-1-16,20-1 3 16,16 0-4-16,13-5 1 15,2-8-1-15,9-4 2 16,-17 6-2-16,4-7-5 16,-17 6 5-16,-14-4-3 15,1 2 0-15,-17-5-2 0,2 11 0 16,-2 4 3-16,0 5 2 15,-6 3 1-15,-30 6 1 16,-8-1 2-16,5-1-4 16,-1-15 2-16,13 2-2 15,9-9 0-15,6-9 1 16,8 4 1-16,4-4-2 16,0 0-20-16,0-9-44 15,0-29-129-15,34-21-195 16</inkml:trace>
  <inkml:trace contextRef="#ctx0" brushRef="#br0" timeOffset="133758.33">2556 9224 631 0,'0'0'56'16,"0"0"74"-16,0 0-65 15,0 0-42-15,0 0-7 16,0 0-1-16,-54 23-9 16,5 18 3-16,2 5 9 15,4 9-2-15,4 7-5 16,-2 5-3-16,11 4 0 16,0-2-4-16,9 6 2 15,8-11-6-15,11 5 0 0,2-8-2 16,0 3 2-1,0-12 0-15,10-6-1 0,21-9-9 16,-2-9-17-16,10-13-17 16,-1 4-37-16,7-19-68 15,5 0-25-15,3-34-318 16</inkml:trace>
  <inkml:trace contextRef="#ctx0" brushRef="#br0" timeOffset="134275.95">2823 9366 670 0,'0'0'23'0,"0"0"29"0,0 0 47 16,0 0-71-16,0 0-23 16,0 0 4-16,-47 62 3 15,34-26-5-15,-3 14 3 16,-3-3 0-16,3 3-8 15,-3 6 1-15,-1-5-1 16,0 0-2-16,5-5 0 16,-1-13 0-16,5-6 0 15,2-12-3-15,5-11-5 16,4-4 8-16,0 0-4 16,0 0 3-16,0 0 1 15,0-38 0-15,0-7-1 16,0-20 1-16,0-5 0 0,4-2 0 15,12 2 0-15,4 8 0 16,-1 21 0-16,-3 4-2 16,0 19 1-16,-1 8 1 15,-2 5-2-15,3 5 2 16,-2 0-4-16,11 0 1 16,-1 0 0-16,7 9 3 15,-1 21 1-15,2 7 1 16,-4-2 3-16,-3 11-5 15,-10-3 0-15,-4 4-3 16,-3 7 3-16,0-6 0 16,-8 2 0-16,4-6-4 15,-4-13-20-15,0 0-37 0,0-7-34 16,0-11-46-16,0-7-118 16</inkml:trace>
  <inkml:trace contextRef="#ctx0" brushRef="#br0" timeOffset="134826.56">2618 9765 585 0,'0'0'16'16,"0"0"-10"-16,0 0 56 0,0 0-32 16,0 0-28-1,0 0 0-15,125 0 4 0,-57-14-3 16,-1-4-3-16,4-5 0 15,-7-11-18-15,-3 3-35 16,-14-1 5-16,-10-1-25 16,-10 5 31-16,-11 5 42 15,-4 8 2-15,-8 0 43 16,-4 11 27-16,0 1 10 16,0 3-20-16,0 0 1 15,0 0-34-15,0 0-18 16,0 7-4-16,-16 28 8 15,-4 0-2-15,1 9 1 16,3 5-1-16,3-1 2 16,6-2-5-16,2-5-1 0,5 1-9 15,0-9 1-15,0-7-1 16,0-10 1-16,0-3-1 16,5-13-1-16,11 0 1 15,10 0 0-15,7 0-3 16,2-29 0-16,6-17-2 15,-11 2-3-15,-4-8-6 16,-8-1-2-16,-16 5 10 16,-2 4 2-16,0 2 3 15,-11 15-1-15,-18 4 2 16,7 10-1-16,-7 6-2 16,3 7-10-16,-2 0-18 15,-4 0-40-15,2 19 3 16,-3 5-8-16,11-1-75 0,2 5-65 15</inkml:trace>
  <inkml:trace contextRef="#ctx0" brushRef="#br0" timeOffset="135018.03">3111 9662 261 0,'0'0'91'16,"0"0"59"-16,0 0-51 16,0 0-11-16,0 0-28 15,0 0-14-15,90 84-27 16,-70-56-2-16,7 9-6 15,-3-13-6-15,2 7-2 16,6-3-1-16,0-4 0 16,-6-5-2-16,8-6-29 15,-13-13-48-15,4 0-32 0,-10 0-63 16</inkml:trace>
  <inkml:trace contextRef="#ctx0" brushRef="#br0" timeOffset="135303.27">3491 9241 689 0,'0'0'13'16,"0"0"64"-16,0 0 5 0,0 0-62 16,0 0-18-1,0 0 3-15,-4 6-4 0,33 22 9 16,-7 3 2-16,-2 10-4 15,-6 6-7-15,0 18 4 16,-10 10 0-16,-1 2-4 16,-3-2 1-16,0 4 0 15,0-5-2-15,0-10 0 16,-16-3-3-16,1-4-10 16,-5-12-8-16,4-4-55 15,6-18-90-15,-3-17-105 16</inkml:trace>
  <inkml:trace contextRef="#ctx0" brushRef="#br0" timeOffset="135527.67">3712 9825 178 0,'0'0'503'15,"0"0"-482"-15,0 0 9 16,0 0 19-16,0 0-1 15,0 0-21-15,4 152-11 16,-4-100-6-16,-13 2-4 16,-13-1-4-16,1 2 0 15,1-7-2-15,2-7-17 16,6-10-46-16,3-12-126 16,7-14-217-16</inkml:trace>
  <inkml:trace contextRef="#ctx0" brushRef="#br0" timeOffset="136003.18">3980 9804 232 0,'0'0'378'0,"0"0"-372"15,0 0 15-15,51-221-7 16,-31 171-2-16,-1-1 7 15,-3 14-4-15,-6 1-9 16,-6 7 8-16,-4 1 17 16,0 10 6-16,0 7-8 15,0 4-7-15,-8 7-12 0,-14 0-6 16,-7 0-4-16,-1 14-3 16,6 8 2-16,4 6 2 15,8 1-2-15,8 7 1 16,4-3-1-16,0 3 0 15,0-3 0-15,0 9-2 16,25-4 3-16,1 2 0 16,3-13 3-16,-7 2-3 15,-2-1-3-15,3-6 1 16,-10-2 0-16,-1 4 1 16,-8-2-3-16,-4 1 2 15,0 5 1-15,0 0 1 0,-20-5 0 16,-3 0 1-1,-2 1 3-15,5-11-2 0,1-7-2 16,3-1-1-16,1-5-13 16,4 0-83-16,6 0-56 15,5-39-344-15</inkml:trace>
  <inkml:trace contextRef="#ctx0" brushRef="#br0" timeOffset="136367.28">4356 9366 707 0,'0'0'1'0,"0"0"-2"16,0 0 1-16,0 0-50 16,0 0-22-16,0 0-105 15</inkml:trace>
  <inkml:trace contextRef="#ctx0" brushRef="#br0" timeOffset="137013.55">4356 9366 492 0,'91'203'42'0,"-91"-189"-41"16,0 11-1 0,0 2 1-16,0 6 8 0,9 2-8 15,1 4 4-15,-1-12-3 16,-2 1-2-16,-3 6 1 15,-4-6 1-15,0 11 0 16,0 0-1-16,0-3 0 16,0 6-1-16,0 3 3 15,0-2-1-15,0-2-2 16,0-4 20-16,0 1-20 16,0 3 7-16,16 5 0 15,7 1-6-15,4 1 0 0,2 5-1 16,-9-1 0-1,-10-5-2-15,-1-1-4 0,-9-9 6 16,0-10-3-16,0-4 3 16,-19-8 4-16,-12-10 11 15,-2-5 12-15,-2 0 1 16,-1 0-6-16,1-20-4 16,9-22 0-16,1-10 1 15,9-10-8-15,16-9-6 16,0 0-5-16,8-6-3 15,40-5-2-15,2-3-4 16,10 1-5-16,-5-3 2 16,0 14-7-16,-16 12 11 15,-11 15 6-15,-14 18 2 0,-9 14 1 16,-5 9 21-16,0 5 2 16,0 0-10-16,0 0-14 15,0 19 0-15,-15 13 4 16,-1 6-2-16,3 2-2 15,6-1 5-15,7-3 0 16,0 2-5-16,0-14 2 16,0-7-2-16,0 2-1 15,11-15-33-15,14-4-68 16,6 0-93-16</inkml:trace>
  <inkml:trace contextRef="#ctx0" brushRef="#br0" timeOffset="137234.9">4866 9565 558 0,'0'0'0'0,"0"0"-9"15,0 0 6-15,0 0-18 16,0 0-45-16,0 0-66 15,186-106-51-15</inkml:trace>
  <inkml:trace contextRef="#ctx0" brushRef="#br0" timeOffset="137397.48">4866 9565 381 0,'205'-204'97'0,"-220"228"11"15,-5 8-38-15,6 14-11 16,2 1-1-16,3 4-12 15,5 12-21-15,1 3-14 16,3 4-4-16,-4-2 1 16,-9 4-7-16,2-3 1 15,-13 0-2-15,2-9-17 16,-19-4-97-16,-2-2-99 16</inkml:trace>
  <inkml:trace contextRef="#ctx0" brushRef="#br0" timeOffset="161253.67">444 11309 692 0,'0'0'42'0,"0"0"5"16,0 0 31-16,0 0-69 15,0 0-9-15,0 0 0 16,259-80-2-16,-179 66-14 15,-3-1-74-15,-9 2-56 16,-11 6-195-16</inkml:trace>
  <inkml:trace contextRef="#ctx0" brushRef="#br0" timeOffset="161406.26">1153 11290 648 0,'0'0'22'16,"0"0"-22"-16,0 0 19 15,0 0-19-15,0 0-3 16,202-24-45-16,-162 20-63 16,-17 4-153-16</inkml:trace>
  <inkml:trace contextRef="#ctx0" brushRef="#br0" timeOffset="161594.76">1153 11290 623 0,'41'176'69'16,"-46"-176"-38"-16,5 4 60 16,0-4-71-16,0 4-20 15,29-4 1-15,10 0 1 16,12 0-2-16,4 0-21 15,5-8-64-15,-1-12-78 16,-4-7-298-16</inkml:trace>
  <inkml:trace contextRef="#ctx0" brushRef="#br0" timeOffset="162389.31">1648 11415 629 0,'0'0'63'0,"0"0"-30"16,0 0 62-16,0 0-69 15,0 0-18-15,0 0-1 16,184-28 1-16,-109 17-5 16,-9 4-3-16,0 1-7 15,-2-8-31-15,-9 6-99 16,-7-5-187-16</inkml:trace>
  <inkml:trace contextRef="#ctx0" brushRef="#br0" timeOffset="161898.94">1997 11095 721 0,'0'0'33'0,"0"0"16"16,0 0 36-16,0 0-40 15,0 0-24-15,0 0-13 16,-19 23-6-16,5 18 1 16,-4 11 17-16,-5 3 0 15,-1 7-9-15,-1-3-7 16,10-4-4-16,4-9 2 15,2-8-1-15,9-15-1 16,0-9-16-16,-3-4-16 0,3-10-18 16,0 0-13-16,0 0-41 15,0-28-29-15,0-19-115 16</inkml:trace>
  <inkml:trace contextRef="#ctx0" brushRef="#br0" timeOffset="162186.17">1907 11030 479 0,'0'0'80'16,"0"0"10"-16,0 0 25 16,0 0-51-16,0 0-36 15,0 0-6-15,26-13-18 16,-1 20 6-16,6 22 18 16,2 8-10-16,-7 5-9 0,3 6 0 15,-12-8 1 1,1 6-9-16,-11 1 5 0,-3 3-6 15,-4-3 1-15,0-6 0 16,0 2 3-16,0-8-3 16,0-12-1-16,0 2 2 15,0-6-2-15,0-5 0 16,0-1-4-16,0-9-20 16,0 1-17-16,0-5-34 15,0 0-56-15,0 0-9 16,0-8-374-16</inkml:trace>
  <inkml:trace contextRef="#ctx0" brushRef="#br0" timeOffset="160753.49">574 10877 741 0,'0'0'53'0,"0"0"16"0,0 0 31 15,0 0-38 1,0 0-34-16,0 0-5 0,0 0-10 15,0 0-11-15,0 0-2 16,0 24-6-16,0 23 6 16,-16 16 8-16,-13 12-3 15,-1 4 0-15,-1-6 3 16,7 1-5-16,-5-10-2 16,10-7-1-16,7-16 1 15,2-3-1-15,6-14 0 16,-1-11 0-16,5-2-12 15,0-11-21-15,0 0-3 16,0 0-10-16,0-8 2 16,0-36-54-16,0-22-115 0,9-17 27 15,6-14-70-15</inkml:trace>
  <inkml:trace contextRef="#ctx0" brushRef="#br0" timeOffset="161023.77">574 10877 385 0,'-106'5'109'16,"106"-10"-4"-16,2 1-5 15,-2 4-28-15,4 0-24 16,1 0-17-16,-5 0-15 16,4 0-3-16,3 0-2 15,9 0-1-15,7 4 14 16,2 23-9-16,0-3-6 16,-4 13-3-16,4 5 3 15,-6 4-5-15,-3-4-1 0,-2 4 1 16,-4 0-1-1,-4 1 0-15,-1 0-2 0,-5-10 0 16,4 1-2-16,-4-11 1 16,0 0-9-16,0-4-20 15,4 1-23-15,-4-15-60 16,0-1-88-16,0-8-254 16</inkml:trace>
  <inkml:trace contextRef="#ctx0" brushRef="#br0" timeOffset="162697.58">2704 11367 365 0,'0'0'302'15,"0"0"-284"-15,0 0 76 16,0 0-28-16,0 0-55 0,0 0 4 16,111 0 8-1,-56-4-9-15,1-3-10 0,-1-4-3 16,-5-2-1-16,1 3-2 16,-7 1-3-16,-12 5-24 15,-9-1-32-15,-7 0-49 16,-12-4-54-16,-4 0-228 15</inkml:trace>
  <inkml:trace contextRef="#ctx0" brushRef="#br0" timeOffset="162973.84">2921 11118 662 0,'0'0'27'0,"0"0"70"15,0 0-18-15,0 0-48 16,0 0-26-16,0 0 1 16,-4 18-5-16,4 18 26 15,0 7-9-15,-5 4-8 16,1 4 2-16,-2 3-2 16,2-2-4-16,0-5-3 15,4 3-3-15,0-14 1 16,0-1-2-16,0-8-2 15,0-9-20-15,0-4-33 16,13-10-76-16,8-4-101 16</inkml:trace>
  <inkml:trace contextRef="#ctx0" brushRef="#br0" timeOffset="164046.31">3401 11101 678 0,'0'0'46'15,"0"0"7"-15,0 0 34 16,0 0-68-16,0 0-16 16,0 0 1-16,8 62 7 0,-8-14 1 15,0-2 6-15,0 1-4 16,0-2-3-16,0 3-6 15,0-3-3-15,0-12-1 16,0 0 2-16,0-12-3 16,0-7-1-16,0-8-7 15,0-3-23-15,0-3-23 16,0 0-23-16,0 0 4 16,0-20-27-16,0-24 17 15,0-6 8-15,8-12 14 16,1-5 33-16,-8-12 28 15,8 4 7-15,-2 6 38 16,2 13 2-16,1 11 19 16,-4 21 2-16,3 11-6 0,-5-2-8 15,-4 14-6-15,2 1-16 16,2 0-13-16,5 0-17 16,2 0-1-16,8 0 2 15,1 20 7-15,1 7 3 16,-2 1-1-16,-4-1-5 15,1 5-1-15,-5-3 0 16,-3 4 6-16,1-9-9 16,-6 4-2-16,1-8 5 15,1 9-2-15,-1-11-2 16,0 1 1-16,4 0 1 0,0-10-4 16,-2-5 2-16,-2-3 3 15,5 4-4 1,-6-5 4-16,1 0-4 0,11 0 3 15,5-5 11-15,9-28-6 16,-3-3 0-16,-1-11-4 16,3 0-3-16,-1-12-1 15,1 2 0-15,-1 6 3 16,-4 14-4-16,-7 9 0 16,-4 10 4-16,-3 9-2 15,-9 9-1-15,0 0 3 16,0 0-4-16,4 0 0 15,-3 0-7-15,8 0 4 16,3 27 3-16,-4-3 3 0,3 9-3 16,-3-1 5-16,0 5 0 15,0-1 3-15,-8-1-4 16,5 1 1-16,-1-4 6 16,-4-1-9-16,0-1 0 15,0 2 2-15,0-4-3 16,0 4 5-16,0-5-5 15,0 0 1-15,0-3-1 16,-4 9 1-16,-5-9-1 16,5-6 2-16,-4 9-2 15,4-13-1-15,4 2 1 16,0-3 0-16,0 2-2 16,-4-12 3-16,4 7-2 15,-2-6 0-15,2-4 0 0,0 0 0 16,0 0 2-16,0 0 0 15,0 0 0-15,0 0-2 16,0 0 1-16,-4 0 2 16,4 0-2-16,0 0 1 15,0 0-1-15,0 0-2 16,-5 0-1-16,-6 0-17 16,-8 0-25-16,-22-32-74 15,-14-15-241-15</inkml:trace>
  <inkml:trace contextRef="#ctx0" brushRef="#br0" timeOffset="189411.61">1403 12155 352 0,'0'0'102'0,"0"0"5"15,0 0-32-15,0 0-26 16,0 0-20-16,0 0-10 15,133-107-10-15,-106 107-1 16,2 0-5-16,-8 0 0 16,4 0-3-16,-9 9 0 15,-7 10 0-15,-9 9 0 16,0-1 0-16,0 4 0 0,-12 12 2 16,-21-1 2-1,2 1 3-15,2 2 7 0,7-7 17 16,8-2-11-16,-1-8-7 15,15 0-8-15,0 5-2 16,0-9-2-16,0-4 2 16,16 1-2-16,19 1-1 15,19-18 0-15,2-4-12 16,17 0-35-16,2-13-40 16,-5-28-61-16,-8 4-182 15</inkml:trace>
  <inkml:trace contextRef="#ctx0" brushRef="#br0" timeOffset="189809.26">2149 12135 359 0,'0'0'186'0,"0"0"-88"15,0 0 39-15,0 0-67 16,0 0-37-16,0 0-4 16,-72-18-14-16,51 36-5 15,3 5 0-15,1 5-3 16,-1 6-5-16,11-2 0 15,7 0 1-15,0-1 4 16,0-3-7-16,0 1-5 16,16-5 4-16,10-1-2 15,8 1-5-15,-13-7-4 0,4-3 1 16,-10 0-4 0,-7 0 4-16,-8-10 6 0,0 5 1 15,0-2 2-15,0 6 1 16,0 9 2-16,-8 6 1 15,-23 0 4-15,-4 6-4 16,-5-7-2-16,1-3 2 16,-1-4-2-16,10-1-9 15,2-14-42-15,20-5-113 16,8 0-240-16</inkml:trace>
  <inkml:trace contextRef="#ctx0" brushRef="#br0" timeOffset="190031.79">2601 11958 180 0,'0'0'539'16,"0"0"-511"-16,0 0 94 16,0 0-75-16,0 0-37 15,0 0-10-15,-83 66 13 16,57-6 2-16,2 1-6 15,3 4 1-15,11-1-2 16,1 5 1-16,7-3-9 16,2-1 0-16,0-4 0 15,0-11-1-15,0-12-30 16,20-10-47-16,6-25-99 0,4-3-64 16</inkml:trace>
  <inkml:trace contextRef="#ctx0" brushRef="#br0" timeOffset="188708.2">1098 12086 844 0,'0'0'17'0,"0"0"69"16,0 0 4-16,0 0-63 16,0 0-10-16,0 0-17 15,0 0 0-15,-93 74 1 16,55-4 4-16,-1 5 2 16,4-5-4-16,2 0-1 15,7-11 1-15,6-19-3 16,4-16 0-16,11-5 0 15,1-15 0-15,4-4 3 16,0 0-2-16,0 0 4 16,0-41-5-16,0-29 0 15,0-22-10-15,9-10 9 16,23 1-11-16,-2 4 6 0,5 26-2 16,-2 21 8-16,-13 20-1 15,-5 17 0-15,-8 8-1 16,2 5-1-16,1 0-7 15,6 0-1-15,9 24 8 16,2 21 2-16,-4 8 1 16,-4 6 0-16,-3 5 2 15,2 7-2-15,-7 7 2 16,-2-4-1-16,-8-7-1 16,-1-4 1-16,5-15-2 15,-1-3 0-15,-4-13-29 16,5-8-33-16,-5-10-35 0,0-14-121 15,0 0-58-15</inkml:trace>
  <inkml:trace contextRef="#ctx0" brushRef="#br0" timeOffset="189100.15">801 12355 641 0,'0'0'17'0,"0"0"70"16,0 0 7-16,0 0-64 15,0 0-30-15,0 0-3 16,63-18 2-16,3 18 2 16,13-10-1-16,-3-12 0 15,7-1-1-15,-7-9-25 0,-7 3-20 16,-7-4-2 0,-14 0 21-16,-18 1 17 0,-14 9 10 15,-7 5 0-15,-9 10 46 16,0 6 50-16,0 2-43 15,0 0-20-15,0 0-13 16,0 0-19-16,0 33-1 16,-9 17 3-16,-7 16 5 15,2 3-2-15,2-4 2 16,3 5-3-16,5-5-2 16,-2-4 0-16,2-11-3 15,4-13 0-15,0-9-2 16,0-14-19-16,0-9-30 15,0-5-40-15,0 0-26 0,0-19-4 16,0-37-220-16</inkml:trace>
  <inkml:trace contextRef="#ctx0" brushRef="#br0" timeOffset="190470.14">2806 11977 575 0,'0'0'64'0,"0"0"37"16,0 0 40-16,0 0-89 16,0 0-31-16,0 0-19 15,-15-19-1-15,2 71-1 16,1 10 5-16,2 1-1 0,-4 3 2 15,8 0-4-15,-3-12-2 16,2-2 3-16,3-12 0 16,-1-16-3-16,5-11-2 15,0-11 2-15,0-2 1 16,0 0 3-16,0 0 3 16,0-39 4-16,0-8-9 15,0-16-2-15,0-8 0 16,0-3-1-16,12 2 1 15,11 6-4-15,6 19 2 16,-9 15 1-16,-5 18 1 16,-3 10-1-16,4 4-1 15,-2 0-6-15,11 4 2 16,4 24 3-16,-3 14 3 16,-2 0-2-16,-5-1 6 0,-3 5-9 15,-1-4 4-15,-4-4-13 16,-2-1-16-16,-9-9-18 15,0-1-50-15,0-13-17 16,0-8-72-16</inkml:trace>
  <inkml:trace contextRef="#ctx0" brushRef="#br0" timeOffset="190972.8">2723 12237 562 0,'0'0'51'15,"0"0"-21"-15,0 0 23 0,0 0-41 16,0 0-11-16,0 0 1 16,129-27 1-16,-74 14-3 15,5-7-8-15,-1-4-19 16,1-7-37-16,-1 7-32 16,-13-4-47-16,-6-3 72 15,-6 8 71-15,-13-4 12 16,-5 11 105-16,-12 1 24 15,-4 15-23-15,0 0-7 16,0 0-45-16,0 0-33 16,0 0-12-16,0 7-14 15,-16 25 3-15,-13 10 1 16,7 5 3-16,-1 2-6 0,9 2-5 16,3 0 1-1,7 0-2-15,4-14 0 0,0 0-2 16,0-14 0-16,0-8 4 15,25-6-4-15,5-9-4 16,5 0 3-16,9-24-5 16,1-23 5-16,-6-1-10 15,-9-5 7-15,-10 2-1 16,-14 4 4-16,-6 2 1 16,0 3 1-16,0 6-1 15,-26 17-1-15,-4 4-1 16,-9 15-15-16,-11 0-17 0,-1 11-47 15,2 20-45-15,4 2-17 16,6-4-150-16</inkml:trace>
  <inkml:trace contextRef="#ctx0" brushRef="#br0" timeOffset="191176.25">3128 12173 88 0,'0'0'425'16,"0"0"-359"-16,0 0 11 15,0 0-26-15,0 0-19 16,0 0 12-16,166 19-21 16,-139 8-7-16,4 1-10 15,-7-1 1-15,5 6-4 16,-8-5-2-16,4 3-1 16,0-11-13-16,-11 3-60 0,2-13-6 15,-7-6-60-15</inkml:trace>
  <inkml:trace contextRef="#ctx0" brushRef="#br0" timeOffset="191468.45">3576 11711 552 0,'0'0'106'0,"0"0"-60"0,0 0 63 16,0 0-71-1,0 0-34-15,0 0 20 0,88 54 3 16,-66-7-11-16,3 4-6 16,-9 4 5-16,-8 4-6 15,-3-3 2-15,-5 5-3 16,0 0-4-16,0 4-2 16,-5 9 2-16,-28 4-2 15,3-3 0-15,-11 0-2 16,2-8 0-16,1 4-10 15,0-13-43-15,8-6-37 16,5-10-143-16</inkml:trace>
  <inkml:trace contextRef="#ctx0" brushRef="#br0" timeOffset="191744.71">4001 12409 716 0,'0'0'5'0,"0"0"68"15,0 0-17-15,0 0-42 16,0 0-1-16,0 0 1 16,-116 190-7-16,82-129 10 15,4-6 1-15,-6 6-8 16,1-1-2-16,-4-5-3 0,8-5-4 15,-5-3-1-15,8-8-3 16,8-4-27-16,9-16-70 16,2-15-127-16,9-4-247 15</inkml:trace>
  <inkml:trace contextRef="#ctx0" brushRef="#br0" timeOffset="192240.4">4159 12452 468 0,'0'0'0'0,"0"0"61"0,0 0 2 15,117-204-20-15,-98 162 22 16,-3 4-2-16,-7 1-12 15,-5 10-8-15,-4-5-18 16,0 12 10-16,0 7-15 16,0-2-4-16,0 7 5 15,0 8-16-15,0 0 1 16,0 0-2-16,0 0-6 16,0 0 2-16,-4 0-4 15,-6 17 3-15,0 13 1 16,5 1-4-16,5 1 1 15,0 4 3-15,0 7 0 0,5-11 0 16,15 5-1-16,0-4 0 16,-5-2-1-16,1 4-2 15,-8-12-3-15,0 9 3 16,-8-8 0-16,0 2 4 16,0-2 0-16,0-1 0 15,-16 0-1-15,-10-5 1 16,-8 1 5-16,4-4-3 15,-1-2 0-15,-5 1-2 16,1-13-9-16,2 3-45 16,11-4-106-16,9 0-114 15</inkml:trace>
  <inkml:trace contextRef="#ctx0" brushRef="#br0" timeOffset="192457.74">4159 12452 579 0,'281'-181'107'0,"-281"181"-60"0,0 0 59 15,0 0-74-15,0 0-28 16,4 19-1-16,1 12-3 16,-5 1 11-16,0 5-10 15,0 1 1-15,0-2-2 16,0 2-3-16,0-11-42 0,0-8-114 15,0-19-131 1</inkml:trace>
  <inkml:trace contextRef="#ctx0" brushRef="#br0" timeOffset="192340.12">4159 12452 579 0</inkml:trace>
  <inkml:trace contextRef="#ctx0" brushRef="#br0" timeOffset="193289.28">4461 12288 82 0,'0'0'236'0,"0"0"-222"15,0 0 63-15,0 0-34 0,0 0-8 16,0 0-7-1,68 65-4-15,-61-45 2 0,-3 3-11 16,-4 9 0-16,0 11 0 16,0 8 3-16,0 8-3 15,-7-12 5-15,-10 7-13 16,7-7-5-16,-2-10 0 16,-1 3-2-16,10-2 5 15,3-4-3-15,0 1-1 16,0-5 2-16,0 11-2 15,0-9-1-15,0 10 1 16,0-5 0-16,7 5 0 16,2-5-2-16,-9 1 1 15,0-6-2-15,0-5 2 16,-9-5 0-16,-15-9 4 0,2-2 8 16,-3-7 17-16,11-4 12 15,-2 0 0-15,3 0-6 16,5-19-12-16,8-25-13 15,0-18-10-15,3-12 0 16,41-21-15-16,7-10-16 16,8-1-46-16,-4 1 14 15,-4 11 27-15,-7 26 26 16,-15 21 10-16,-14 9 11 16,-10 26 35-16,-5 10 12 15,0 2 6-15,0 0-46 16,0 2-18-16,0 26 4 0,-18 17-1 15,2 0 6 1,5-3 0-16,7-3-3 0,-1-2-3 16,5-10-2-16,0 0 0 15,0-4-1-15,0-8-2 16,0-1-27-16,16-9-66 16,4-5-45-16,-2 0-241 15</inkml:trace>
  <inkml:trace contextRef="#ctx0" brushRef="#br0" timeOffset="192631.27">4549 12010 693 0,'0'0'3'16,"0"0"13"-16,0 0-11 16,0 0-5-16,0 0-64 15,0 0-1-15,0 0-135 16</inkml:trace>
  <inkml:trace contextRef="#ctx0" brushRef="#br0" timeOffset="193449.85">4865 12436 232 0,'0'0'182'15,"0"0"-182"-15,0 0-4 16,0 0-5-16,0 0-115 15</inkml:trace>
  <inkml:trace contextRef="#ctx0" brushRef="#br0" timeOffset="193671.26">5174 12228 569 0,'0'0'28'16,"0"0"35"-16,0 0 26 0,0 0-26 15,0 0-31-15,-50 200-11 16,32-137-8-16,7-1-9 16,0-7-3-16,-3-3 4 15,-1-2-5-15,-1-7 0 16,-10 3-22-16,-13-13-87 16,-15-7-92-16</inkml:trace>
  <inkml:trace contextRef="#ctx0" brushRef="#br0" timeOffset="-155836.32">383 13505 356 0,'0'0'58'0,"0"0"19"15,0 0 11-15,0 0-43 16,0 0 10-16,0 0-7 0,-8-15-2 15,8 15-7 1,0 0-6-16,0 0-6 16,0 0-9-16,0 0-2 15,0 0-9-15,0 0 0 0,0 0-6 16,0 7-1-16,0 20 3 16,0 11-3-16,0 2 3 15,0 4-2-15,0-7 0 16,0 4 1-16,8-9 2 15,-3-5-4-15,2-4-3 16,-3-9 3-16,1-1 1 16,-5-3-1-16,0 1 0 15,0-6-15-15,4-4-32 0,-4-1-40 16,0 0-68-16,0 0-26 16,0 0-167-16</inkml:trace>
  <inkml:trace contextRef="#ctx0" brushRef="#br0" timeOffset="-155394.86">560 13466 306 0,'0'0'110'0,"0"0"-87"16,0 0 52-16,0 0-37 15,0 0-37-15,0 0 15 0,55-7-5 16,-37 7-8-16,-4 0 1 16,2 0 1-16,-6 0-4 15,5 18 7-15,-9-2-6 16,2 1 1-16,-8 5 0 16,0 2 4-16,0-4 9 15,0 2 14-15,0 2-6 16,0-3-11-16,-8-5-1 15,2 6 4-15,1-5 1 16,5-1-7-16,-4-2-1 16,4-4-8-16,0-3 4 15,0-1-2-15,0-1 0 16,0-5-3-16,0 0-3 16,0 0 3-16,15 0 0 15,14 0 5-15,5 0-4 0,1 0-1 16,-3-20-46-16,3-2-20 15,-10-1 10-15,-2-5-16 16,-7 4-83-16,-6-4-23 16</inkml:trace>
  <inkml:trace contextRef="#ctx0" brushRef="#br0" timeOffset="-154805.08">978 13501 159 0,'0'0'54'0,"0"0"-23"15,0 0 58-15,0 0-24 16,0 0 15-16,0 0-23 15,19-98-29-15,-19 79-10 0,0 11 4 16,0-7 2-16,0 10 12 16,0-3-15-16,0 1-5 15,-9 3 2-15,-1 1-3 16,-2 3 6-16,-1 0-12 16,3 0-5-16,-4 0 1 15,8 0-2-15,-3 0-1 16,6 0 2-16,-10 0-1 15,9 3-3-15,-2 8-3 16,6 2 3-16,0 6-1 16,0 0-2-16,0-6 2 15,0 6 1-15,15-1-1 16,15-1 1-16,-1 4 0 16,1-3 2-16,-1-5-2 15,-2 1 2-15,-7 1-2 0,0-2-3 16,-10 2 3-16,3-2 0 15,-10 1-1-15,-3-1-2 16,0 1-2-16,0 3 1 16,0-4 2-16,0-2 2 15,-16-4-1-15,-5 7 2 16,-13-14 2-16,12 0 2 16,-2 0-1-16,5 0 3 15,3 0-2-15,3 0 6 16,3-10 11-16,0-16-13 15,8-7-6-15,2-13-2 0,0 2-1 16,0-1-1 0,2 0 1-16,18 15 0 0,0-2 1 15,-1 13-1-15,1 2 0 16,-4 1-4-16,-1 2-9 16,2 6-44-16,-1-1-4 15,0 9-32-15,-7 0-68 16,-9 0-161-16</inkml:trace>
  <inkml:trace contextRef="#ctx0" brushRef="#br0" timeOffset="-165453.06">4120 13783 320 0,'0'0'112'0,"0"0"-84"16,0 0 68-16,0 0-58 15,0 0-7-15,0 0 25 16,0 0-15-16,-90 9 4 0,70-9-6 16,5-4-3-16,-1-5-4 15,3-14-9-15,9 3-13 16,1-2 4-16,3 2-14 15,0 7 8-15,0-5-8 16,0 5 0-16,7-8 0 16,22 7 0-16,-3 6 1 15,9-1-1-15,0 0 0 16,5 8 0-16,0 1 0 16,-1 0 0-16,-7 0-2 15,-5 1 2-15,-2 21-1 16,-8 6 0-16,-4 0 0 15,-5 9-2-15,-8 0 0 16,0 14 3-16,0-4 0 0,-32 0 0 16,-3 3 3-1,-9-8-1-15,-2 3-1 0,2-15 0 16,2 1 0-16,9-13-1 16,7-8 0-16,1-4 1 15,6-6 4-15,3 0 5 16,5 0 3-16,2 0 0 15,0 0-4-15,8-13-5 16,1-4-3-16,0-7-1 16,0 7 0-16,0 3-1 15,0 4 1-15,1 6 0 16,12 0 0-16,-1 4-2 16,1 0-1-16,4 0 3 0,8 0 0 15,4 0 0-15,-7 11 0 16,1 10-2-16,2 3 2 15,-5 2 0-15,-1-5 2 16,-3 5-4-16,-4-2 2 16,1-6-2-16,-8-4 0 15,4-1 1-15,-5-7-17 16,-4-6-12-16,0 4-22 16,0-4-29-16,0 0-52 15,0 0-48-15</inkml:trace>
  <inkml:trace contextRef="#ctx0" brushRef="#br0" timeOffset="-165025.67">3277 13877 398 0,'0'0'31'15,"0"0"42"-15,0 0 22 16,0 0-28-16,0 0 6 0,0 0-15 16,-22-10-15-16,22 10-20 15,0 0-10-15,0 0-6 16,0 0 0-16,0 0-6 15,31 0 4-15,8 0 16 16,7 0 3-16,9 0-14 16,1 0-1-16,-1 0-6 15,-3 0-2-15,-6 0 0 16,-14 0 3-16,-9 0-4 16,-11 0 0-16,-8 0 0 15,1 0-8-15,-5 0-18 16,0 0-2-16,0 0-18 0,0 0-65 15,0 0 1-15,0 0-8 16,-35 0-304-16</inkml:trace>
  <inkml:trace contextRef="#ctx0" brushRef="#br0" timeOffset="-164714.51">3460 13698 369 0,'0'0'180'15,"0"0"-135"-15,0 0 73 16,0 0-24-16,0 0-55 16,0 0-9-16,-9-17 1 15,9 17-13-15,0 0-6 16,0 0-2-16,0 10-7 0,0 35 7 16,0 11 5-1,0 11 5-15,0-1 0 16,0 11-10-16,0-15-1 0,0 5 0 15,0-11-5-15,0-6-2 16,0-13 1-16,0-1-4 16,0-11 1-16,0-12-2 15,0-3-15-15,0-10-36 16,-9 0-54-16,-28 0-80 16,-27-5-405-16</inkml:trace>
  <inkml:trace contextRef="#ctx0" brushRef="#br0" timeOffset="-161882.59">2391 13885 549 0,'0'0'33'16,"0"0"84"-16,0 0-28 15,0 0-58-15,0 0-6 16,0 0-10-16,-5 0-13 16,16 0 6-16,18 0-5 15,5 0-2-15,-2 0 1 16,3-4-2-16,4-4 0 15,-4 5-1-15,1 0-20 16,-5 3-48-16,-7-7-26 16,-9 7-36-16,-11-1-161 15</inkml:trace>
  <inkml:trace contextRef="#ctx0" brushRef="#br0" timeOffset="-162180.79">3046 13683 247 0,'0'0'99'16,"0"0"-31"-16,0 0 37 15,0 0-39-15,0 0-28 16,0 0 29-16,35-24-3 15,-30 15-8-15,-5-12-26 16,0 7-6-16,0-3-5 16,0-5-6-16,0 2 7 15,0-4-11-15,-16 2-7 16,-8 5 3-16,-5 2 1 16,-1 10-5-16,4-2 6 0,-3 4-2 15,4 3-4-15,11 0-1 16,-7 0 6-16,5 10-5 15,-2 22-1-15,2 10 1 16,8-5-1-16,8 5-2 16,0-5 1-16,0-2 1 15,0-1 0-15,8 3 0 16,21-8 1-16,1-1-1 16,5 0 0-16,1-5 0 15,-5-2 3-15,2 2-6 16,-11 1 2-16,-3 0 1 15,-3-2-7-15,-8 6 7 0,-3-8-2 16,-5 5-3-16,0-1 2 16,0-4 3-1,-16 3 0-15,-16-5 0 0,-6-3 0 16,0-7 5-16,3 2-3 16,5-10 2-16,5 0-2 15,5 0 8-15,1-5 4 16,8-28 0-16,3-6-3 15,8-13-6-15,0 5 1 16,0-10-5-16,16 9-1 16,10 7 0-16,-1 14 0 15,1 1-1-15,-6 11 1 16,1 2-3-16,-7 3 2 0,4 5-14 16,-7 1-19-16,-6 4-9 15,-1 0-23-15,-4 0-107 16,0 0-105-16</inkml:trace>
  <inkml:trace contextRef="#ctx0" brushRef="#br0" timeOffset="-161596.35">2433 13779 398 0,'0'0'81'15,"0"0"19"-15,0 0-12 16,0 0-45-16,0 0 0 16,0 0-10-16,-5 0-15 15,5 0-16-15,0 13 3 0,0 14 22 16,0 8-5-1,0-3-11-15,5 7-1 0,-5 0-9 16,4 3 0-16,-4-9 6 16,0-1-7-16,0-12-2 15,0 5-15-15,0-9-60 16,0-4-69-16,-20-7-41 16</inkml:trace>
  <inkml:trace contextRef="#ctx0" brushRef="#br0" timeOffset="-160825.71">2022 13569 312 0,'0'0'227'0,"0"0"-184"0,0 0 68 15,0 0-32 1,0 0-54-16,0 0 4 0,0 19-18 15,-14 19 11-15,-2 3 2 16,-4 9-9-16,5 2-4 16,3 5-5-16,-1-2 0 15,13-4 0-15,0-1-6 16,0-2 3-16,0-7-3 16,5-7 0-16,25-3 2 15,6-8-2-15,8-5-1 16,-1-9 1-16,4-9 0 15,-6 0-1-15,-7 0-5 0,-5-9 6 16,-14-13 0-16,-8-8 3 16,-7 2 2-16,0-5-1 15,0-1-2-15,-32-5-2 16,-13 12-1-16,-23 5-8 16,-23 5-38-16,-22 13-84 15,-22 4-118-15</inkml:trace>
  <inkml:trace contextRef="#ctx0" brushRef="#br0" timeOffset="-161169.82">1532 13629 377 0,'0'0'102'15,"0"0"-59"-15,0 0 37 16,0 0-55-16,0 0-11 16,0 0-4-16,7 14 6 15,-2 20 25-15,-1 3-8 16,5 5-9-16,-8 9-5 0,4-4-9 15,-1-3-9 1,-4 3 4-16,0-5-4 0,0-3-1 16,9-12 1-16,-2-2-1 15,2-6-48-15,2-8-24 16,-1-7-44-16,-1-4-145 16</inkml:trace>
  <inkml:trace contextRef="#ctx0" brushRef="#br0" timeOffset="-156375.89">1111 13738 398 0,'0'0'84'15,"0"0"-46"-15,0 0 51 16,0 0-42-16,0 0-21 15,0 0 1-15,-4-2 3 16,4 2-2-16,0 0-15 16,0 0 7-16,-4 0-10 15,4 0-1-15,0 28-6 16,0 6 15-16,0 7-5 16,0-7-2-16,0 1-4 15,0-3-6-15,0-8 0 16,0-1-1-16,0-1 0 15,0-1 0-15,0-12-4 0,0-1-38 16,0-5-41 0,0-3-33-16,0 0-38 0,0 0-133 15</inkml:trace>
  <inkml:trace contextRef="#ctx0" brushRef="#br0" timeOffset="-156706.1">927 13932 235 0,'0'0'61'0,"0"0"28"16,0 0-4-16,0 0-27 16,0 0-10-16,0 0-1 15,0 0 3-15,0 0-15 16,0 0-3-16,0 0-5 16,0 0-3-16,2 0-13 15,27 0-1-15,10-7 9 16,3 3-8-16,3-5-2 15,3 1-6-15,-6 2-1 0,1 2-2 16,-4 0 3-16,-2 0-3 16,-11 4 0-16,-6-1-3 15,-5 1-5-15,-11 0-23 16,-4 0-37-16,0-4 6 16,0-4-19-16,0 2-49 15</inkml:trace>
</inkml:ink>
</file>

<file path=ppt/ink/ink1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4:56.21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0 463 235 0,'0'0'27'0,"0"0"5"16,0 0 61-16,0 0-33 15,0 0-13-15,0 0-13 16,29-1 3-16,-21 1-2 15,1 0-8-15,-5 1 3 16,9 11-5-16,8 3 1 0,1 2-2 16,5 2 17-16,14-4-12 15,5 1-2-15,22-5-2 16,13-5-1-16,25-6-10 16,22 0 3-16,30 0-1 15,16-6-4-15,31-12 1 16,-1-6-13-16,15 11 9 15,9 3-6-15,1 1 1 16,-3 5 1-16,8-1-3 16,2 0-2-16,24 0 2 15,27 1 0-15,28-5 4 16,13-10-5-16,8 1-1 0,1 4 7 16,-9 0-4-16,-27 9 9 15,-19 1-9-15,-23 4 1 16,-3 0-1-16,-5 0-3 15,0 0 1-15,-9 0 2 16,-3-8-3-16,-1-6 0 16,-12-6 2-16,-1 5 1 15,-14 1-2-15,-7-8 1 16,-10 13 1-16,-9-1 0 16,-13 7-2-16,-8-7 3 15,0 9-2-15,-13 1 0 16,9 0 1-16,3 0-2 15,14 0 3-15,6 0 1 0,0 0-2 16,-16-6-3 0,-2 2 2-16,-10 4-3 0,-1-3 2 15,1 3-1-15,-14-2 6 16,-5-2-4-16,2 0-1 16,1-1-1-16,5-4 2 15,-3 1-1-15,5 2 1 16,8 3 1-16,-8-7-3 15,4 4 0-15,-5-1 2 16,12-1-2-16,-4 1 2 16,8 3-1-16,2-2-2 15,-2-7-5-15,-7 8 6 0,-4-8-2 16,14-2 3 0,-9 10-1-16,5-5 0 0,-11 6 0 15,-12-4 0-15,-14 8 0 16,-8 0 0-16,-8 0 0 15,3 0 0-15,5 0 0 16,4 8-2-16,4-3 7 16,-3 0-7-16,-3-5 2 15,6 0 0-15,7 0-2 16,-5 0 2-16,-3 0 0 16,3 0-1-16,-8-14 1 15,-9-1 0-15,2-2-3 16,-9 1 3-16,-18 4-2 15,11 2 2-15,11 1 0 16,5 5 2-16,18-3-2 0,-5 7-4 16,5 0 3-16,-17 0 2 15,-12 0-2-15,0 0 1 16,-12 0 0-16,-2 3 1 16,-7 5-1-16,-2-3-1 15,-11 3 1-15,3-2 1 16,6 4-1-16,-10-6 1 15,4 6-1-15,14-6 1 16,3 0-2-16,14 15 2 16,-1-10-1-16,-6 9 0 0,-14-9 0 15,-2 2 0 1,-11 6 0-16,-1-12 1 0,2 4-1 16,-2-3-2-16,6 2 2 15,5-2 3-15,-1-1-3 16,5-1 0-16,8-1-2 15,-2-2 3-15,7-1-2 16,-3 5-1-16,-15 5 2 16,-3-7 1-16,-7-3-1 15,0 6 0-15,1-6-3 16,2 0 5-16,3 0-2 16,10 4 1-16,4 4-1 15,10-3 0-15,3 4 0 16,-3-3 0-16,-5 1 0 15,-19 4-1-15,-8-5 1 0,-3-3 0 16,1 1 0-16,-11 2 0 16,2-1 1-16,3-1-1 15,-4-4 0-15,5 5 0 16,-1 4 1-16,1-5-1 16,12 0 0-16,3-3 1 15,9 3-1-15,10 0 1 16,-12 1-1-16,-8-3 0 15,-5 2-1-15,-9 3 1 16,0-7 0-16,-4 2 0 16,4 3 0-16,-2 1 0 15,2-6-1-15,0 4 1 16,-4-4 0-16,8 5 2 0,8-1-2 16,-2 0-1-16,19 2-1 15,6 6 2-15,-6-8-3 16,-10 5 1-16,-19-5-5 15,-8-2 5-15,-17-2 1 16,4 4 1-16,-8-4-1 16,3 0-2-16,1 6 3 15,9-6 0-15,3 0-1 16,13 0 1-16,1 0 3 16,2 0-3-16,-2 0 0 15,8 0 0-15,7 0-2 16,3 0 4-16,-7 0-4 0,-8 0 2 15,-11 0 0-15,-1 0 0 16,0 0 2-16,9 0-2 16,-6 0 1-16,1 0-1 15,0 0 1-15,-3 0 0 16,2 0-1-16,1 0 1 16,0 0 0-16,13 0 0 15,5 0-1-15,3 0 1 16,-4 0-1-16,-9 0 0 15,-12 0 1-15,-4 0 0 16,-1 0-1-16,2 0 0 16,1 0 2-16,-5 0-2 15,5 0 0-15,-6 0 0 16,1 0 1-16,10-6-1 0,5 2 0 16,12 2 0-16,-7-2 0 15,-1 0-2-15,-4 4 2 16,-11 0 0-16,-5-4 0 15,-4-1 2-15,-3 1-4 16,-9 0 3-16,4 0-1 16,4 2 3-16,-6-6-1 15,-2 8 3-15,1-4 0 16,-3 4-3-16,-15 0 2 16,-2 0-2-16,-4-5 10 15,0 5-8-15,0 0 11 16,0-4-12-16,0 4 10 15,4 0-12-15,-4 0 7 0,0 0-4 16,0 0 3 0,0 0-3-16,0 0-2 0,0 0 3 15,0 0-5-15,0 0-2 16,0 0-20-16,-35-11-32 16,-57-4-21-16,-33-25-227 15</inkml:trace>
</inkml:ink>
</file>

<file path=ppt/ink/ink1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4:29.49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1565 5420 97 0,'0'0'171'16,"0"0"-89"-16,0 0 11 15,0 0-14-15,0 0-21 16,0 0-11-16,0 0 8 0,0 0-10 16,0 0 5-16,0 0-2 15,0 0-14-15,0 0-7 16,0 0-11-16,0 0 4 15,0 0-7-15,0 0-12 16,0 0 12-16,0 0-13 16,0 0 2-16,0 0-7 15,0 14 4-15,0 4 1 16,0 5 3-16,0 1 1 16,8 2 0-16,0 2-3 15,11 1 2-15,2 3 1 16,-6-5-4-16,9 1 0 0,-4-5 0 15,-6-8 0 1,10 0 0-16,-11-2 0 16,6-3 2-16,4-2-2 0,-6-4 1 15,2-4 2-15,4 0-1 16,1 0-1-16,5 0 1 16,1 0 7-16,-1-8 0 15,4-14 1-15,-5 0-5 16,8-5 6-16,8-13-2 15,-5 6-6-15,1-1 0 16,-5 1 1-16,-1 6-1 16,-7 6 2-16,5-2-4 15,-9 11-1-15,14-1 1 16,-10 4-1-16,14 3-1 16,-1-4 0-16,10 7 0 0,-4 4 1 15,-2 0-2-15,2 0 2 16,2 0 0-16,-3 0-1 15,-9 2 1-15,0 11 0 16,-8 0 0-16,-3 4-1 16,-5-3 0-16,-6 10 1 15,2-6 0-15,-5 4 0 16,7 3 0-16,-12 3 7 16,3-2-7-16,-6-6-2 15,-3-3 2-15,0-2 1 16,0-2 0-16,0-8-1 15,0-1 1-15,0-4 1 16,0 0-2-16,0 0 2 16,0 0 4-16,0 0-5 15,0 0 6-15,4 0 0 0,-4 0 5 16,5 0 3-16,-1 0-2 16,-4 0 3-16,4 0-8 15,-4-13 0-15,2 0-2 16,2-15-6-16,11 1 0 15,-1-1-1-15,6-2 1 16,-2 0-2-16,15 6 2 16,-2-5 0-16,3-3-2 15,6 10 2-15,0 1-1 16,2 5-7-16,-6 2 7 0,1 5-1 16,-2-1 2-1,-1 3-1-15,7 7-5 16,-11 0 5-16,4 0 0 0,-8 0-2 15,-3 0 1-15,0 0 0 16,-8 0-1-16,-2 0 2 16,-2 0-1-16,-2 2-1 15,-2 7-1-15,2-3 1 16,1 7 1-16,3-3 1 16,-1 2 1-16,-3-2 0 15,2-3-2-15,2 3-1 16,0 3 3-16,5 0 1 15,-4-2-1-15,5 0-2 0,-6 2 0 16,2-3 4-16,5 3-2 16,0 2 1-1,-1-2-1-15,1 0-1 0,1 0 1 16,-7-2 0-16,2-1 5 16,3 0-5-16,0-1-2 15,-6 2 2-15,4-4 1 16,4 1-1-16,-7-6-3 15,2 5 3-15,3 0 0 16,4 3 1-16,0-6-2 16,-2 5 2-16,8-4-2 15,-7-5 2-15,7 4-1 16,1-4 3-16,-2 0-3 16,-1 0-2-16,1 0 2 0,-5 0 0 15,-4 0 1-15,5 0-1 16,5 0 2-16,-2 0-2 15,6 0 1-15,-1-4-1 16,1-10 1-16,2 4 0 16,-3-1-1-16,-5 2 0 15,-5-2 1-15,7 4-1 16,-13-1 1-16,3-1-1 16,-9-1 3-16,5 0-3 15,-4-1 0-15,4 4 4 16,8-3-1-16,-10-3-1 15,2 0 0-15,5-11-1 16,0 10 3-16,3 1-4 16,-2-1 0-16,-10 4 3 0,4-8 1 15,-6 8 1-15,-1 1 0 16,4-5 1-16,-8 1 0 16,2 0-1-16,3-2 3 15,-4 2-3-15,4-7 1 16,-7 2 3-16,2 4-2 15,-4 1-6-15,0-4 6 16,4 4 5-16,-4-5-2 16,3 1-8-16,-3-2 2 15,0 4 5-15,0-2-4 16,0 2 7-16,0 0-11 0,0 11 4 16,0-5 1-1,0 9-1-15,0-7 3 0,0 0-8 16,0 6 0-16,0-3 2 15,0 4 0-15,0 0-2 16,0 0-1-16,0 0 0 16,0 0 0-16,0 0 0 15,0 0-4-15,0 0-3 16,0 0-6-16,0 0-11 16,0 0-17-16,0 0-11 15,-11 12-26-15,-29 8-54 16,-19 3-333-16</inkml:trace>
</inkml:ink>
</file>

<file path=ppt/ink/ink1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5:12.79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42 29 420 0,'0'0'68'16,"0"0"41"-16,0 0-27 16,0 0-27-16,0 0 9 15,0 0-15-15,0-23-17 16,0 23-5-16,0 0 2 15,0-6-6-15,0 6-2 0,0 0-8 16,0 0-11-16,0 0 10 16,0 0-9-16,0 0 2 15,0 0-5 1,0 0 1-16,0 0-1 0,0 19 0 16,0 19 0-16,0 3 3 15,0 10 3-15,0-1-4 16,0 5 1-16,0 2-1 15,-4-11 1-15,0 11-3 16,2-13 3-16,-2 3-3 16,0-5 0-16,-1-10 0 15,1-4 1-15,4-9 0 16,0-1 0-16,0-14 0 16,0 1 1-16,0-5 5 0,0 0-1 15,0 0 0 1,0 0 3-16,0 0-1 0,0 0-2 15,0 0 4-15,0 0-4 16,0 0 4-16,0 0-1 16,0 0-4-16,0 0 3 15,0 0-2-15,0 0 1 16,0 0-4-16,0 0-2 16,0 0-1-16,0 0 2 15,0 0-2-15,0 0 0 16,0 0 1-16,0 0 0 15,0 0-1-15,0 0-3 16,0 0-21-16,0 0-27 0,0 0-15 16,0-22-69-1,-16-10-295-15</inkml:trace>
</inkml:ink>
</file>

<file path=ppt/ink/ink1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5:09.10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947 6278 430 0,'0'0'77'0,"0"0"-14"16,0 0 40-16,0 0-16 15,0 0-17-15,0 0-30 16,-15 5-3-16,15-5-12 16,0 0-5-16,0 0-2 15,0 0-4-15,0 0-3 16,0 0-2-16,19 0-5 16,32-9-2-16,12-6 5 15,9 7-4-15,-7 2-3 16,3 6-1-16,-6 0-1 15,-9 0 2-15,-16 0-1 0,-8 14 1 16,-14 5-1-16,-6 12 1 16,-9 3-6-16,0 11 4 15,-9 8 4-15,-35-5-2 16,-6-4 1-16,-3-6-1 16,0-2 4-16,9-17-4 15,4-5 0-15,18 0 5 16,7-14-4-16,2 0 3 15,13 0-2-15,-4 0 1 16,4 0 14-16,0 0-12 16,0 0 12-16,0 0-10 15,0 0-6-15,0 0-1 16,0 0 2-16,23-9-5 0,12-5 0 16,10 9-3-16,-6 5 2 15,10 0 0-15,-4 0 3 16,-4 19 0-16,0 12-4 15,-10 1 5-15,-7 1-4 16,-8 1 1-16,-8 3-3 16,-8 0 6-16,0 0-1 15,0-2-1-15,0-5 2 16,-20 6-4-16,-15-4 4 16,-4-8 1-16,-4-1-1 15,5-5 1-15,-12-5 1 16,0-6 1-16,-4 2-1 15,-5-9 0-15,-1 0 10 16,9 0-10-16,6-5 11 0,6-13-7 16,13-2-5-16,-3 6 4 15,10-8-3-15,-4 13-2 16,9-5-1-16,-4 9-7 16,5 1-26-16,-10 4-42 15,-8 0-158-15</inkml:trace>
  <inkml:trace contextRef="#ctx0" brushRef="#br0" timeOffset="41880.84">1222 7692 366 0,'0'0'129'0,"0"0"-82"16,0 0 39-16,0 0-7 15,0 0-38-15,0 0-18 16,0 0-1-16,0 0-9 16,0 0 8-16,0 0-2 15,0 0 3-15,0 0 1 16,-20 0-3-16,-15 0-9 16,-4 0 3-16,3 0-1 15,4 0 0-15,-2 0-2 16,10-7-1-16,3-8 9 15,7 1-14-15,7 2 4 0,2-2-1 16,5-3-3-16,0 3-5 16,0-5 0-16,0 6 0 15,12-5 0-15,23 3 2 16,8-8-2-16,2 9-1 16,2-2-4-16,-2 9 5 15,-5 3 0-15,-5 4-4 16,-2 0 2-16,2 0-3 15,0 27 5-15,1 11-4 16,-10 7 3-16,-2 1 1 0,-9 15-1 16,-6 4 1-1,-9 9 1-15,0 5-1 0,0 5 1 16,-29-1-1-16,3-8 0 16,-4-1-1-16,-5-20 2 15,-6-3-1-15,2-13 0 16,0-5 3-16,-6-9 0 15,0-7-1-15,-4-7-2 16,-7-6 0-16,6-4 0 16,0 0 3-16,0 0 1 15,0-11-2-15,14-20 0 16,3-2-2-16,8-5 0 16,5 2 0-16,5-5 0 15,11 3 1-15,1 1-1 16,3 5 0-16,0 4 0 0,0 0 5 15,0 1-10-15,7 13 9 16,8 0-5-16,5-4 1 16,-4 12-2-16,7-1 1 15,2 4 1-15,1 3-3 16,10 0 1-16,0 0 1 16,2 10 1-16,6 14-3 15,-8-1 3-15,3 5-1 16,-8 4 1-16,5 1-4 15,-9-6 3-15,-2 7 1 16,-3-2 0-16,3-10 0 16,-2 10-1-16,4-8 1 15,-4 4 2-15,6-10-2 0,-2-2 0 16,2-3 0-16,-3 2 0 16,3-2 3-16,-3-6-3 15,4-7 1-15,8 0-1 16,-3 0 0-16,3 0 0 15,-2 0 1-15,-9-20 3 16,2 3-2-16,-7 3 0 16,-2 1 3-16,-1-5 4 15,2-1 0-15,-5 6 3 16,-3 2-5-16,-3 2 4 16,-2-5-6-16,4 2 6 15,0 2-5-15,-4 1 1 16,-3 5-4-16,-4 2 6 15,4-1-2-15,-5 3-7 0,0 0 4 16,0 0-3-16,4 0-2 16,-4 0 2-16,0 0-2 15,0 0 2-15,0 0-3 16,0 0-4-16,0 0-19 16,0 0-23-16,0 0-31 15,-35 0-195-15,-24 0-330 16</inkml:trace>
</inkml:ink>
</file>

<file path=ppt/ink/ink1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4:52.54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90 19 364 0,'0'0'131'0,"0"0"-22"15,0 0 10-15,0 0-25 16,0 0-36-16,0 0-9 16,4-19-10-16,-4 19 1 15,0 0-17-15,0 0-3 16,0 0 2-16,0 0-19 16,0 0-3-16,0 14-2 15,0 22 2-15,0 15 2 16,-8 1-1-16,2 6-1 15,-3 4 7-15,5 8-4 0,1 2-2 16,1-1 0-16,2 3 1 16,0-13-2-16,0-5 0 15,-4-10 1-15,4-9-1 16,0-9 0-16,0-6 0 16,0-9 0-16,0-11 1 15,0 2-1-15,0-4 0 16,0 0 0-16,0 0-5 15,-4 0-5-15,4 0-8 16,0 0-18-16,-5 0-12 16,-13-10-92-16,-13-14-212 15</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41:35.73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-970-1126 468 0,'0'0'54'0,"0"0"39"0,0 0-6 16,0 0-27-16,0 0-19 15,0 0-31-15,-22 10-10 16,22-5-1-16,30-5-10 16,34 5 11-16,15-5 3 15,20 0-2-15,15 0 2 16,4-28 11-16,15-19 1 16,11-12-5-16,8-5-2 15,11 5 0-15,8-7-6 16,4 1-1-16,-2 2-1 15,-5 13 0-15,-22 4 2 16,-21 18-2-16,-21 10 3 16,-23 4-6-16,-29 6 3 0,-15 5 0 15,-15 3 0-15,-14 0 0 16,-3 0 0-16,0 0 0 16,-5 0 0-16,0 0 0 15,0 0 0-15,0 0 2 16,0 0 6-16,0 0 5 15,5 0 11-15,-5 0-8 16,0 0 3-16,0 0-5 16,0 0-4-16,0 0-3 15,0 0-6-15,0 0 3 16,0 0-6-16,0 0 2 16,0 0-38-16,0 0-51 15,0 0-94-15,0 0-249 0</inkml:trace>
</inkml:ink>
</file>

<file path=ppt/ink/ink1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5:59.86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361 190 112 0,'0'0'173'16,"0"0"-60"-16,0 0 21 16,0 0-49-16,0 0-5 15,0 0 14-15,0-63-33 16,0 54-11-16,0-2-11 15,-12 3-5-15,2 7-14 16,-9-7 2-16,5 2-9 0,-2 6-1 16,-5 0 3-1,-5 0-10-15,-1 0-5 0,-5 15 0 16,0 9 2-16,-4 12-2 16,8 0 0-16,5-3-2 15,4 9 2-15,7-5-3 16,7 1 3-16,0 6 2 15,1-5-2-15,4 7 1 16,0-13-2-16,0 2 1 16,0-2-2-16,10-4 1 15,15-5 1-15,8-6-1 16,-5-1 0-16,12-12-2 16,-1 4-3-16,5-9 2 15,-3 0 3-15,-1 0 0 16,-6-3-3-16,-4-12 1 0,-2-4 2 15,-5-4 0-15,1-8 2 16,-3-7 3-16,-7-3-3 16,2-2 0-16,-6 2 4 15,-1 0-1-15,1 1 4 16,-10 9 3-16,0-5-5 16,0 9 5-16,0 7 2 15,0-8-4-15,-14 5-2 16,-1 5 3-16,-5-10-1 15,5 11-9-15,-9-3 3 16,3 1 5-16,7 5-7 16,1 1 6-16,-6 8-6 15,4-5 1-15,0 7-1 0,0 1 1 16,-8-6-2-16,1 3-1 16,8-1 1-16,-5 2 2 15,9 1 0-15,2 3-2 16,0 0-2-16,3 0 2 15,1 0 0-15,2 0-3 16,-11 0 3-16,-3 0-2 16,0 0 2-16,-2 0-8 15,-7 7 3-15,5 14-6 16,-2-3-9-16,2 1-11 16,1-2-12-16,6 2-31 15,1 3-65-15,2-5-91 16,-5-14-224-16</inkml:trace>
</inkml:ink>
</file>

<file path=ppt/ink/ink1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6:02.45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-1 177 294 0,'0'0'169'0,"0"0"-119"16,0 0 26-16,0 0 2 15,0 0-19-15,0 0 15 0,0 0-27 16,0 0-16-16,0 0 6 16,-9 0-10-16,9 0-17 15,0 0 5-15,0 0-13 16,0 0-2-16,40 4 3 16,34 14 9-16,21 2 11 15,29 1-2-15,3-7-10 16,23 0-7-16,19-4 10 15,23-1-11-15,12-5-2 16,14 2-1-16,7-1 5 16,1 3-3-16,3-3-1 15,2 5-1-15,-2-1 0 0,3 1 3 16,9 3-3-16,1-2 0 16,0-4 0-16,-5-1 0 15,-1 2 3-15,-9-1-7 16,-3-4 6-16,-5 1-2 15,0 0 0-15,-10-2 0 16,-9 5 1-16,5-1-1 16,-14 3 2-16,-8-4-2 15,4-1 0-15,-4 0 0 16,1 10 3-16,-4-9-1 16,-3 5-2-16,-19-5-3 15,-5-5 1-15,-3 0 0 16,10 0 2-16,2 0 1 0,8 0-1 15,-7 0 0-15,-7 0 1 16,-6 0 1-16,-5 0-2 16,-7 0 1-16,-6 0-1 15,-2 0 0-15,-1 0 0 16,13-5 0-16,-10-5 0 16,13 1 0-16,9-5 2 15,12 5-2-15,-3-2 2 16,1 4-2-16,-13-7-1 15,-6 7-5-15,-8 0 6 16,9-3 0-16,-4 7 0 16,8-1 0-16,9-7 2 0,8 11-2 15,-2-4 1 1,-1-5-1-16,2 7 0 0,-13 2 0 16,-6-8 0-16,-6 3 0 15,-22 4 0-15,-2-6 0 16,-7 0-1-16,8-5-1 15,7-3 4-15,18-4-1 16,8-4 1-16,17-3-2 16,6-5-5-16,2 8 2 15,-1-2 3-15,2 2 0 16,-8 4 0-16,-4 3 1 16,-16-2-2-16,-14 5 0 0,-10 2 1 15,-19 4 0-15,-2 3 1 16,-5 4-1-1,-9 0 0-15,7 0 0 0,2 0 0 16,4 0 0-16,5 0 0 16,0 0 0-16,8 0 2 15,11 0-2 1,10 0-1-16,14 0 1 0,-6 0-2 16,-3 0 2-16,-25 0 0 15,-18 0-2-15,-9 0 2 16,-6 0 0-16,-3 0 0 15,9 0 0-15,0 0 0 16,19-6 1-16,-5-1-2 16,7 0 1-16,3 3 0 15,-1 4 0-15,19 0 0 0,0 0 0 16,2 0 0-16,5 0 2 16,-7 11-2-16,-9 0 0 15,-12-9 0-15,-16 2 1 16,-6-1-1-16,1 1-2 15,-9-4 2-15,9 0 2 16,6 0-2-16,-6 2-1 16,17-2 1-16,3 0 0 15,5 5 0-15,1-5 3 16,3 4-6-16,-5 5 2 16,13 1 1-16,6 3 0 15,12 2-2-15,7-2 2 16,2-3 1-16,-23-5 4 0,-12-1-4 15,-15 1-1 1,-4 0 0-16,0-1 2 0,-8-4-2 16,-14 4-2-16,-3-4 2 15,4 0 3-15,3 0-3 16,8 0 0-16,0 0 0 16,3 0 0-16,-3 0 1 15,0 0 0-15,0 0-1 16,-5 0 0-16,2 0 0 15,-4 5 0-15,-3-1 0 16,-2 0-2-16,14 3 2 16,8-4 0-16,4 7 2 0,-8-3-4 15,-12 1 4-15,-9-5-5 16,-5 3 5-16,-3-6-2 16,-3 0 0-16,-9 0-2 15,-5 0 0-15,4 0 4 16,10 0-2-16,3 0 1 15,4 0-1-15,7 0 0 16,-2-13 0-16,6 6 0 16,5-1-1-16,-1 6 1 15,-4 2 0-15,-10-4 0 16,-12 1 0-16,-6 0 0 16,1-5 1-16,-8 0 0 15,-4 3-1-15,4 1 0 16,0-6 0-16,4 1 0 15,4-1 0-15,11 1 1 0,2 5-2 16,3-1 2-16,0-1-1 16,-7 1 0-16,-11 1 1 15,-6 0 0-15,2 0-1 16,-14 4 6-16,0-6 3 16,-5 2-3-16,2 0-1 15,7-5 0-15,5 4 4 16,2-1-5-16,4 3 2 15,-10-1-3-15,5 2 1 16,-1-2 2-16,-18 0-2 16,-2 4 3-16,-12-3 0 15,-3 3-1-15,-5 0-4 0,-4-4-1 16,0 4 1-16,2 0-2 16,-2 0 1-16,0 0 5 15,0 0-6-15,0 0 1 16,0 0 4-16,0 0 10 15,0 0-10-15,0-3 6 16,0 3-4-16,0 0-6 16,0 0 0-16,0 0-1 15,0 0-22-15,0 0-39 16,-18 0-40-16,-34 0-49 16,-10 0-435-16</inkml:trace>
</inkml:ink>
</file>

<file path=ppt/ink/ink1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6:08.46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0-1 546 0,'0'0'46'0,"0"0"8"15,0 0 30-15,0 0-41 16,0 0-4-16,0 0 3 15,72 0-18-15,-40 0-10 16,5 0-7-16,-11 0-4 16,-3 0-2-16,6 0-1 15,-13 0-7-15,3 0-32 16,-8 0-57-16,-11 0-50 16,0 0-75-16</inkml:trace>
</inkml:ink>
</file>

<file path=ppt/ink/ink1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6:15.95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286 93 446 0,'0'0'82'15,"0"0"-11"-15,0 0 42 16,0 0-42-16,0 0-8 0,0 0-28 16,-122-14-11-1,93 18-4-15,4 23-4 0,-5 8-11 16,5 2 10-1,6 5-13-15,3 0 3 0,7-1-5 16,2 0 3 0,3-4-3-16,4 4 0 0,0-12 3 15,0 6-3-15,0-1 0 16,24-6 0-16,3-5 0 16,6-10-1-16,5-8-2 15,8-5-5-15,-2 0 3 16,8 0 1-16,-6-28 4 15,4-8 0-15,-14-6 3 16,4-9-2-16,-12-5 3 16,-9 7 3-16,-15-3-1 15,-4-3 6-15,0 7-1 16,-19 3 1-16,-13 7-2 0,-4 5-3 16,-4 6-3-16,-1 14-3 15,2 2-1-15,4 7-4 16,2 4 4-16,6 0 0 15,1 0 0-15,-3 0 2 16,8 4-4-16,-4 11-3 16,8 4 5-16,1-2 0 15,5-3 3-15,-3 2-3 16,8-13 0-16,6 7-5 16,-4-10 9-16,4 0-8 0,-5 4 5 15,5-4-2-15,0 0 1 16,0 3 0-16,0-3-2 15,0 0-3-15,0 0 1 16,0 0-4-16,0 4 0 16,0-4-1-16,0 0-3 15,0 0 6-15,0 0 0 16,0 0-1-16,0 0 4 16,0 0 1-16,0 0-1 15,0 0 1-15,0 0 1 16,0 0 0-16,0 0 1 15,0 0 0-15,0 0 0 16,0 0 2-16,0 0-3 16,0 0 2-16,0 0 1 15,0 0-2-15,0 0 1 0,0 0 0 16,0 0 1-16,0 0-1 16,0 0-1-16,0 0 0 15,0 0 0-15,0 0 1 16,0 0-1-16,0 0 0 15,0 0 2-15,0 0-2 16,0 0 0-16,0 0-2 16,0 0-1-16,0 0-16 15,0 0-45-15,0 0-53 16,0 0-25-16,0-21-272 16</inkml:trace>
  <inkml:trace contextRef="#ctx0" brushRef="#br0" timeOffset="48132.58">139 997 319 0,'0'0'94'0,"0"0"52"16,0 0-55-16,0 0-24 16,0 0 13-16,0 0-18 15,-20-48-15-15,20 48-7 16,0 0-14-16,0 0-15 15,0 0-2-15,0 0 2 16,0 0-11-16,0 6-5 0,0 23 3 16,0 25 2-1,0 6 7-15,0 10-1 0,0 9 1 16,0-1-4-16,0 3 0 16,0-12-1-16,0-5 0 15,0-8-2-15,0-6 1 16,0-13-1-16,0-9 0 15,0-6 2-15,0-15-2 16,0-7 0-16,0 0 0 16,0 0-3-16,0 0-3 15,0 0-9-15,0-6-10 16,0-17-53-16,-9-5-130 16,-11 8-299-16</inkml:trace>
</inkml:ink>
</file>

<file path=ppt/ink/ink1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6:19.76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24 635 0,'0'0'27'0,"0"0"29"16,0 0 60-16,0 0-60 16,0 0-19-16,0 0-18 15,0 0-12-15,0-24 1 16,0 24-8-16,4 15 0 15,1 32 0-15,6 5 18 16,-11 10-4-16,4-2-1 16,-4 1-6-16,0-10 1 15,0 0-7-15,0-14 4 16,0-3-4-16,0-10 0 16,0-8 0-16,0 2-1 15,0-9 0-15,0 2 0 0,0 1-15 16,0-1-32-16,0-6-39 15,0-5-102-15,9 0-98 16</inkml:trace>
  <inkml:trace contextRef="#ctx0" brushRef="#br0" timeOffset="312.14">391-4 398 0,'0'0'178'0,"0"0"-133"16,0 0 56-16,0 0-20 15,0 0-50-15,0 0-26 16,14-8 0-16,-3 35-4 16,-7 14 4-16,1 13 13 15,-5 4-4-15,0 6 5 16,0-2-8-16,0-8-3 15,0-2-3-15,0-6-4 16,0-9 2-16,0-10 0 16,0 0 0-16,0-8-3 15,0 0-9-15,0-5-29 16,0-4-49-16,4-2-64 16,5-8-71-16</inkml:trace>
  <inkml:trace contextRef="#ctx0" brushRef="#br0" timeOffset="808.81">698 110 570 0,'0'0'68'15,"0"0"18"-15,0 0 23 16,0 0-74-16,0 0-20 15,0 0-7-15,0-3-7 16,0 40 1-16,-9 11 3 0,-4-4 11 16,-6 3-10-1,9-1 3-15,1-3-6 0,5-3 0 16,4-1-2 0,0-7 2-16,0-5-4 0,0 0 2 15,19-8-2-15,8 0 1 16,-1-10-1-16,8 0 1 15,0-9-1-15,8 0-1 16,-1 0-2-16,0-22 1 16,1-2 0-16,-12-13 3 15,-5 14 0-15,-16-13 0 16,-5-3 4-16,-4-1-2 16,0-12 4-16,-4 11 2 15,-21 4-5-15,-6-5 6 0,0 14-7 16,-1 4-2-16,-5 6 8 15,14 5-8-15,-3 10-4 16,10-1 3-16,3 4 0 16,0 0-7-16,0 0-19 15,4 4-26-15,-2 26-87 16,6-6-16-16,5 0-195 16</inkml:trace>
  <inkml:trace contextRef="#ctx0" brushRef="#br0" timeOffset="1159.89">1323 38 559 0,'0'0'61'16,"0"0"58"-16,0 0-21 15,0 0-60-15,0 0-14 16,0 0-8-16,0-5-6 16,0 5-10-16,0 23 0 15,0 14 1-15,0 0 0 16,0 9 3-16,0-3 1 16,0 1-4-16,0 0 3 0,4-3-3 15,-4-4 2 1,0 1-3-16,0-15 2 0,4 1-3 15,-4-7 1-15,0-3 0 16,0-9-16-16,5-1-21 16,-5 0-45-16,4-4-60 15,0 0-84-15</inkml:trace>
  <inkml:trace contextRef="#ctx0" brushRef="#br0" timeOffset="1838.51">1745 47 371 0,'0'0'198'0,"0"0"-135"16,0 0 65-16,0 0-31 15,0 0-55-15,0 0-12 16,0-14-5-16,0 14-6 15,0 0-6-15,0 0-3 16,0 0-4-16,0 0-4 16,-13 29-1-16,-9 10 1 15,-1 8-2-15,8-3 0 16,7-4 0-16,-1 3 1 16,5-11-1-16,4 3 0 15,0-1-1-15,0-6 2 0,0-5-2 16,0 1 0-16,8-5 1 15,5-6 0-15,11 1-1 16,-1-5-1-16,7-5-4 16,-1-4 3-16,2 0 3 15,6 0-1-15,-6 0 0 16,-2-20-1-16,-3 3 4 16,-7-5-4-16,4-2 2 15,-10 1 0-15,0-5 3 16,-4 0-2-16,-8 0 0 15,-1-3 2-15,0-3 11 16,0 6-8-16,0 1 2 16,0 3 1-16,-23 2-4 0,6 2 3 15,-17 7-3-15,4-1 0 16,-8 8-4-16,3 6-1 16,-2 0 0-16,-5 0-1 15,11 0 2-15,6 0-2 16,14 0 0-16,5 0 0 15,6 0 1-15,0 0-3 16,-4 0 1-16,4 6-2 16,-5 4-2-16,1-1-5 15,4 5-2-15,-4-6-11 16,4 1-8-16,0 6-12 16,0-6-29-16,0 6-72 15,0-11-30-15,0-4-227 16</inkml:trace>
</inkml:ink>
</file>

<file path=ppt/ink/ink1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6:28.10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97 130 488 0,'0'0'19'0,"0"0"64"16,0 0 16-16,0 0-40 16,0 0 14-16,0 0-33 15,-98-4-20-15,98 4-2 16,0 0-1-16,0 0-4 15,0 0-1-15,0 0-5 0,0 0-2 16,0 0-2 0,5 0 2-16,41 12 6 0,27-5 8 15,18 2 4 1,31-9-11-16,39 0 0 0,16 0-2 16,29-9-7-16,11-10 2 15,-2 4-5-15,8 2 4 16,-14-1-3-16,0 4 0 15,-4 0-2-15,2 7 1 16,-2-1 0-16,-1-2 1 16,-17 2-1-16,-27-3-1 15,-28 0 0-15,-23 1-2 16,-32-1 2-16,-27-4 2 0,-22 11-1 16,-14 0 0-1,-14-4 0-15,5 4 0 0,-5 0 3 16,4 0-2-16,-4 0 0 15,0 0-1-15,0 0 2 16,0 0-4-16,0 0 4 16,0 0-2-16,0 0 0 15,0 0 0-15,0 0-3 16,0 0-3-16,0 0-11 16,0 0-19-16,-19 11-12 15,-21 16-79-15,-20 4-123 16</inkml:trace>
</inkml:ink>
</file>

<file path=ppt/ink/ink1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6:36.56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0 112 467 0,'0'0'80'0,"0"0"22"0,0 0-21 16,0 0-31-1,0 0-12-15,0 0-16 0,0 0-14 16,0 0 8-16,24 0-12 15,30 0 25-15,33-4-14 16,12-10 4-16,15 1-8 16,10-2-7-16,3 6 2 15,10 2-6-15,3-5 1 16,1 3 3-16,-2-5-4 16,-2 10 0-16,8-1 0 15,0 5 0-15,1 0 0 16,-4 0 1-16,-5 0 2 15,-14 0-2-15,-6 0-1 16,-3 3-2-16,-26 7 2 0,-11 0-1 16,-22-6 1-1,-16 1-2-15,-10-1 2 0,-3 1 0 16,-11-5 0-16,8 0 0 16,-6 0 5-16,-3 0 1 15,-4 0 8-15,-2 0-14 16,-5 0 2-16,-3 0-2 15,0 0 0-15,0 0-4 16,0 0-3-16,0 0-12 16,0 0-19-16,0 6-35 15,0 1-120-15,-26-3-350 16</inkml:trace>
</inkml:ink>
</file>

<file path=ppt/ink/ink1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6:52.26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1112 10556 192 0,'0'0'97'0,"0"0"-78"15,0 0 103-15,0 0-16 16,0 0-40-16,0 0 18 16,0-97-12-16,0 92 9 15,0 1-22-15,0 4-8 16,0-6-4-16,0 6-13 15,0 0-7-15,0 0-4 0,0 0-6 16,0 0-5-16,0 0-5 16,0 0-7-16,0 0-1 15,0 0-3-15,0 15-5 16,0 27 9-16,-7 17 2 16,2 1 7-16,1 9-9 15,4 2 3-15,-4 3-3 16,-2 1-3-16,-3-8 3 15,2-2 0-15,2-4 6 16,1-11-6-16,3-12 0 16,-9-10 0-16,10-5 1 0,0-9-1 15,-5-4 1 1,5-1 0-16,0-9-1 0,-4 4 0 16,4-4 1-16,0 0-1 15,-5 0 3-15,5 0-3 16,-1 0 1-16,1 0 0 15,0 0 2-15,0 0-2 16,0 0 0-16,0 0 1 16,0 0 5-16,0 0-6 15,0 0 0-15,0 0-1 16,0 0 0-16,0 0-2 16,0 0 7-16,0 0-5 15,0 0 0-15,0 0 0 16,0 0 2-16,0 0-1 15,0 0-1-15,0 0 0 0,0 0 1 16,0 0 1-16,0 0-1 16,0 0-1-16,0 0 0 15,0 0 1-15,0 0 0 16,0 0 1-16,0 0 0 16,0 0-2-16,0 0 0 15,0 0-2-15,0 0-6 16,0 0-16-16,0 0-32 15,0 0-41-15,0-47-177 16</inkml:trace>
  <inkml:trace contextRef="#ctx0" brushRef="#br0" timeOffset="-39709.15">1215 9486 455 0,'0'0'10'0,"0"0"69"16,0 0-20-16,0 0-18 15,0 0-4-15,0 0 12 16,-87-77-3-16,87 64-1 15,-4-2-5-15,4-2 0 16,0-5-11-16,0-2-17 16,0 5 4-16,4-4-7 15,19-4-2-15,6 12 2 0,-3-3-2 16,-1 10-2-16,-6 1-5 16,5 7-2-16,-2 0 1 15,7 0 1-15,2 34-3 16,-2 7 3-16,-9 6 0 15,-6 8-2-15,-11 6 6 16,-3-1-2-16,0 3-2 16,-3-6 0-16,-28-1 0 15,-12-6 3-15,-10 1-3 16,2-8 2-16,-4-3-2 16,10-11 4-16,0-6 0 15,1-5-3-15,10-13-1 0,6-1 2 16,1-4-2-16,5 0 7 15,3 0 1-15,-3-9-3 16,9-9-2-16,3 0 2 16,1 4 0-16,9-1-1 15,-7 6-2-15,7 1 2 16,0 3-1-16,0-1 0 16,0 3-3-16,0 3 0 15,0 0 0-15,0 0-2 16,0 0-3-16,0 0 5 15,7 0-5-15,16 0 5 16,6 9-1-16,-2 8 1 16,7-1 0-16,0 7 0 15,1 0-1-15,5-6 1 16,2 1 0-16,-3 2-2 0,1-10 2 16,5-1-2-16,-9 0 2 15,9-9 0-15,3 0 0 16,2 0 2-16,-3 0-2 15,-4 0-3-15,-4-5-6 16,-2-5-7-16,-2-3-18 16,-11 2-35-16,-2-6-77 15,-9-1-110-15</inkml:trace>
</inkml:ink>
</file>

<file path=ppt/ink/ink1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6:49.78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0 653 0,'0'0'44'0,"0"0"-24"15,0 0 5 1,0 0-14-16,0 0 7 0,0 0-10 16,0 156-7-16,0-119 2 15,0-10-2-15,0 1-1 16,0-8-39-16,0-7-71 15,0-13-104-15</inkml:trace>
</inkml:ink>
</file>

<file path=ppt/ink/ink1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7:07.97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188 412 407 0,'0'0'3'16,"0"0"7"-16,0 0 29 16,0 0 31-16,0 0-17 15,0 0 2-15,0 0-22 16,-179 34-1-16,179-31-10 15,-4-3 6-15,0 4 7 16,4-4-14-16,0 0-19 16,0 0 7-16,0 2-4 15,0-2-1-15,0 4-2 16,0-4 1-16,0 7-2 0,0 8 0 16,29 9-1-16,26-1 27 15,22 1 1-15,13-1-13 16,24-10-5-16,23-2 0 15,18-11 5-15,35 0-7 16,17 0-2-16,7 0 0 16,12-15 4-16,-10-4-10 15,-7 1 7-15,-9 4-4 16,-9-5 4-16,1 6-5 16,-14-5 4-16,14 5-4 15,8-2 3-15,18 2-3 16,28-7-1-16,14 2 8 0,-1 3-9 15,1 2 0-15,-5 4 0 16,-12-2 0-16,-17 7 4 16,-13 4-5-16,-17 0 4 15,-3 0-1-15,-12 0 0 16,-7 0 1-16,-7 0-3 16,3 0 1-16,17 4 0 15,0-4 3-15,13 0 0 16,-4 0-1-16,4 0-3 15,2 0 0-15,5 0 1 16,5 0 2-16,-12 0 4 16,-8 0-7-16,-12 0 2 15,-5 0 0-15,-2 0 0 0,-7-4 0 16,4 4-2-16,-9 0 1 16,7 0-1-16,14 0 4 15,9-4-3-15,5-1 1 16,-9 0-1-16,9-4-2 15,-9 0-1-15,0 3 2 16,9-7 1-16,-10 2 1 16,-5-6-2-16,-7 7 1 15,-9-2 1-15,-9 6-2 16,-7 3 1-16,-4 3-2 16,-3-4 3-16,-18 2-3 15,-4-2 3-15,-1-1-3 0,0 1 2 16,6 4-2-1,5-1 2-15,-1-2-1 0,2 3 0 16,-6-5 1-16,-7 0-3 16,-4 5 2-16,3-1-1 15,-2-3 1-15,11 0 0 16,-1-1-1-16,1 1 1 16,-7-2 3-16,0 6-3 15,-11-5 0-15,3 5 0 16,2 0 0-16,-10 0 0 15,7-4 0-15,-4 4 1 16,1-4-1-16,-1 3 0 16,-12-3 0-16,-4-6 0 15,-4 10 3-15,-2-5-3 16,-3 1 0-16,5 0 0 0,7-2 3 16,4 2-2-16,13-5 0 15,-7 9-1-15,-1 0-2 16,-8-4 2-16,-4 0 0 15,0-6-3-15,-2 6 1 16,-2-6 2-16,13-1-1 16,2 4 4-16,-2 1-3 15,-4-1 0-15,-13 0 2 16,0-2 0-16,1 1-2 16,-13-2 0-16,-2 6 1 15,-9 0-1-15,-1 2 0 0,-4-5 0 16,4 1-1-16,-3 5 1 15,2-3 0-15,15 4 0 16,5 0 2-16,15 0-2 16,-5 0-1-16,-11 0 1 15,-7 0 0-15,-10 0 0 16,-13 4 0-16,4-3 0 16,1-1 0-16,-11 6 0 15,10-6 0-15,-8 0 0 16,-3 0 2-16,4 0-2 15,7 0 1-15,9 0-1 16,9 4-1-16,15-4 1 16,11 3 0-16,6 3 0 15,-4-2 0-15,-12 6-1 0,-17-6 4 16,-18 0-6-16,5 5 3 16,-8-5 0-16,-2-1 0 15,2-3-2-15,2 0 2 16,7 0 0-16,8 0-1 15,0 0 2-15,11 0-1 16,12 0 0-16,10 0 0 16,2 0-1-16,4 0 1 15,-8 0 1-15,0 0-1 16,-4 0 1-16,-3 0-1 16,0 0 0-16,-1 0 1 15,-2 7-1-15,-7-1 0 0,-2 5 0 16,-1 0 0-1,-3-1 0-15,-2 4-1 0,5-1 1 16,-3 1 1-16,0-1-1 16,3 6-1-16,-8 1 1 15,7-1-1-15,-12-2 1 16,3-3 0-16,-2-1-1 16,2 7 2-16,14-6-1 15,4 3 0-15,-3-6-1 16,1 2 1-16,-10-8 0 15,-4-5 1-15,4 5-1 16,3-5-1-16,-7 0 1 16,-2 4-5-16,-3-4 4 0,-1 4 0 15,3-4 1 1,8 0 4-16,-1 0-4 0,-3 0-4 16,-8 0 4-16,7 0 0 15,6 0 1-15,3 0-2 16,2 0 1-16,3 0 0 15,-6 0 2-15,-3 0-2 16,-7 0 2-16,-9 0-2 16,0 0-2-16,-1 5 2 15,5-5 0-15,8 0 2 16,13 0-2-16,1 0 1 16,2 6-1-16,-8-6 0 0,-5 4 0 15,-6-4 0 1,2 0-1-16,0 0 3 0,-3 0-2 15,9 0 0-15,-9 0 1 16,-2 0-1-16,-1 0 0 16,-5-15 0-16,-4 11 1 15,4-5-1-15,-2 4-1 16,4-4 0-16,18 5 1 16,8-1 1-16,19-1-1 15,1 2 0-15,-13 4-2 16,-19-3 4-16,-21 3-2 15,-15-2 0-15,-10-2 0 16,-5 0-1-16,-5 4 1 16,-11 0 1-16,5 0 3 15,-6-4 0-15,1 4 5 0,-4 0-8 16,4-3 11 0,1 3-2-16,-5-4-3 0,4 4 1 15,-4 0 1-15,0-3-2 16,0 3-4-16,0 0-1 15,0 0-1-15,0 0-1 16,0 0-1-16,0 0-1 16,0 0-2-16,0 0-5 15,0 0 3-15,0 0-5 16,0 0-2-16,0 0-11 16,-13-10-20-16,-38-12-44 15,-55-21-342-15</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41:37.69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6208-8799 257 0,'0'0'146'16,"0"0"-28"-16,0 0-5 15,0 0-23-15,0 0-20 16,0 0 1-16,0-5-31 15,0 5-12-15,0 0 6 16,0 0-8-16,0 0-2 16,-8 0-7-16,-12 0 1 15,-4 0-10-15,4 0-6 16,-7 22 10-16,-10 6-6 16,5 9 1-16,-5 16-7 0,5-2 3 15,7-1 2 1,3-5-3-16,5 1-2 0,12 5-2 15,-3 1 1-15,8 8 1 16,0 0 3-16,0-3-3 16,0-7 0-16,5 1-4 15,20-1 4-15,4-18 1 16,-1 1-1-16,6-11-4 16,1-2 3-16,4-14-7 15,-7-1 5-15,1-5-4 16,3 0 3-16,-1 0 4 15,4-22 0-15,-4-9 0 16,2-2 2-16,-10-9-1 16,5-7 1-16,-10 0-1 15,1-6 4-15,1-1 0 0,-14-3 1 16,-5 9 0-16,-4-7 1 16,4 7-6-16,-5 8 3 15,0-2 1-15,0 8-4 16,0-3 6-16,0 8-2 15,0-9 0-15,-16 3-2 16,-13 0 6-16,-6-7-7 16,-7 3-2-16,5 4 2 15,-7-2 2-15,-8 3-4 16,7 11 1-16,-1-1-1 16,1 6 0-16,8 2-2 15,7 8 1-15,1 3 1 0,12 2-1 16,2 5-2-16,7 0 1 15,3 0 0-15,3 0-17 16,2 0-22-16,0 0-9 16,0 0-22-16,0 0-50 15,0 51 8-15,0 12-8 16,0 9-94-16</inkml:trace>
  <inkml:trace contextRef="#ctx0" brushRef="#br0" timeOffset="810.14">5884-8267 142 0,'0'0'352'0,"0"0"-273"16,0 0-3-16,0 0 2 15,0 0-27-15,0 0-1 16,0 0 0-16,0 0-25 15,0 0 5-15,0 0-7 16,0 0 5-16,0-10-7 16,10-17-6-16,8-11-7 15,6 6-8-15,-2 5 4 16,6 11-4-16,6 0-2 16,-2 8 1-16,15 0 0 0,-7 8 1 15,1 0 0-15,4 0 0 16,2 9 0-16,-8 22 0 15,1-8 1-15,4 9-1 16,-12-4 1-16,5 3-1 16,0 4 0-16,-7 1 0 15,12 6 1-15,-15-2-1 16,10 7 0-16,-5-3 0 16,0-2 0-16,3 7 3 15,-2-8-2-15,-2-3-1 16,-4 5 0-16,6-11 0 15,-8 2-2-15,2-9 0 16,-6-2 2-16,-6-8 0 16,-4 9 0-16,0-4 2 15,-3-10-2-15,10 2 0 0,-18-7 0 16,10 1 4-16,-4-2-4 16,-6-4-3-16,0 6 3 15,0-6 1-15,0 0-1 16,0 0 0-16,0 0 6 15,0 0-3-15,1 0 9 16,-1 0 0-16,0 0-7 16,0 0 5-16,0 0 1 15,0 0-1-15,0 0-1 16,0 0-7-16,0 0 3 0,0 0 1 16,0 0-2-1,0 0-3-15,0 0-1 0,0 0 0 16,0 0 1-16,0 0-1 15,0 0 1-15,5 0 2 16,-5 0-6-16,0 0 4 16,0 0-2-16,0 0 1 15,0 0 0-15,0 0 0 16,0 0-1-16,0 0 0 16,0 0 1-16,0 0-10 15,0 0-21-15,0 0-9 16,0-16-37-16,-5-23-184 15,-30-8-225-15</inkml:trace>
</inkml:ink>
</file>

<file path=ppt/ink/ink1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5:00.40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1699 7012 620 0,'0'0'8'0,"0"0"-7"16,0 0 32-16,0 0 38 0,0 0-23 16,0 0-9-16,0 0-8 15,-19 0-12 1,19 0-8-16,0-4 18 0,0 4-4 16,0 0-6-16,0 0-6 15,0 0-7-15,0 0 3 16,0 0 1-16,0 0-10 15,0 0 0-15,0 18 0 16,0 15 0-16,14-5 3 16,5 2-3-16,-6-10 0 15,2 8 1-15,5-4 0 16,-4-4 0-16,3 2 2 16,1-7 0-16,-4-2-3 15,3 2 1-15,-1-10 0 16,-1 3 1-16,6-8-1 0,-5 0 0 15,5 0 3-15,9 0-3 16,3 0 3-16,4-4 6 16,6-20-6-16,-6 4 0 15,4-2-1-15,-6-2-2 16,-3 7 3-16,4 1-4 16,-10-2 0-16,4 0 0 15,-1 0 1-15,1 5 0 16,3-1-1-16,-1 1 0 15,-3-2 3-15,10 6-3 16,-9-1 0-16,10 0 0 16,3 1 0-16,0 4 0 0,9 1-2 15,-8 4 1-15,-2 0 1 16,-14 0 0-16,-5 0 0 16,-5 0 0-16,-5 8-1 15,5 6 1-15,-10 2-1 16,9 5 0-16,-6-5 1 15,0 2 0-15,-3 2 1 16,-1 0-1-16,5-1 0 16,-9 0 0-16,3-5 0 15,-3 1 1-15,3-2-1 16,-6 0 0-16,2-8 0 16,-4 0 0-16,5 6 1 15,-5-9-1-15,0-2 0 0,0 0 0 16,0 0 1-16,0 0 6 15,0 0-7-15,4 0 0 16,-4 0 5-16,4 0-5 16,-1 0 10-16,2 0 4 15,-5 0-1-15,11-14 1 16,-6-3-5-16,9-16-8 16,11 6 0-16,4 2 3 15,1-1-4-15,8 5-7 16,-2 4 6-16,5 3 0 15,1-3-1-15,-3 11 2 16,0-3-1-16,-8 8 1 0,5-3 0 16,-17 4-1-16,5 0 0 15,1 0-6-15,-2 0 5 16,5 0 2-16,-5 20-3 16,3-11 3-16,-1 6 0 15,-1-4 0-15,0-1 0 16,-1 5 0-16,4 0 0 15,1-2 0-15,-5 4 1 16,2-4-1-16,-3-2 0 16,-2-2 0-16,-1 0 0 15,4 6 1-15,-10-7-1 16,4-3 0-16,8 4 0 16,-8-5-1-16,7-3 1 15,3 3 1-15,-9-4-1 16,3 4 1-16,4-4-1 15,3 1 1-15,-2-1-1 0,6 0 0 16,0 0 0-16,-5 0 1 16,4 0 1-16,-2 0 0 15,-6 0-2-15,-3 0 0 16,-4 0-2-16,-6 0 2 16,3 0 4-16,3 0-3 15,5 0 1-15,-7-5-1 16,6-4-1-16,-1 0 2 15,-3 0-2-15,0 0 1 16,-10-1 0-16,3 10 0 16,-9-3 2-16,4-3 3 0,3 1 1 15,-2-5 0-15,11 1-3 16,-3-5-1-16,1-4-1 16,2 5-1-16,-7 4-1 15,-2-3 1-15,-3 1-1 16,5 5 3-16,-7-1 3 15,2 0 1-15,5-5-1 16,-7 7 2-16,3-5-4 16,-1 0 0-16,1 0 1 15,-5-7 1-15,4-2-3 16,-4-3 3-16,1 2-6 16,-1 0 4-16,0 0-1 15,0 1 7-15,0 4-5 0,0 6-1 16,5 3 1-16,-5 6-3 15,0-3-1-15,0-2 6 16,0 5-4-16,0 0-3 16,0 0 1-16,0 0-4 15,0 0 7-15,0 0-5 16,0 0 1-16,0 0 0 16,0 0 0-16,0 0-7 15,0 0 5-15,0 0-11 16,0 0 0-16,0 0-3 15,0 0-15-15,0 0-11 16,0 5-29-16,0 4-25 0,-19 0-136 16</inkml:trace>
</inkml:ink>
</file>

<file path=ppt/ink/ink1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6:05.71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2320 10099 534 0,'0'0'41'0,"0"0"-3"16,0 0 71-16,0 0-27 0,0 0-36 15,0 0-3-15,0 0-4 16,0-42-10-16,0 42 14 16,0 0-16-16,0-3 3 15,0 3-2-15,0 0-16 16,0 0 6-16,0 0-11 16,0 0 0-16,0 0-7 15,0 0-2-15,0 0-2 16,0 0 2-16,0 22-3 15,0 10 5-15,0 22 1 16,0-2 3-16,0 1-4 16,0 1-3-16,4-2 3 15,3-1 1-15,14-10 1 0,-13 1-1 16,2-10-1-16,6-8-1 16,-7-6 1-16,1-5 0 15,0 1 0-15,-1-10-2 16,0-3 1-16,4-1 1 15,10 0 1-15,13 0 2 16,15-36-2-16,4-6 1 16,-1-9-2-16,5-5 2 15,1 5 0-15,-1-5-1 16,-4 11-1-16,1 2-2 16,2 11 2-16,-8 8 0 15,-5 6 0-15,-7 4-1 0,1 0-1 16,6 14 2-16,-3 0-2 15,-6 0 0-15,7 0 2 16,-3 0-2-16,-9 7 2 16,2 6-3-16,-7 9 2 15,-3-3 1-15,-4 3-3 16,-6 1 3-16,2 0-3 16,-2-3 3-16,-6 3 0 15,5-1 0-15,-4-5 0 16,-8-4 0-16,5-6 0 15,-5 0 0-15,0-3 0 16,4-4-1-16,-4 4 1 16,0-4 3-16,0 0-3 0,0 0 2 15,0 0-2-15,0 0 2 16,0 0 0-16,0 0-2 16,0 0 0-16,0 0 2 15,4 0-2-15,-2 0 4 16,7 0-1-16,11-8-1 15,9-19 1-15,6-12-3 16,-1 3 1-16,1 2-1 16,-3 11 0-16,-4-4 0 15,-1 13 0-15,-8 4 0 16,6 2-1-16,-5 8-2 16,2 0 2-16,1 0 0 15,-3 0-6-15,5 0 6 16,0 18 1-16,-4 5-2 15,3 5 2-15,-1 0 0 0,-1 0-1 16,-1 3-1-16,-6-3 1 16,5-4 1-16,1 3 1 15,-4-4 0-15,-1-4-2 16,-6 1 2-16,2-4-3 16,1-2 4-16,-3-8-4 15,-1 4 2-15,5-1 0 16,-8-1 2-16,10 3-2 15,-2-2 0-15,14 2 0 16,-1 0 0-16,0-1 0 16,10-3 0-16,0-5 2 15,-7-2-1-15,3 0-1 0,-7 0 0 16,8 0 1-16,-2 0-1 16,4 0 0-16,-6 0 1 15,4-2-1-15,-4-11 2 16,-2-9 0-16,4-6 0 15,-6 0-1-15,-1 1 1 16,2-6-2-16,5 4 11 16,-9-2-4-16,3-1-5 15,-5 8 2-15,-1-3-3 16,-6 3-1-16,5 5 4 16,-9 0-1-16,-2 6 6 15,-4-2 4-15,0 2-3 16,1-5 9-16,1 5-1 15,-2-11-12-15,5 0 3 0,-2-3 1 16,0-7-4-16,-3 3 4 16,1-2 1-16,-5 2-1 15,0-2-2-15,0 8 2 16,0-2 2-16,0 10-2 16,0 3-4-16,0 1-3 15,0 3 1-15,0 8 1 16,0-1-5-16,0-2-1 15,0 1 1-15,0 4-1 16,0 0-1-16,0 0-3 16,0 0-16-16,0 0-8 0,0 0-18 15,0 0-18 1,-9 4-3-16,-33 23-25 0,-13 5-72 16,-5-8-156-16</inkml:trace>
</inkml:ink>
</file>

<file path=ppt/ink/ink1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6:26.21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438 904 225 0,'0'-10'377'0,"0"6"-308"15,4 3 60-15,-4 1-60 16,0 0-36-16,0 0-9 16,0 0-13-16,5 0-5 15,-5 0-2-15,4 0-2 16,0 12 1-16,1 27 8 16,-5 4 6-16,4 7-5 0,8 10-3 15,-8-4 2-15,-4 4-10 16,9 0 3-1,-5-9 4-15,0-3-8 0,1-6-4 16,-1-5 4-16,5-10 6 16,-9-3-6-16,4-10-10 15,0-10-20-15,-4 0-18 16,9-4-37-16,3 0-61 16,10-20-10-16,-5-26-239 15</inkml:trace>
  <inkml:trace contextRef="#ctx0" brushRef="#br0" timeOffset="-345.59">170 1172 201 0,'0'0'344'15,"0"0"-264"-15,0 0 66 16,0 0-47-16,0 0-51 16,0 0-3-16,0 0-13 0,-43-65-7 15,26 65-4-15,0 0-16 16,-17 0 0-16,-1 33 3 16,-7 9-6-16,2 10-2 15,-1-2 7-15,8 1-2 16,7-4-2-16,7-12 0 15,15-5-3-15,4-3 1 16,0-1-3-16,0-6 0 16,0 8 0-16,27-14 2 15,-1-5-1-15,8-4-4 16,2-5 5-16,9 0 0 16,6-5 0-16,-6-27 1 15,8-9 1-15,-15-10-2 0,-11-5-3 16,-8 0 3-16,-19-8 2 15,0-1 0-15,0 14-1 16,-4-2 2-16,-16 14 0 16,-6 9 0-16,12 12-6 15,0 13 5-15,8 5-4 16,2 0-5-16,4 0-3 16,-5 0-10-16,1 0-25 15,4 1-27-15,0 31-41 16,0-4-61-16,0-19-145 15</inkml:trace>
  <inkml:trace contextRef="#ctx0" brushRef="#br0" timeOffset="397.93">957 877 426 0,'0'0'76'0,"0"0"-33"15,0 0 27-15,0 0-30 16,0 0-21-16,0 0 9 16,0-3-1-16,0 3 5 15,0 0 8-15,0 0-7 16,0 16-1-16,0 21-5 16,0-4-3-16,0 9-9 15,0 3-4-15,0 6 3 0,0 0-13 16,0 0 9-1,0-1-9-15,0-2 0 0,0-7 2 16,0-3 2-16,0-5-5 16,0-6 0-16,0-3 0 15,0-11 6-15,0-5-6 16,0-3-5-16,0-5-7 16,0 0-22-16,0 0-17 15,0 0-45-15,18-13-60 16,6-20-123-16</inkml:trace>
  <inkml:trace contextRef="#ctx0" brushRef="#br0" timeOffset="766.95">1417 835 441 0,'0'0'106'16,"0"0"-39"-16,0 0 48 16,0 0-31-16,0 0-43 15,0 0-4-15,0-9-15 16,0 9-8-16,0 0-3 16,0 0-8-16,0 9-2 0,0 23 0 15,0 9 8-15,0 0-4 16,0 6 1-16,0 0-5 15,0 4 1-15,0-5 0 16,0 0-1-16,0-2-1 16,0-8 1-16,0-1 0 15,0-1-1-15,0-10-1 16,0 3-15-16,0-7-27 16,0-3-37-16,4-6-58 15,2-8-68-15,3-3-256 16</inkml:trace>
  <inkml:trace contextRef="#ctx0" brushRef="#br0" timeOffset="1248.22">2018 964 549 0,'0'0'66'15,"0"0"4"-15,0 0 46 16,0 0-71-16,0 0-14 16,0 0-15-16,-22-19-4 15,4 19 1-15,5 15-5 16,-11 17 1-16,6 9 4 16,-4 11-5-16,8-5-3 15,4-1-3-15,10-1-2 0,0-2 1 16,0-1 2-1,0-6-4-15,0-8 1 0,6-1-2 16,12-9 2-16,4-12-2 16,6-2 1-16,8-4-3 15,6 0 4-15,2-17-3 16,6-21 0-16,-8-5-5 16,-5-2 7-16,-10-5 1 15,-14 2 3-15,-13 2-1 16,0-5 13-16,0-1-4 0,-36 11 1 15,4 9-1 1,-6 17-9-16,4 6 2 0,0 9-4 16,4 0-8-16,1 0 7 15,-2 20-24-15,-6 12-22 16,-3 13-45-16,-2-2-68 16,-8-2-114-16</inkml:trace>
  <inkml:trace contextRef="#ctx0" brushRef="#br0" timeOffset="5173.41">284-865 245 0,'0'0'126'15,"0"0"-34"-15,0 0 8 16,0 0-45-16,0 0 13 0,0 0-8 16,0-19 15-16,0 14-26 15,0 3-9-15,4 2-4 16,-4-4-13-16,0 4 3 16,0 0-13-16,0 0 1 15,0 0-2-15,0 0-4 16,0 0 0-16,0 0 1 15,0 0-9-15,0 0-4 16,0 0 4-16,0 0-1 16,0 17-3-16,0 18 4 15,0 9 2-15,0 0-2 16,0 2 0-16,0 2 1 16,0-3-1-16,0-8 0 0,0-4 0 15,0-5-3 1,0-4-28-16,0 7-10 0,0-4-28 15,0 3-73-15,0-4-85 16</inkml:trace>
  <inkml:trace contextRef="#ctx0" brushRef="#br0" timeOffset="7686.92">242 1970 203 0,'0'0'65'0,"0"0"-7"15,0 0-2-15,0 0-28 16,0 0 5-16,0 0 3 15,9-10-6-15,-9 6 9 0,0-1-7 16,0 5-12 0,0-1 4-16,0 1 8 0,0 0-13 15,0 0 9-15,0 0-1 16,0 0 3-16,0 0 6 16,0 0 4-16,0-3-17 15,0 3 0-15,0 0-3 16,0 0-2-16,0 0 3 15,0-5-5-15,0 5-4 16,0-5 5-16,0 5-7 16,0 0 4-16,0 0-3 15,0 0-1-15,0 0-2 16,0-1-3-16,0-3 2 16,0 4-3-16,0 0-1 15,0 0 3-15,0 0-5 0,0 0 3 16,0 0-3-16,0 0-1 15,0 0 3-15,0 0-2 16,0 0 1-16,0 0 3 16,0 0-1-16,0 0 4 15,0 0-7-15,0 0 4 16,0 0-1-16,0-4 5 16,0 4-8-16,0 0-1 15,0 0 1-15,0 0 0 16,0 0-1-16,0 0-1 15,0 0-1-15,0 0 2 16,0 0-3-16,0 14 3 16,-9 7 0-16,-4-5 0 15,4 8 3-15,5-2-3 0,-8-3-3 16,8 9-1-16,4-1 2 16,0-3 0-16,0 3 1 15,0-7 0-15,0 0-10 16,0 1 3-16,0 1-4 15,16-8 2-15,-3-5 3 16,13 0-5-16,-7-4 4 16,17-5 2-16,-13 0-1 15,9 0 1-15,-1 0 1 16,-2-5 3-16,-7-12 2 16,7-2-7-16,-16-3 6 15,4-6 1-15,-8 8 0 16,-5-11 4-16,0 2-4 0,-4-8 3 15,0-4-3-15,0 10 5 16,0 1-5-16,0 7-1 16,0 6 1-16,0 6 6 15,-8-2 0-15,8-1 2 16,-9 8-4-16,-4-3 3 16,0 0-2-16,-3 0 4 15,-1 1-9-15,-5-2 0 16,2 6 3-16,6 4-3 15,-7 0 1-15,8 0-1 16,-6 0-2-16,9 0 0 16,-3 0 2-16,0 0-1 0,-1 0 0 15,0 14-2-15,4-1 1 16,1 0 2-16,0 1-18 16,1-4 6-16,3 3 1 15,1 3-13-15,0 1 6 16,-1-3-25-16,5 1-6 15,0-2-18-15,-4-2-41 16,4-7-13-16,-12-1-118 16</inkml:trace>
</inkml:ink>
</file>

<file path=ppt/ink/ink1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7:31.95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3268 5500 488 0,'0'0'15'16,"0"0"63"-16,0 0 21 15,0 0-37-15,0 0 14 16,0 0-26-16,-165-52-15 0,143 52-9 16,-7 0-4-1,3 0 2-15,0 0-8 0,-3 0-4 16,2 17 1-16,-6 4-1 15,3 1-12-15,-4 1 4 16,4 5-2-16,14-4-2 16,-2-1 0-16,10-1-1 15,3-5 6-15,5 0-5 16,0 1 0-16,0 5-1 16,0-4-1-16,0-2 2 15,15 3-7-15,12-5 5 16,13-8 0-16,2-7-3 15,4 0 4-15,-5 0-5 0,4 0 2 16,-3-18 0 0,-7-10 2-16,-6-4 2 0,-3-2 0 15,-9-2 2-15,-11-4-1 16,-2 2 9-16,-4 0-8 16,0 3 9-16,0 11-2 15,-9-4-4-15,-9 12 6 16,5 5-7-16,-11 2-2 15,6-2-1-15,-13 11-1 16,6-4 0-16,-5 4 0 16,5-4-1-16,-1 4-11 15,0 0-8-15,-3 0-29 16,-1 22-21-16,-4 2-119 16,4 0-89-16</inkml:trace>
  <inkml:trace contextRef="#ctx0" brushRef="#br0" timeOffset="472.73">2170 5403 432 0,'0'0'80'16,"0"0"33"-16,0 0-27 16,0 0-2-16,0 0-24 15,0 0-9-15,9-24-15 16,-9 24-1-16,0-4-5 15,4 4-6-15,-4 0-4 16,0 0-15-16,0 0 9 16,0 0-12-16,0 0-2 15,0 0-1-15,0 8-2 16,0 23 3-16,0 7 0 0,0 6 0 16,0 0 1-1,0-5 1-15,0-3-2 0,0-13 0 16,0-5-4-16,0-5 3 15,0-6-3-15,0-3-17 16,0 0-14-16,0-4-13 16,0 5-44-16,-4-5-64 15,-1 0-69-15</inkml:trace>
  <inkml:trace contextRef="#ctx0" brushRef="#br0" timeOffset="1529.97">1236 5505 372 0,'0'0'86'15,"0"0"22"-15,0 0-16 16,0 0-32-16,0 0 8 0,0 0-17 16,-32-43-17-1,27 43 1-15,5-3-2 0,0 3-10 16,0 0-8-16,0 0-3 15,0 0-7-15,0 0 2 16,0 0-5-16,-8 0 1 16,-7 3-1-16,5 16-1 15,-7 1 3-15,8-3-3 16,-4 6 0-16,3-4 1 16,5 1 0-16,0-2-2 15,0 0 0-15,5 0 0 16,-4-3 2-16,4 2-4 15,0 2 1-15,0 5 1 0,0-6-1 16,9-4 0 0,7 5 1-16,5-11-6 0,1 2 4 15,3-6 0-15,1-4 2 16,0 0-2-16,7 0 0 16,-1-22 2-16,0-11 0 15,-10-4 0-15,-8-4 5 16,1 4-3-16,-15-10 1 15,0 0 5-15,0 6-6 16,-9-5 3-16,-15 17-1 16,6 3 2-16,-9 6-4 15,8 11-2-15,-7-5 0 16,1 14-1-16,3 0-11 16,-8 0-20-16,-4 15-43 15,4 21-61-15,-8-2-58 0,2-6-239 16</inkml:trace>
  <inkml:trace contextRef="#ctx0" brushRef="#br0" timeOffset="894.6">1719 5348 445 0,'0'0'75'16,"0"0"2"-16,0 0 49 15,0 0-31-15,0 0-47 16,0 0-14-16,0-15-5 16,0 15-12-16,0 0-6 15,0 0-4-15,0 0 3 16,0 0-10-16,0 0 0 16,0 28 0-16,0 9 1 0,0 4 7 15,0 3-6-15,0-4 5 16,0 1-6-16,0-3-1 15,0-5 0-15,0-2 1 16,0-3 0-16,0-9-1 16,0-4 0-16,0-7 0 15,0-4-2-15,0-3-10 16,0-1-17-16,0 0-27 16,0 0-55-16,0 0-63 15,-5 0-181-15</inkml:trace>
  <inkml:trace contextRef="#ctx0" brushRef="#br0" timeOffset="1888.02">608 5473 98 0,'0'0'394'0,"0"0"-321"16,0 0 50-16,0 0-15 16,0 0-42-16,0 0-28 15,0 0-12-15,0-34-15 16,0 34-7-16,0 0-3 15,0 0-1-15,0 0-1 16,0 7-3-16,4 20 4 16,5 5 0-16,-1 4 8 15,-8 1-8-15,9 1-4 16,0-1 2-16,-9 4-24 0,0-7-56 16,0-2-67-1,0-10-90-15</inkml:trace>
  <inkml:trace contextRef="#ctx0" brushRef="#br0" timeOffset="-2186.53">1439 4361 580 0,'0'0'84'0,"0"0"32"16,0 0-31-16,0 0-58 15,0 0 1-15,0 0-11 16,0 0-8-16,-12 27-7 16,-11 5 3-16,10 6 1 15,-6-5 1-15,9 2-3 16,1 3-2-16,5-1-1 15,4 0 0-15,0-8-1 16,0 3 0-16,4-8-1 16,25 3 1-16,2-9 0 0,2-9-2 15,2-9 2-15,3 0-3 16,1 0 3-16,-2 0 0 16,-9-13 1-16,0-10 2 15,-15 3-2-15,0-8 6 16,-9-4-7-16,-4-4 9 15,0-2-2-15,-17-8 12 16,-11 7-13-16,0 8-1 16,-2 4-1-16,5 10-4 15,12 6 2-15,-4 5-2 16,8 3 0-16,9 3-2 16,-16 0-4-16,8 0-28 0,-6 0-18 15,1 14-57-15,5 13-93 16,3-4-182-16</inkml:trace>
  <inkml:trace contextRef="#ctx0" brushRef="#br0" timeOffset="-1777.41">2018 4240 518 0,'0'0'51'0,"0"0"50"16,0 0 25-16,0 0-67 16,0 0-16-16,0 0-16 15,0-19-14-15,0 19-1 16,0-5 5-16,0 5-7 15,0 0-8-15,0 0 2 16,0 0-1-16,0 0-3 16,0 11 1-16,0 21 7 15,-5 4-5-15,2 2 4 16,3-2-6-16,0 5 1 0,0 3 2 16,0-9-2-16,0-1-1 15,0 3-1-15,0-10 1 16,0-3 0-16,0 0 0 15,0-5-2-15,0 2-4 16,0-3-18-16,0 6-14 16,0-5-40-16,0-1-109 15,0-13-199-15</inkml:trace>
  <inkml:trace contextRef="#ctx0" brushRef="#br0" timeOffset="-1302.65">2596 4291 580 0,'0'0'93'15,"0"0"-26"-15,0 0 39 16,0 0-63-16,0 0-24 15,0 0-6-15,0 0-10 16,-4 22-2-16,0 8 3 16,-9 6 0-16,8 1-1 15,5-5-3-15,0 2 1 16,0-3 1-16,0-3-1 16,18-1-1-16,-5-7 0 0,11-1 0 15,7-15 0-15,6 1-11 16,0-5 7-16,8 0 3 15,-3-15-3-15,-3-13 3 16,-6-4 1-16,-11-7 0 16,-3 4 0-16,-9-5 9 15,-10 1 8-15,0-6 1 16,0 4-3-16,-14-2-1 16,-10 11-5-16,-12 8-2 15,0 9-3-15,-6 11-4 16,-2 4-2-16,-11 0-1 15,-4 24-27-15,-10 26-21 16,1 5-73-16,4-12-118 16</inkml:trace>
  <inkml:trace contextRef="#ctx0" brushRef="#br0" timeOffset="-3204.14">273 4208 576 0,'0'0'63'0,"0"0"-21"16,0 0 46-16,0 0-29 15,0 0-21-15,0 0-15 16,0 0-12-16,7-15-8 16,-7 15-1-16,4 0 2 0,0 4 2 15,-4 26-5-15,9 11 25 16,-4 6-1-16,-1-1-6 15,0 5 3-15,-4 4-13 16,5 1 4 0,-5-6-9-16,4-7 1 0,0-1-3 15,2 2-1-15,-2-5 1 16,-4-3-2-16,5 1 0 16,1-9 0-16,-2-1-4 15,0-3-19-15,5-7-26 16,0-6-49-16,12-11-110 15,0 0-153-15</inkml:trace>
  <inkml:trace contextRef="#ctx0" brushRef="#br0" timeOffset="-2732.4">803 4341 560 0,'0'0'90'0,"0"0"-43"16,0 0 62-16,0 0-67 15,0 0-22-15,0 0-17 0,0 33 3 16,0 13 8 0,-10 1 6-16,4-5-3 0,-2-1-10 15,3 1-1-15,5-4-4 16,0-7 0-16,0-3-2 15,5 0 0-15,19-4 1 16,7-6 3-16,7-5-8 16,1-8 4-16,-2-5 0 15,3 0 1-15,-3 0 0 16,-11-23 1-16,-5 5 1 16,-13-9 0-16,1-3 7 15,-9-1 1-15,0-10 4 16,0-2 10-16,-30 2-20 15,1-4 4-15,-2 3-5 16,-2 16 2-16,7 0-4 0,3 11-2 16,8 11 1-16,6 0-1 15,1 4 2-15,3 0-5 16,-3 0-12-16,-11 0-38 16,4 35-13-16,7 0-71 15,8-8-91-15</inkml:trace>
  <inkml:trace contextRef="#ctx0" brushRef="#br0" timeOffset="-7134.33">821 3499 558 0,'0'0'80'0,"0"0"31"16,0 0-21-16,0 0-59 16,0 0-19-16,0 0 0 15,-22 32-10-15,6-1 0 16,7 3 0-16,1 2 0 0,3-1 1 16,5 0-3-1,0-8 1-15,0-3 1 0,0 0 2 16,5-6-7-16,12-3 3 15,8-6 0-15,-3-9-1 16,5 0 1-16,1 0 2 16,-1-15-1-16,1-23-1 15,-2 3 2-15,-16-2 2 16,-3-9-1-16,-7 7 2 16,0-8 7-16,0 6 4 15,-7 10-15-15,-12 8 4 16,-7 8 2-16,6 11-4 15,-6 0-3-15,4 4 4 16,6 0-8-16,-1 0-2 16,-1 4-12-16,5 20-21 0,7 2-62 15,6 3-54-15,0-3-108 16</inkml:trace>
  <inkml:trace contextRef="#ctx0" brushRef="#br0" timeOffset="-6797.24">1298 3386 264 0,'0'0'330'0,"0"0"-255"0,0 0 47 16,0 0-53-16,0 0-37 15,0 0-13-15,0 0-5 16,0 0-12-16,0 0 0 16,0 29 0-16,0 4 2 15,0 9 8-15,0-1-5 16,0 5-2-16,0 5-3 16,0 1 0-16,0-1-2 15,0-5 1-15,0-4-1 16,0-11 0-16,0-3 0 15,0-5-18-15,0-9-28 16,0 0-56-16,0-14-81 0,0 0-155 16</inkml:trace>
  <inkml:trace contextRef="#ctx0" brushRef="#br0" timeOffset="-6317.59">1745 3452 535 0,'0'0'80'0,"0"0"9"16,0 0 1-16,0 0-51 0,0 0-13 16,0 0-10-16,-54 33-8 15,31-4 7-15,1-1 0 16,-2 3 1-16,10 5-7 15,-7 2-4-15,12-5-5 16,9 5 0-16,0-7 2 16,0 1-2-16,0-3 1 15,0 2-2-15,26-8-3 16,2-9 4-16,8-9-3 16,10-5-3-16,-9 0 4 15,3-4-1-15,-5-19 3 16,-10-5-3-16,-8 4 0 15,-8-7 3-15,-5-4 1 0,-4-1 1 16,0-10 5 0,0 9 4-16,-13-5-4 0,-4 14-3 15,-6 0 0-15,8 14 1 16,2 6-4-16,0 7-1 16,9 1 0-16,-5 0 0 15,4 0-9-15,-10 0-20 16,10 0-25-16,1 23-79 15,4 5-51-15,0-15-206 16</inkml:trace>
  <inkml:trace contextRef="#ctx0" brushRef="#br0" timeOffset="-7601.09">201 3485 323 0,'0'0'135'16,"0"0"-13"-16,0 0-33 0,0 0-49 15,0 0-7-15,0 0-6 16,-14-1-13-16,-8 1-6 16,2 15 9-16,2 20-1 15,-3 8-10-15,-2 12 0 16,8-7-2-16,2 3 2 15,13-1-2-15,0-8-3 16,0-1 3-16,0-14-4 16,17-7-1-16,21-6 1 15,-3-10 1-15,16-4-1 0,-1 0 2 16,1-28 1 0,0-9 1-16,-3-17 2 0,-10 6 3 15,-8-7 4-15,-14-5 11 16,-12-1-2-16,-4 9-11 15,0 3 3-15,0 16-5 16,-24 1-7-16,-7 14 1 16,7 13-1-16,2 5-1 15,4 0-1-15,-3 0-1 16,-4 0-11-16,-1 32-30 16,1 6-26-16,12 2-52 15,9-2-47-15,4-6-142 16</inkml:trace>
  <inkml:trace contextRef="#ctx0" brushRef="#br0" timeOffset="-5283.84">2400 3416 560 0,'0'0'53'15,"0"0"63"-15,0 0-23 16,0 0-51-16,0 0-16 16,0 0-10-16,-17 0-9 15,17 0-7-15,-13 13 3 16,0 6-1-16,3 5 0 15,4 3 0-15,6 8 1 16,-4 0-2-16,4-4-1 16,0 1 2-16,0-3-2 15,0 0 4-15,20-4-4 0,6-5 0 16,-3-6 0 0,9-4 0-16,0-7-1 0,0-3-1 15,3 0 2-15,-2 0-1 16,-7-24 0-16,3-3 1 15,-7-4 2-15,-7-1-1 16,-1-3 10-16,-10-1 6 16,-4 1 4-16,0 0 6 15,0 4-13-15,0 7 7 16,-20 1-12-16,3 18 0 0,-5 1 1 16,3 4 1-16,5-4-11 15,-13 4-5-15,7 0 5 16,3 0 1-16,-5 0-1 15,5 0-3-15,2 0 3 16,5 0-2-16,6 4-2 16,-1 0-9-16,5 1-2 15,0-5 2-15,0 0-4 16,0 0 10-16,-4 0 1 16,4 0 6-16,0 0-2 15,0 0 5-15,0 0-3 16,0 0 1-16,0 0-1 15,0 0 0-15,0 0 0 16,0 0 0-16,0 0 0 16,-4 0 0-16,4 0 0 0,0 0 0 15,0 0 0-15,0 0 0 16,0 0 3-16,0 0-3 16,-5 0 0-16,5 0 0 15,0 0 0-15,0 0 0 16,0 0 0-16,0 0 0 15,0 0 2-15,0 0-2 16,0 0 0-16,0 0 1 16,0 0 0-16,0 0 0 15,0 0 0-15,0 0 0 16,0 0-1-16,0 0 1 16,-9 0-1-16,-9 4 0 0,3-4-4 15,2 6 4-15,0-1 4 16,-4-1-4-16,1 0 0 15,-6-4-3-15,4 11 6 16,-2-7-6-16,3-1 2 16,4-3 1-16,0 0 0 15,13 0 4-15,-5 0-7 16,5 0 6-16,0 0-3 16,0 0 0-16,0 0 0 15,0 0-1-15,0 0 1 16,0 0-1-16,0 0 1 15,0 0-2-15,0 0-8 16,0 2-16-16,0-2-22 0,0 12-49 16,0-11-111-1,0 8-83-15</inkml:trace>
  <inkml:trace contextRef="#ctx0" brushRef="#br0" timeOffset="-55971.17">-401 1868 211 0,'0'0'68'0,"0"0"31"16,0 0-10-16,0 0-22 16,0 0-13-16,0 0-4 15,0-6 8-15,0 2-1 16,0 0 15-16,0 4-19 16,0 0-4-16,0 0-10 15,0 0-8-15,0 0-11 16,0 0-9-16,0 0-8 0,0 0-3 15,0 0-2-15,0 18-2 16,0 23 4-16,0 6 1 16,0 7 0-16,0 8 0 15,5-1-1-15,12 0 0 16,-1 2-1-16,-3-7 0 16,9 1-36-16,3-9-28 15,-4-6-63-15,6-14-121 16</inkml:trace>
  <inkml:trace contextRef="#ctx0" brushRef="#br0" timeOffset="-63115.95">2711 1975 343 0,'0'0'126'0,"0"0"-25"15,0 0-11-15,0 0-25 16,0 0-3-16,0 0-11 16,-31-9-16-16,21 9-5 15,0 0 0-15,-7 0-7 0,-1 0-8 16,-5 0-5-16,4 0-2 15,-7 13 0-15,-6 9 1 16,9-2-5-16,1-3 2 16,2 7-3-16,3-6 0 15,8-3-3-15,0 2 0 16,5-1 6-16,-1-2-5 16,5 3-2-16,0-3-2 15,0 0 2-15,0 0-1 16,0-1 2-16,0 6 0 15,18-5 4-15,4 0-4 16,2-5-1-16,7-3-4 16,6-2 5-16,-2-4-6 0,-1 0 0 15,-4 0 3-15,3 0-4 16,-15 0 5-16,4 0-1 16,-9 0 2-16,3-10 1 15,-3-8 0-15,4-1 1 16,-8-3 0-16,4-6 2 15,-2 4 1-15,-2-7-3 16,0 3 2-16,0 0 1 16,-5 0 3-16,-4 9-3 15,0-3 8-15,0 2 3 16,0 3-9-16,0 2 8 16,0 6-6-16,0-5-1 15,-18 5 5-15,1-6-11 16,-6 7 1-16,0 3-2 15,1-1 0-15,-3 3 1 0,-1 3-2 16,-3 0-1-16,-1 0-3 16,1 0-15-16,7 0-12 15,-4 9-1-15,-2 9-26 16,1 9-37-16,-10-3-52 16,10-5-59-16,-11-4-172 15</inkml:trace>
  <inkml:trace contextRef="#ctx0" brushRef="#br0" timeOffset="-62328.06">1936 1904 395 0,'0'0'84'0,"0"0"20"16,0 0-20-16,0 0-35 16,0 0 6-16,0 0-2 15,-26-22-26-15,17 22-3 16,-1 0-10-16,2 0 4 0,-7 0-13 15,-2 0 5-15,-6 0-1 16,4 14-1-16,6 9-2 16,-9-6 0-16,6 3-5 15,3 3 5-15,-5 1 0 16,10-2-4-16,-1-3 1 16,-5-1-2-16,9 5 1 15,5 4-2-15,0-7 0 16,0 7 0-16,0-7 0 15,0 2 0-15,0-2 0 16,0 1 0-16,0-7 0 16,19 0-1-16,-10 0 1 0,4-5 0 15,6-3 0-15,4-1 0 16,-1-5 1-16,-1 0-1 16,4 0 1-16,-3 0-1 15,-3 0 0-15,4 0 2 16,-10-15 0-16,0 1 1 15,1-9 2-15,5 4-1 16,-1-7 3-16,-5-2-1 16,1 4 2-16,-2-8-1 15,-1 8 1-15,3-9-5 16,-10 5 1-16,5 4 5 16,-9 0 0-16,0 4 6 15,0 0-1-15,0-2-4 0,0 7-1 16,0-7-2-16,0 7 3 15,-5 6 0-15,-12-4-5 16,1 4-1-16,3-2-4 16,-9 8 0-16,5-7 1 15,-7 6-1-15,6 1 0 16,0 3-2-16,-1 0-8 16,5 0-14-16,-4 0-7 15,1 13-21-15,-3 5-14 16,2-1-63-16,-3 3-84 15,-4-6-191-15</inkml:trace>
  <inkml:trace contextRef="#ctx0" brushRef="#br0" timeOffset="-61368.07">1176 1909 292 0,'0'0'70'16,"0"0"26"-16,0 0 0 0,0 0-41 15,0 0 1-15,0 0-17 16,-4-9-13-16,4 9-1 16,0 0 16-16,-2 0-10 15,2 0-10-15,-4 0-1 16,-5 0-7-16,1 0-2 16,-1 0-4-16,-4 0-6 15,-6 13-1-15,9 6 1 16,1 0 4-16,-4 5-5 15,4-5 2-15,1 1 0 0,2-3-1 16,4 1 0 0,-2-1-1-16,4 2 3 15,0 0-3-15,0 0 0 0,0 0 0 16,0-2 0-16,0-3 0 16,0 0 0-16,0 6 1 15,4-6-1-15,12 4 2 16,6-9-1-16,-4 4-2 15,2-4 2-15,-3-3-1 16,5 2 0-16,-7-3-1 16,3-1 1-16,-9-4 0 15,4 0 3-15,-4 0-3 16,0 0-1-16,7 0 1 16,-8 0 2-16,10 0 4 15,-5 0-5-15,1-13 5 0,5-2-1 16,-2 2-2-16,-8 3 2 15,0-3 8-15,1-2-13 16,0 8 13-16,-5-6-8 16,-1-2 5-16,0 3 9 15,-4-4-14-15,0 2 1 16,0 0 3-16,0-5 1 16,0 4 3-16,0 2-9 15,0-1 2-15,0 1 1 16,0-1-2-16,0 4 2 15,0-1-2-15,-8 0-2 16,-3 2-3-16,1-6 5 0,-3 11-4 16,4-5 0-16,-8 9 2 15,-2-3-3-15,5 3-1 16,5 0 0-16,-8 0 1 16,-1 0 0-16,2 0-1 15,-6 0 1-15,9 0 0 16,-5 0-1-16,3 0 0 15,2 0-1-15,4 3 1 16,5 1-6-16,0 5-6 16,-1-9-1-16,1 4-4 15,0 7-8-15,-2-8-1 16,1 3-27-16,1-6-29 16,-6 0-91-16,-3 0-198 0</inkml:trace>
  <inkml:trace contextRef="#ctx0" brushRef="#br0" timeOffset="-59425.9">693 1885 187 0,'0'0'71'0,"0"0"-1"15,0 0 26-15,0 0-8 16,0 0-41-16,0 0 0 16,0-40 20-16,0 40-10 0,0 0 0 15,0-4-10 1,0-3-13-16,0 7-11 0,0-3 3 15,0 3 2-15,0 0-9 16,0 0 1-16,0 0 2 16,0 0-3-16,0 0 3 15,0-4-7-15,0 4-4 16,0 0 3-16,0 0-5 16,0 0-3-16,0 0-3 15,0 0-5-15,0 0 2 16,0 0-6-16,0 0 3 15,0 0 3-15,0 18-4 16,0 9 3-16,-4 5 1 16,4 11 6-16,-5-11-6 0,5 14 0 15,0-9-1-15,0 1 2 16,0 4-2-16,-4-7 0 16,4-5 1-16,0 2 0 15,0-9 0-15,0-1 5 16,-4-2-5-16,4-7 0 15,0 1-4-15,0-1 8 16,0-2-5-16,0-7 2 16,0 0-2-16,0 3-1 15,0-7 2-15,0 0 0 16,0 0 0-16,0 0 0 16,0 0 1-16,0 0-1 15,0 0 1-15,0 0 0 0,0 0-1 16,0 0-12-1,-5 0-13-15,1 0-7 0,-2-24-39 16,-4-10-124-16,-12-13-125 16</inkml:trace>
</inkml:ink>
</file>

<file path=ppt/ink/ink1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7:31.29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297 114 597 0,'0'0'7'15,"0"0"51"-15,0 0 48 16,0 0-55-16,-204-9-9 16,161 9-5-16,16 0-9 15,17 0 4-15,-3 0-9 16,13 0-6-16,0 0-7 16,0 0-5-16,0 0-4 15,0 4-1-15,19 1 0 16,55 1 4-16,37-6 2 15,50 0 5-15,31 0 0 16,21-6-1-16,10-12-9 16,9 0-1-16,-2 3 3 0,0 6-1 15,-9 0-2-15,-4-1 0 16,-4 5 2-16,21-4-2 16,2 9-2-16,5-4 1 15,-16-1-5-15,-25 5-2 16,-17 0 3-16,-34-4 3 15,-25 4-6-15,-47 0 5 16,-35-1 0-16,-21 1 3 16,-12-4-1-16,-5 4 2 15,-4 0 1-15,0 0 8 16,5 0 0-16,-5-4 0 16,4 4-3-16,-4 0-6 0,0 0 3 15,4 0-8-15,-4 0 3 16,0 0-7-16,0 0-12 15,0 0-12-15,0 0-25 16,0 0-54-16,0 0-104 16,-30 13-219-16</inkml:trace>
</inkml:ink>
</file>

<file path=ppt/ink/ink1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7:34.17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0 502 0,'0'0'80'16,"0"0"-40"-16,0 0 35 15,0 0-49-15,0 0-11 16,0 0 39-16,154 57-19 15,-48-52-5-15,39-1-5 0,23-4 20 16,34 0-25 0,15 0-14-16,17-4-1 0,-4-5-4 15,-1 3-1-15,-15 2 0 16,-32 4-7-16,-45 0-6 16,-50 0-11-16,-42 0-8 15,-32 0 27-15,-13 0 4 16,0 0 2-16,0 0 7 15,0 0 5-15,0 0-11 16,0 0-2-16,0 0-35 16,0 0-113-16,0 0-282 15</inkml:trace>
</inkml:ink>
</file>

<file path=ppt/ink/ink1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7:48.11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303 59 294 0,'0'0'55'0,"0"0"83"15,0 0-49-15,0 0-6 16,0 0 6-16,0 0-2 16,0 0-33-16,-15-55-7 15,15 55-9-15,0 0-3 16,-4 0-5-16,4 0-9 16,-4 0-1-16,-4 0-9 15,-12 0-2-15,-7 0-5 16,-5 0-4-16,1 32 0 15,-6 5-1-15,6 14 1 0,6 13-2 16,4 11 4-16,6 3-4 16,2 14 4-16,9 6-5 15,4 8 4-15,0 12-2 16,4 16 2-16,19 7 1 16,2 23-2-16,-3 2-4 15,-2 2 4-15,-11-7 0 16,-5 3 0-16,-4-2 1 15,0-2 3-15,0-1-7 16,0-17 4-16,-13-21-1 16,1-22 0-16,-2-20 1 15,4-25-1-15,4-20 0 16,2-17-1-16,4-14 1 0,0-3-12 16,0 0-23-16,-9-16-16 15,-7-50-115-15,-15-21-173 16</inkml:trace>
</inkml:ink>
</file>

<file path=ppt/ink/ink1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7:48.85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255 0 406 0,'0'0'44'0,"0"0"37"15,0 0-5-15,0 0-19 16,0 0-14-16,0 0 2 15,-110 71 0-15,93-26 4 0,-4 11-17 16,8 9-4-16,-3 14-2 16,12 12-6-16,0 11-2 15,4 18-1-15,0 7 1 16,0 12-9-16,0 19 1 16,0 17-2-16,8 6 8 15,1 8-10-15,-9-9 2 16,0-17-3-16,0 0 1 15,0-15-4-15,0-10 1 16,0-24-3-16,-9-18 0 16,1-29 1-16,2-19 1 15,6-21-2-15,-4-16-1 16,-2-7 1-16,6 0-28 0,-6-4-11 16,-3 0-11-1,-7 0-95-15,-7-36-126 0</inkml:trace>
</inkml:ink>
</file>

<file path=ppt/ink/ink1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7:51.39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0-9 178 0,'0'0'84'0,"0"0"-6"0,0 0 2 16,0 0-34-16,0 0-12 15,0 0-12-15,10-19 2 16,-10 19 3-16,0 0 10 16,0 0 24-16,0 0-5 15,0 0 12-15,0 0-28 16,0 0-13-16,0 0-9 16,0 0-5-16,0 0 0 15,0 0-12-15,0 34 2 16,12 26 17-16,4 17-9 15,-3 31 11-15,0 26-15 0,0 4 2 16,7 16-7-16,2-1 6 16,-5 10-8-16,8 7-3 15,-3 6 3-15,-5-13 5 16,-3-13-2-16,10-14-3 16,-16-18 1-16,5-22-1 15,-7-18 0-15,3-18-1 16,-2-8-30-16,9-22-7 15,-7-3-106-15,4-23-5 16,-4-4-415-16</inkml:trace>
</inkml:ink>
</file>

<file path=ppt/ink/ink1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7:49.65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335 2 214 0,'0'0'19'0,"0"0"31"15,0 0-2-15,0 0 27 16,0 0 0-16,0 0-30 16,-107 0-5-16,84 0-14 15,8 0 9-15,4 0 9 0,1 0-12 16,5 0 3-1,-9 0 10-15,4 4-10 0,-3 9-11 16,-3 7-9-16,1 11 2 16,-1 6 3-16,8 14-2 15,0 5 1-15,4 13-3 16,4 10-5-16,0 15 0 16,0 6 0-16,0 21 4 15,0 19-2-15,0 26-2 16,0 20-10-16,0 3 12 15,0 7-6-15,0 3 5 16,0-5-6-16,0-3-2 16,0-7 0-16,0-19-4 15,0-16 3-15,0-21-3 16,0-22 0-16,0-19 1 0,0-25 0 16,0-21-1-16,0-19 0 15,0-13 0-15,0-9 0 16,0 0-17-16,-4 0-8 15,-2-6-17-15,-3-22-75 16,0-2-118-16,-23-16-270 16</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41:46.62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-3-6 235 0,'0'0'46'0,"0"0"-4"16,0 0-6-16,0 0 6 16,0 0-14-16,0 0 1 15,0 0-4-15,0-8 4 16,0 8-9-16,0 0 0 16,0 0 0-16,0 0 3 15,0 0-4-15,0 0-5 16,0 0-3-16,0 0 5 15,0 0-2-15,0 0-8 0,0 0 1 16,0 0-3-16,0 0-2 16,0 0 9-1,0 0-7-15,0 0-4 0,0 0 0 16,0 0 0-16,0 0 0 16,0 0 1-16,0 0 2 15,0 0-3-15,0 0 0 16,0 0 0-16,0 0 0 15,0 0 0-15,0 0-1 16,0 0-1-16,0 0 1 16,0 0 1-16,0 0 4 15,0 0-4-15,0 0 0 16,0 0-4-16,0 0 7 16,0 0-3-16,0 0 0 15,0 0-21-15,0 0-76 0,0 27 25 16,5 0-130-16</inkml:trace>
</inkml:ink>
</file>

<file path=ppt/ink/ink1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6:38.05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-5262 11330 502 0,'0'0'47'0,"0"0"20"16,0 0 56-16,0 0-44 16,0 0-37-16,0 0-9 15,0 0-2-15,0-13-7 16,0 13-3-16,-18 0-5 15,-11 0-6-15,3 20 3 16,-7 12-3-16,-2 4 0 16,3 7-3-16,5-5 1 15,-1 3 2-15,14-4-10 16,0-1 7-16,10-1-6 16,0 0 0-16,4 1 2 15,0 3-3-15,0-3 0 0,0-2-1 16,8 3-1-1,20-2 2-15,8-8 0 0,6 3 0 16,-5-16-1-16,12-10 1 16,-3-4 0-16,-1 0 1 15,10 0 2-15,-1-13-3 16,-7-22 0-16,-7 0 2 16,-4-5 3-16,-4-3-3 15,-4-4-2-15,-9-1 1 16,-8-7 5-16,5 1-5 15,-16 3 1-15,0 7 9 16,0 9-7-16,0 2 1 0,-16 5 4 16,-5 5-2-16,-10 5 0 15,-7-1-4-15,2 1-3 16,4 4 0-16,-5 4-4 16,2 0 4-16,3 10 4 15,4 0-4-15,1 0-8 16,-1 0 5-16,6 0 0 15,-1 18-17-15,13-2 3 16,1 7-11-16,5 5-19 16,4-1-18-16,0 7-47 15,0-3-77-15,9-8-121 16</inkml:trace>
  <inkml:trace contextRef="#ctx0" brushRef="#br0" timeOffset="660.72">-4377 11184 289 0,'0'0'178'0,"0"0"-100"16,0 0 18-16,0 0-30 15,0 0 0-15,0 0 9 16,-38-47-30-16,34 47 3 15,4 0-12-15,-5 0-5 16,5 0-10-16,0 0-7 16,0 0-4-16,0 0-4 15,0 0-6-15,-4 0 0 16,4 0 0-16,0 0-2 16,-5 5-1-16,1 26 2 0,-5 16 1 15,-1-1 2 1,10 1 0-16,0 4-2 15,0-1 2-15,0 2-1 0,0-1 0 16,0 5-1-16,0-5 0 16,0 0 0-16,0-5 0 15,0 1 1-15,0-11-1 16,0 3 2-16,0-8-2 16,0-4 2-16,6 1-2 15,-6-4-2-15,0-5 2 16,4-6 0-16,-4-3 0 15,0-6 1-15,0-3-1 16,0 3 0-16,0-4 0 0,0 0 1 16,0 0-1-16,0 0-2 15,5 0-17-15,-1 0-22 16,14 0-20-16,8-4-85 16,11-24-65-16,1-10-333 15</inkml:trace>
  <inkml:trace contextRef="#ctx0" brushRef="#br0" timeOffset="1290.04">-3343 11387 536 0,'0'0'44'0,"0"0"83"15,0 0-49-15,0 0-9 16,0 0-29-16,0 0-13 16,-55-23-12-16,27 23 2 15,1 0 1-15,-5 23-5 16,4 1-3-16,-2 4 3 15,-2 4-10-15,9 0 3 16,2 6-2-16,1-2-3 16,10 5 2-16,5-3-3 0,5 3 0 15,-4-4 1-15,4 6 2 16,0-11-5-16,0 2 2 16,4-7 0-16,20-4-4 15,8-6 4-15,-1-2-4 16,19-9-8-16,1-3 1 15,8-3 1-15,-7 0-1 16,-1-5 4-16,0-23 3 16,-9-3 2-16,-7-7 2 15,-6 1 1-15,-8-9 0 16,-6 0-1-16,-6-5 14 16,-6-1-8-16,-3 10 1 0,0 1 0 15,0 10 11 1,-3 3-14-16,-25 5 6 15,-4 2-5-15,0 3 1 0,0 10-4 16,5-2 2-16,-4 6-3 16,-1 4 0-16,5 0-1 15,-1 0 0-15,1 0-6 16,-1 0-17-16,5 26-18 16,6-2-37-16,2 4-96 15,11-5-47-15</inkml:trace>
  <inkml:trace contextRef="#ctx0" brushRef="#br0" timeOffset="1892.57">-2696 11471 204 0,'0'0'362'0,"0"0"-291"16,0 0 60-16,0 0-48 0,0 0-44 16,0 0-4-1,0-19-1-15,0 19-15 16,-5 0-11-16,-11 0 1 0,0 0 2 15,6 19-8-15,-7 7 0 16,1 0-2-16,4 5 1 16,4 2 1-16,8 4-3 15,0 1 0-15,0-3 0 16,0-1 0-16,0 3 0 16,11-10-1-16,14-3 0 15,1-4-2-15,2-9-5 16,8-9-1-16,10-2 2 15,-2 0 1-15,4 0 4 0,1-28-1 16,-13-1-1 0,1-4 4-16,-14-4 1 0,-4 5 1 15,-11-9 0-15,-8 0 2 16,0-6 7-16,0 0-7 16,-40-4 7-16,3 5-10 15,-9 13-1-15,-3 6 0 16,12 13 0-16,-5 9 4 15,10 5-4-15,5 0-5 16,1 0 5-16,1 5-4 16,3 23-7-16,-5-1-14 15,9 16-29-15,8-4-64 16,2-5-65-16,8-6-158 16</inkml:trace>
  <inkml:trace contextRef="#ctx0" brushRef="#br0" timeOffset="2468.56">-1872 11435 556 0,'0'0'46'0,"0"0"58"0,0 0-24 16,0 0-35-16,0 0-12 15,0 0-5-15,-74 0-7 16,52 17 6-16,0 2-4 16,2 3-7-16,7 2-9 15,-5 10-1-15,5-8-1 16,-1 12 4-16,9-7-8 15,1-2 1-15,4 2-1 16,0 4-1-16,0-4 2 16,0-3-2-16,9 0 0 15,14-4 1-15,-1-6-1 16,11-9 0-16,-1-1-1 0,13-8-1 16,0 0 1-16,6 0 0 15,0-27-4 1,2-1 0-16,-2-9 4 0,-16 4 1 15,-16-8 0-15,0 3 0 16,-19-3 7-16,0-5 1 16,0-1 6-16,-19 1 1 15,-13 9-8-15,-5 6 2 16,-3 1-4-16,-1 17 3 16,5 4-5-16,-15 9-3 15,9 0 0-15,-3 0-4 16,5 0 5-16,2 0-2 15,7 18-26-15,-1 16-30 16,1 1-48-16,-1-6-182 16</inkml:trace>
  <inkml:trace contextRef="#ctx0" brushRef="#br0" timeOffset="18538.54">-5003 12440 592 0,'0'0'23'16,"0"0"40"-16,0 0 43 16,0 0-29-16,0 0-39 15,0 0-5-15,0 0-3 0,0-47-14 16,0 47 3-16,0-4-4 16,-4 0 8-16,0-2-12 15,-14 6 4-15,-2 0-7 16,-2 0-7-16,-4 0 2 15,-1 14-3-15,-1 23 1 16,-10 4-1-16,8 6 0 16,1 0-1-16,11-6 1 15,1-3 0-15,3 4 0 16,9-2 0-16,5 3 0 16,0-2 1-16,0-3 0 15,0-7-1-15,0 3-2 0,23-6 2 16,-1 0 1-16,1-6-1 15,5 2-1-15,-1-11-2 16,1-3 3-16,7-6 0 16,-6-4 0-16,1 0 1 15,8 0-1-15,-6 0 0 16,9-4 0-16,-10-14 0 16,1-11 1-16,-1 1-1 15,2-3 1-15,-11-11 1 16,7 0-2-16,-7-3 3 15,-9 7-3-15,-7-5 1 16,-6 11 1-16,0-7 1 16,0 4-2-16,0-1 1 15,0-2-1-15,0 9 0 0,-15 2-1 16,-2-1 4-16,-12 0-1 16,3 5-3-16,-8 1 3 15,4 2-3-15,-4 7 1 16,13-2-1-16,-1 6 0 15,-1 5 0-15,4-2 1 16,6 2-1-16,0 4-1 16,8 0 0-16,1 0 1 15,-2 0-6-15,0 0-18 16,-2 14-23-16,0 23-30 16,8 6-39-16,0 3-103 15,0-14-129-15</inkml:trace>
  <inkml:trace contextRef="#ctx0" brushRef="#br0" timeOffset="19235.71">-4028 12408 376 0,'0'0'182'0,"0"0"-154"15,0 0 75-15,0 0-28 16,0 0-15-16,0 0-25 16,-53-5-5-16,38 5-13 15,-2 0-6-15,-7 0-1 16,-3 13 1-16,5 11-4 15,-7 11-7-15,7-1 3 16,-1 13-3-16,4 3 1 16,6-5 7-16,4 12-8 15,1-9 1-15,8-3-5 16,0 2 4-16,0-10 0 16,0-1 0-16,0-8 0 15,0 0 0-15,22-1 0 0,-5-7 0 16,8 4 4-1,5-6-9-15,3-5 5 0,-5 2-1 16,8-7 1-16,-4-7 0 16,4-1 0-16,-1 0 0 15,-1 0 0-15,-2 0 0 16,4-13 2-16,-13-7-2 16,9-8 0-16,-6 1 2 15,-4-5-1-15,-2-6-1 16,-3-4 2-16,-12 9 2 15,-5-3 6-15,0-10 2 16,0-1-8-16,0 1 8 0,-18-9-9 16,-6 8-3-1,-7 0 1-15,-2 10-1 0,2 6 3 16,-5 11-2-16,9 2 9 16,-10 5-10-16,16 9 0 15,6 4 0-15,-2 0-2 16,9 0 2-16,-5 0-10 15,2 0-4-15,1 31-26 16,-3 10-24-16,13 1-89 16,0-4-48-16,0-7-255 15</inkml:trace>
  <inkml:trace contextRef="#ctx0" brushRef="#br0" timeOffset="19858.13">-3130 12329 220 0,'0'0'242'16,"0"0"-192"-16,0 0 49 16,0 0-13-16,0 0-28 15,0 0 14-15,0-15-21 16,0 10-14-16,0 1-1 15,0 0-8-15,0 4-1 16,0 0-6-16,0 0-10 16,0 0-5-16,0 0-3 15,-4 0-3-15,-1 13-3 16,-3 34 3-16,-7 12 0 0,2 3 6 16,7-2-6-1,-2 4-2-15,3-2 2 0,5-4 2 16,0 0-1-16,-4-8-1 15,4-9 1-15,0 5 2 16,-4-7-6-16,4-8 3 16,0-3 0-16,0-5 0 15,0 1 1-15,0-7 4 16,0-2-5-16,0-6 0 16,0 1 1-16,0-2-2 15,0-3 1-15,0 1-1 16,0-2-2-16,0 1-4 15,0 3-16-15,0 3-14 16,0-6-25-16,0 3-60 16,0-8-91-16,0 0-223 0</inkml:trace>
  <inkml:trace contextRef="#ctx0" brushRef="#br0" timeOffset="20570.01">-2587 12475 534 0,'0'0'35'15,"0"0"9"-15,0 0 79 16,0 0-50-16,0 0-34 16,0 0-7-16,0-31-2 15,0 31 2-15,0 0-7 16,-5 0-3-16,-14 0-3 16,2 0-10-16,-11 0-6 15,10 7 1-15,-9 17 0 16,3 6-3-16,2 6-1 15,5 6 0-15,1-1-1 0,4-7 1 16,8 12 1 0,2-9-1-16,2 6-1 0,0-7 0 15,0 6 1-15,0-5 0 16,6-4-1-16,14-5 1 16,9-5 0-16,-3-2 0 15,8-10-2-15,-11-6 0 16,9-5 2-16,-6 0-1 15,0 0 0-15,-1 0 0 16,1 0 0-16,-1-5 1 16,-2-13 0-16,-7-10 0 15,-6 8 2-15,4-3-1 16,-9-9 0-16,-1 0 1 16,-4-10 3-16,0-4-3 15,0 9-2-15,0-1 1 0,-9 7 5 16,-5 3-4-16,4 8 0 15,-3-7 3-15,-9 3-1 16,2 1 0-16,-1-1 0 16,-2 1-2-16,-2 14 1 15,8-6-2-15,0 4 1 16,-7 5-2-16,7-1 0 16,3-4 0-16,-4 11-9 15,-1 0-11-15,5 0-24 16,5 24-52-16,-4 17-113 15,4-4-197-15</inkml:trace>
  <inkml:trace contextRef="#ctx0" brushRef="#br0" timeOffset="21260.34">-1645 12462 353 0,'0'0'74'16,"0"0"-5"-16,0 0 25 16,0 0-47-16,0 0-4 15,0 0-2-15,-81-39-6 16,70 39 5-16,2 0 2 16,-3 0-11-16,-2 0-7 15,-4 0-6-15,-1 0-8 16,-4 13 2-16,6 13-3 15,-11 7-9-15,14 9 0 0,5 4 4 16,-4 1-3 0,13 9 4-16,-4-5-4 15,4-4-1-15,0 0 0 0,0-8 1 16,4-6 1-16,13 3-2 16,11-12 0-16,0 4-3 15,6-8 3-15,14-11 3 16,2-9-3-16,9 0 0 15,5 0 2-15,0-1-2 16,-5-31 0-16,-10-5 1 16,-4 8-1-16,-16-17 0 15,-7 9 1-15,-12-13 6 16,-5-1-5-16,-5 0 9 16,0-5-1-16,-10 6 1 15,-17 3-6-15,-2 5-1 0,-1 15 3 16,-3 3-7-16,7 11 4 15,1 2-3-15,5 7 3 16,9 0-4-16,-2 4-1 16,-7 0-6-16,8 12-22 15,-2 30-31-15,10 1-63 16,4-2-109-16</inkml:trace>
</inkml:ink>
</file>

<file path=ppt/ink/ink1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8:07.79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8991 1659 548 0,'0'0'31'16,"0"0"11"-16,0 0 60 16,0 0-42-16,0 0-21 15,0 0 4-15,0 0-17 16,32-75-2-16,-28 42 2 15,0 2 2-15,2-12-12 16,6-7-5-16,1-6 2 16,-3-10-6-16,4 3-1 15,-8 1 3-15,3-1 1 16,-5 2-5-16,-1-3 1 16,1-1-4-16,1 4 3 0,-1-5-3 15,-4-4-1-15,6 6-1 16,-6-1 3-16,4 11 0 15,-4-7-2-15,0 6 1 16,0 4 0-16,0 8 3 16,0 5 1-16,0 7 0 15,0 3-5-15,0 4 11 16,-4 2-9-16,-2 4 6 16,2 3-8-16,-1 0 2 15,-2 6 1-15,3 1 5 16,-5 4-5-16,3-2 2 15,2-2 0-15,0 2-1 0,4 2 5 16,-6-5-7-16,0 5 0 16,-3-2 4-16,-2-1-6 15,-2 0 0-15,3-1 4 16,-11 4-4-16,-5-1-1 16,-15-5 0-16,-3 5-1 15,-20 1 1-15,-4 4 0 16,-12 0-3-16,-1 0 3 15,-9 0 0-15,-6 0 0 16,6 0 1-16,7 0-1 16,1-5 4-16,12 5-3 15,2-4 0-15,1-2-1 16,-7 2 0-16,-1 4-2 0,-4 0 2 16,-8 0 1-16,-3-5-1 15,-8 5-2-15,-1 0 2 16,-11 0 0-16,11 0 2 15,-2-4-2-15,6 4 0 16,-2 0-2-16,-1 0 0 16,2 0 3-16,13 0-2 15,2 0 2-15,17 0 0 16,18 0-1-16,1 0-2 16,17 0 2-16,-5 0 1 15,-2 0 1-15,-6 0-1 16,-2 0-1-16,-5 0 0 0,-12 0 0 15,-8 9 0-15,-4 1 0 16,-15-1-2-16,6-1 1 16,2-1 1-16,7-3 0 15,3-4 0-15,6 3 0 16,8-3 1-16,4 2-1 16,1 2 0-16,0 0 0 15,-4 0 0-15,-1-2-1 16,-9 6 1-16,5 2 0 15,-14 3 1-15,5-3-1 16,4-2 3-16,-4-4-3 16,4 2 0-16,0 2 0 15,5-6-1-15,4 5 1 0,-5 0-1 16,7-7 0 0,-7 4 1-16,-4 0 4 0,-1-4-4 15,1 5-1-15,-3-5 0 16,4 4 1-16,2-4 0 15,-10 6-4-15,-3 3 4 16,1-5 0-16,5 1 1 16,-5 0-1-16,5-1 0 15,-10-3 0-15,8 3-2 16,2 4 2-16,6-3 1 16,-2 10-1-16,3-11 0 15,4 11 0-15,2-12-1 16,0 10 4-16,4-6-3 15,5-3 2-15,7 1-2 0,-6-1-3 16,3 1 3-16,1-5 2 16,-5 3-2-16,-1-3 0 15,4 3-1-15,-8 0 1 16,0-3 0-16,1 4 0 16,-3-4 1-16,3 0 2 15,-1 0-6-15,1 0 6 16,14 0-6-16,-2 0 3 15,8 0 0-15,2 0 1 16,1 0-1-16,7 0-1 16,-5 0 1-16,6 0-1 15,-8 0 0-15,-1 0-1 16,-10 0 1-16,3 0-3 0,2 0 4 16,-6 0-4-1,3 0 4-15,8 0 0 0,-5 0-4 16,7 0 4-1,-3 0 4-15,2 0-4 0,-6 0-1 16,3 0-3-16,-7 0 4 16,1 0 4-16,-10 0-4 15,-5 0-4-15,-4 0 4 16,-9 10 0-16,-11-10 3 16,14 10-5-16,-8-2 3 15,7-4-2-15,13-2 1 16,7 1 0-16,4-3-1 0,12 0 1 15,4 0-4-15,2 0 4 16,7 0 0-16,0 4 0 16,-5 7 1-16,-15-2-2 15,-12 1 1-15,-4 13 0 16,-11-6-1-16,-4 7 0 16,9 0 1-16,-4 7 0 15,8-11 0-15,8-6 0 16,18-6-1-16,7 1-2 15,14-9 2-15,4 6 0 16,0-1-2-16,0 4-2 16,-4 5 5-16,4 3-1 15,-5 17-5-15,5-2 6 0,0 18 2 16,0 10-2 0,0 1 0-16,0 0-3 0,0 3 4 15,0-9-1-15,0 6 2 16,0 0 0-16,0-1-2 15,0 9-1-15,-8 0 1 16,-16 5 0-16,10 4 2 16,-3-4-2-16,-2 5-1 15,0 6 0-15,1-7 1 16,-5-8 1-16,4-10-1 16,11-4 0-16,-5-9 0 15,4-6 0-15,5-4 0 16,4-10 0-16,-5-3 0 15,5-4 0-15,0-2-1 16,0-5 1-16,0 1 0 0,0-3 1 16,0 6-1-16,13-4 1 15,13 2-1-15,16-2 2 16,-1 1-1-16,14-5 0 16,12 1 0-16,3-10 1 15,17 3-1-15,-2-3 0 16,12 0-1-16,8 0 2 15,17 0-2-15,10 0 2 16,4-3 1-16,9-16-3 16,3-8-1-16,3 7-1 15,8-12-1-15,13 5 2 16,6 0 2-16,5-1-1 16,-1 0 1-16,-6 5 4 15,2 4-5-15,-4-1 0 0,-7 8 1 16,-1 2-1-16,-2 4-1 15,-5 2 1-15,-4-2 1 16,18 6 0-16,1 0-1 16,-1 0 0-16,4-4-1 15,-8 1 1-15,-11 3 0 16,-2-10-1-16,-6 6 3 16,-7-6-4-16,-7 2 4 15,-6-5-4-15,0 2 3 16,-4 2-1-16,-3-10 1 0,-4 10 3 15,-15-1-4-15,-2 2-1 16,-12-3 1-16,1 4 0 16,-8-3 1-16,-6 5-1 15,-2-10 0-15,1 7 0 16,-12-2 2-16,-1 2 0 16,1 7-2-16,0-3 2 15,-7-4-2-15,8 5 1 16,9-7 0-16,-6 10 1 15,9 0-2-15,-9 0 3 16,-8 0-3-16,3-2-2 16,-8 2 2-16,-5 0-1 15,-1 0-2-15,-11 0 3 16,1 0 0-16,0 0 0 16,-4 0 0-16,-6 0 0 0,1 0 1 15,2-5 0-15,3-2 0 16,4 0 3-16,6 0-3 15,-6 1 1-15,4-5-1 16,3 1 4-16,-5-3-5 16,-1 4 2-16,2 0-4 15,-3-5 4-15,5 5 0 16,5-4-2-16,-4-1-1 16,10 0 1-16,0-2 1 15,-5 3 1-15,-5 5-2 0,-3-6 0 16,-2 5 0-1,4-6 1-15,-5 7-1 0,-8-4 0 16,-2 8 0-16,-8-5 2 16,3 5-1-16,-14-1 1 15,-3 1-1-15,2 4 0 16,-9 0 3-16,0-1 2 16,5-3-3-16,8-4 1 15,15-6 0-15,3-1-2 16,6 0-2-16,-2 1 1 15,-10 2-1-15,-4 6 0 16,-2-1 2-16,-4 4-2 16,-6 0 0-16,-5-1 1 15,-4-1 4-15,0 4 0 16,0-3 5-16,0 0 0 0,1 4 1 16,-1-6 3-16,0 6-2 15,0 0 3-15,0 0-2 16,0-4 1-16,0-6-2 15,0-4-2-15,0-3-6 16,0-2-3-16,0 0-1 16,0 4 0-16,0 6 1 15,0-3-1-15,0 5 1 16,0 4-1-16,0 3 0 16,0 0 0-16,0 0 0 15,0 0-1-15,0 0 1 16,0 0-3-16,0 0-12 0,0 0-15 15,0 0-10-15,-14 0-15 16,-36 18-16-16,-32 29-44 16,-33 9-24-16,-41 7-124 15</inkml:trace>
</inkml:ink>
</file>

<file path=ppt/ink/ink1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7:35.67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-4032 13682 525 0,'0'0'54'0,"0"0"60"16,0 0-4-16,0 0-67 15,0 0-3-15,0 0-18 16,-68-4-6-16,46 13-7 16,-6 18 0-16,5 3 6 15,0 5-10-15,8-5 0 16,-2 10-1-16,13 2-1 0,-5-1-3 16,9 3 3-16,0-7-2 15,0 3 0-15,0-7-1 16,0-1 0-16,13-4 1 15,10-5-1-15,9-5 0 16,4-5 1-16,5-6-2 16,10-3 0-16,4-4 0 15,4 0 0-15,5-4 1 16,-3-24 0-16,-10 1 1 16,-5-7-2-16,-14-3 2 15,-4-4 1-15,-14-3 0 16,-9-10 1-16,-5 3 1 15,0 9 5-15,0 0-1 16,-19 7 1-16,-13 7-8 16,0-2 2-16,-6 7 2 0,3 5-3 15,2 3 2-15,3 3-3 16,1 6 2-16,2 2-2 16,6 0 2-16,-4 4 1 15,8 0-4-15,-5 0 0 16,-3 0-8-16,14 0 6 15,-4 0-23-15,2 14 1 16,3 18-26-16,4 0-23 16,2 6-57-16,4-5-28 15,0-11-120-15</inkml:trace>
  <inkml:trace contextRef="#ctx0" brushRef="#br0" timeOffset="-606.38">-4724 13498 374 0,'0'0'209'15,"0"0"-161"-15,0 0 77 16,0 0-27-16,0 0-49 16,0 0-11-16,0-16-7 15,0 16-21-15,0 0-2 16,0 0-6-16,0 15-4 15,0 32 4-15,0 12 11 16,0 16 0-16,0-5-4 16,0-5-1-16,0 4 3 15,-4-3-11-15,2-7 7 16,2-8-7-16,-4-1 3 16,4-6-1-16,0-17-1 0,-5 1-1 15,5-15 1-15,0-3-1 16,0-10 4-16,0 0-9 15,0 0 10-15,0 0-9 16,0 0 4-16,0 0-19 16,0 0-6-16,0 0-31 15,0 0-52-15,0 0-133 16,5 0-233-16</inkml:trace>
  <inkml:trace contextRef="#ctx0" brushRef="#br0" timeOffset="496.58">-2772 13474 553 0,'0'0'14'0,"0"0"69"16,0 0 29-16,0 0-44 0,0 0-12 16,0 0-13-1,-43-34-16-15,43 34 0 0,0 0-6 16,-5 0-11-16,5 0 4 16,0 0-10-16,0 0-4 15,0 6-1-15,0 26 1 16,0 19 0-16,0-3 2 15,0 7-2-15,0 4 1 16,0-6 2-16,0 2-3 16,0-5 0-16,9-2 2 15,0-3-1-15,-3-8-1 16,-2 4 0-16,3-8 0 0,-2-5 1 16,-5-1 0-16,4-7-1 15,-4-2-1-15,4-5 0 16,-4-7-1-16,2-2-12 15,4-1-14-15,-2-3-15 16,-4 4-30-16,9-4-73 16,8 0-64-16,-4-4-183 15</inkml:trace>
  <inkml:trace contextRef="#ctx0" brushRef="#br0" timeOffset="1045.11">-2177 13498 499 0,'0'0'57'15,"0"0"35"-15,0 0 28 16,0 0-42-16,0 0-32 16,0 0-7-16,-38-15-13 15,38 15-3-15,0 0-10 16,0 0 1-16,0 0-8 16,-3 0-3-16,2 4 0 0,1 20-2 15,-4 16 11-15,-1-3-7 16,1 7-1-16,4 2 2 15,-4-4-1-15,4-1 0 16,0-3-4-16,0 3 0 16,0-4 0-16,0 0-1 15,0-3 0-15,0 7 0 16,0-10 2-16,0 2-2 16,0 0 0-16,0-9 0 15,0 3 0-15,0-9 0 16,0-4 0-16,0-4 0 15,0-2 0-15,0-8 0 16,0 2-1-16,0-2 1 16,0 0-4-16,0 0-2 0,0 0-3 15,0 0-12-15,0 0-14 16,4 4-40-16,5-1-65 16,-1-3-27-16,10 0-182 15</inkml:trace>
  <inkml:trace contextRef="#ctx0" brushRef="#br0" timeOffset="1890.39">-1381 13631 384 0,'0'0'85'15,"0"0"26"-15,0 0-12 16,0 0-33-16,0 0 2 15,0 0-20-15,-46-4-16 0,30 4 1 16,-3 0-13-16,-6 0-2 16,5 0 0-16,-3 4-6 15,3 5 1-15,2 9-11 16,-3 2 1-16,2 4 1 16,0 2-4-16,1 7 5 15,1-2-1-15,1-3-4 16,3 6-3-16,9-10 3 15,-1 8 0-15,-3 0 0 16,3-9 3-16,1 8 1 16,4-7-4-16,0-4 0 15,0 2 0-15,0-3-4 0,0-5 4 16,0 5 0 0,9-5 2-16,4 4-2 0,14-12-1 15,5-3 0-15,10 1 0 16,-6-4-1-16,9 0 0 15,-3 0 1-15,-2 0-1 16,10 0 0-16,-15-13 2 16,4-5-5-16,-2 0 3 15,-10 3 1-15,-2 1 1 16,-9-5 1-16,1-3 0 16,-8 8-1-16,4-9 1 15,-7-4 6-15,4 2-7 16,-10-2 10-16,0-6-4 15,0 5 6-15,0 5 1 0,0-4 5 16,0 6-11-16,-15 1 13 16,1-1-4-16,1 3-3 15,-5 0-1-15,-6 3-1 16,8-3 1-16,-7 5-2 16,-1 2 1-16,1-1 1 15,-6 11-12-15,7-8 9 16,5 5-9-16,-5 3 3 15,2-3-5-15,-2 4 2 16,-7 0-3-16,-1 0-24 16,-8 13-21-16,-1 20-24 15,3 8-10-15,4-4-70 16,-6 1-160-16</inkml:trace>
</inkml:ink>
</file>

<file path=ppt/ink/ink1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8:09.72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-1 149 293 0,'0'0'59'15,"0"0"36"-15,0 0 0 16,0 0-49-16,0 0-4 16,0 0 15-16,0 0-13 15,3-106 1-15,-3 92-1 16,0 5-11-16,0-2 4 16,0 7-1-16,0-2-4 0,0 6-8 15,0 0-2-15,0 0-12 16,0 0-2-16,0 0-4 15,0 0 3-15,0 0-7 16,0 0-4-16,0 0 3 16,0 6 0-16,0 18 1 15,0 8-5-15,5 5 10 16,-1 4-8-16,3-3 5 16,-3 1-2-16,1-4 1 15,-1-4 3-15,5-1-4 0,-3-8 0 16,5 1-3-1,2-4 7-15,8 1-7 0,5-3 7 16,20 4-2-16,14 3-2 16,8-7 3-16,17-6-3 15,13-6 2-15,5-1 1 16,7 2-2-16,0-6 1 16,-7 0-1-16,-1 0 0 15,-4 0 1-15,-9 0-1 16,-12 0-1-16,-3 1 0 15,-8 3-1-15,-6-4 2 16,-9 4 2-16,-8 0-3 16,-8-4-2-16,-6 5-3 15,-9 1 5-15,-5-6 1 16,-8 0-1-16,-3 0-1 0,1 0 0 16,-5 0 0-16,0 0-2 15,0 0-2-15,0 0-2 16,0 0 4-16,0 0-12 15,0 0-5-15,0 0-6 16,-18-15-69-16,-11-7-16 16,-4 6 46-16,10 2 4 15,-9-3 35-15,9 3 26 16,-9 0 0-16,8 4 1 16,11 0 26-16,-5 2 27 15,12 2 6-15,6 3 6 16,0 3-19-16,-5 0-9 15,5 0-17-15,-4 0-11 16,4 0 6-16,0 0-10 0,0 0-2 16,0 0-4-16,0 0-4 15,15 0 4-15,25 0 3 16,11 0 2-16,8 0 0 16,1 3-2-16,-2 7 1 15,-16 1-3-15,-1-2-1 16,-14 2-3-16,-4 0 2 15,-10-1 1-15,-7 7 0 16,-1-8-2-16,-1 10 2 16,-4 9 1-16,0 0 2 15,-9 0 4-15,-26 9-4 16,1-9 4-16,-7-5 6 16,5 5-4-16,-5-9 5 0,8-6-8 15,2 2-1-15,8-11-4 16,11 0 4-16,8 1 8 15,4-5-11-15,0 0 5 16,0 0 2-16,0 0 11 16,0 0-9-16,0-13 18 15,0-15-15-15,0-15-11 16,0-2 0-16,0-7-2 16,0 1-1-16,-7-3-3 15,-6 11 3-15,7 5 0 0,-7 7 0 16,9 9 1-1,-1 6 6-15,1 8-7 0,4 8 0 16,0 0 2 0,-7 0 3-16,7 0-5 0,0 0 0 15,0 0-1-15,0 0-2 16,0 0-20-16,0 0-29 16,-8 0-15-16,-6 8-38 15,-8 8-162-15</inkml:trace>
  <inkml:trace contextRef="#ctx0" brushRef="#br0" timeOffset="-19290.42">-384-1433 212 0,'0'0'172'0,"0"0"-68"16,0 0-27-16,0 0-41 16,0 0-12-16,0 0 36 15,0 85-5-15,0-11 22 16,0 28-32-16,0 17-8 0,0 13-10 16,0 6-12-16,15-5 0 15,2 11-9-15,-4-3-2 16,2 0-1-16,4-1-3 15,-6-17 1-15,-9-15 4 16,0-27-5-16,-4-5-7 16,0-25-20-16,0-8-32 15,0-9-47-15,0-9-101 16</inkml:trace>
</inkml:ink>
</file>

<file path=ppt/ink/ink16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7:18.68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1003 12016 282 0,'0'0'57'15,"0"0"38"-15,0 0 17 16,0 0-58-16,0 0 3 16,0 0-7-16,0-32-10 15,0 27 17-15,4 1-15 0,-4-1 0 16,0 5-3-16,0 0-5 15,0-9-11-15,0 9 3 16,0-4-5-16,0 3-6 16,0 1-1-16,0-4-2 15,0-2 6-15,0 6-14 16,0 0 11-16,0 0-13 16,0 0 2-16,0 0-2 15,0 0 0-15,0 0-2 16,0 0-2-16,0 0 0 15,0 0 0-15,0 0-5 16,0 0 3-16,0 19 4 16,0 19-2-16,0 13 2 15,0 0 1-15,0 3 3 0,0-3-3 16,0 1 0-16,0-1-1 16,0-4 0-16,0-3-3 15,0-6 3-15,0-1 0 16,0-4 0-16,0-9 1 15,0-11 6-15,0-3-14 16,0-5 14-16,0-2-14 16,0-3 9-16,0 0-2 15,0 0 0-15,0 0 4 16,0 0-1-16,0 0-1 16,0 0-1-16,0 0 1 0,0 0-1 15,0 0 0 1,0 0-1-16,0 0 2 0,0 0-2 15,0 0 0-15,0 0-4 16,0 0-13-16,0 0-19 16,0 0-46-16,0-22-129 15,-10-21-412-15</inkml:trace>
  <inkml:trace contextRef="#ctx0" brushRef="#br0" timeOffset="34281.46">1341 13296 468 0,'0'0'19'16,"0"0"28"-16,0 0 62 15,0 0-40-15,0 0-13 16,0 0 4-16,0 0-22 0,-155-74-6 16,133 74 5-1,-1 0-15-15,-6 0 0 0,-10 0-8 16,-3 0-9-16,-3 9 5 16,0 15-1-16,4 0 1 15,2 3-2-15,0 13-6 16,7-2 3-16,4 3 0 15,7-3-2-15,2 3 0 16,9-3-3-16,1 4 1 16,9-1 0-16,0-3-1 15,0 2 0-15,0-3 1 16,0-7 0-16,9 5-1 0,15-2 2 16,-2-5-2-1,6-4 0-15,8-7-1 0,-1-2 1 16,8 0 0-16,12-11 0 15,5-4-1-15,2 0 1 16,6 0-1-16,-11-28-2 16,-2 5 1-16,-7-1-2 15,-8-3 3-15,-9 0 1 16,-2-7 0-16,-3 2 1 16,-1-1 0-16,-4 0 3 15,-3-4-3-15,-4 5 6 16,-2-1-5-16,-3-7 6 15,-2 11-4-15,-7-4 1 16,0 2 6-16,0 2-5 16,0 7 11-16,0-6-9 15,-3 8-1-15,-14 3 1 0,-4-2 1 16,2 1-2-16,2 5-3 16,-8 1-2-16,-4 4 2 15,-1-3 0-15,-5 2-3 16,-6 5 0-16,2 0 3 15,0 1-3-15,-1 3-1 16,9-3 0-16,4 3-1 16,-5 0 0-16,17 0 0 15,-1 0-3-15,0 0-24 0,-3 0-26 16,-1 20-20 0,-6 7-44-16,-7-3-152 0</inkml:trace>
</inkml:ink>
</file>

<file path=ppt/ink/ink1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8:54.14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16 342 0,'0'0'207'15,"0"0"-186"-15,0 0 29 16,0 0 30-16,0 0-54 15,0 0-3-15,0 0-10 16,6 8 0-16,28 1-13 16,21-9 22-16,22 11 16 15,23-3-8-15,11-3-4 16,6 5-1-16,5-1-10 16,3-4-8-16,18-1 1 0,14 1-3 15,11-5 4-15,6 0-8 16,-1 0 5-16,-9 0-5 15,-5 0 3-15,-5 0-3 16,-7 0 1-16,-5 0 0 16,-10 0-1-16,-16 0 0 15,-6 0 0-15,-7 0-1 16,-9-5 0-16,2 0 0 16,-6-3 3-16,-4 3-3 15,4-1-3-15,4-1 3 0,-7 7 0 16,0 0 0-1,-6 0 0-15,-5 0 3 0,8 0-3 16,-19 0-2-16,-1 0 2 16,-2 0 0-16,-10 0 1 15,-1 0-2-15,4 0 1 16,6 0 0-16,12-6 0 16,8-9 1-16,10 9-1 15,-8-1 0-15,-12 3 0 16,-16 1-1-16,-20 0 2 15,-10 3 0-15,-11-4-1 16,-7 0 0-16,-2 4 1 16,-1 0-1-16,-4 0 0 15,0 0 6-15,0 0-5 16,0 0-1-16,0 0 0 0,0 0 0 16,0 0-4-16,0-4-3 15,-4 3-15-15,-38 1-16 16,-26 0-45-16,-34 0-9 15,-23 0-9-15,-24 0-32 16,-21 5-161-16</inkml:trace>
</inkml:ink>
</file>

<file path=ppt/ink/ink1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8:55.16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73-1 204 0,'0'0'46'0,"0"0"44"15,0 0-14-15,0 0-26 16,0 0-10-16,0 0 0 16,-74 0-7-16,74 0-15 15,0 0 9-15,0 0 6 16,0 0-12-16,0 0-2 16,0 0-6-16,0 0-5 0,0 0-5 15,0 0 2-15,0 13 10 16,23 2-1-16,9-2 0 15,12 1 17-15,11 1-17 16,10-2 5-16,13-5-8 16,9-1 4-16,12-4-3 15,11-3-9-15,5 4 4 16,7-2 1-16,2-2-3 16,3 0 0-16,2 0 1 15,1 0-6-15,-17 0 0 16,-2 0 2-16,-5 0 3 15,-3 4-1-15,-8-4-4 0,4 0 1 16,-2 0 6-16,-3 0-4 16,9 0 2-16,-10 0-1 15,0 0-3-15,-12 0-1 16,-11 0 0-16,-2 0-1 16,-10 0 1-16,-3 0 1 15,-3 0-1-15,-1 0 0 16,-4 0 3-16,0 0-3 15,0 0 0-15,-4 0-1 16,2 0 1-16,-10 0 2 16,0 0 6-16,-3 0-7 15,-9-4 3-15,-1 2 4 16,-2-2-2-16,0-3-2 0,4 7 5 16,-4-7-6-1,0 3 2-15,-1 4-5 0,1-6 1 16,1 3-2-16,-2 3 1 15,-8 0 0-15,4 0 2 16,-1 0-2-16,-8 0-1 16,7 0 1-16,-6 0 3 15,2 0-2-15,1 0 6 16,0 0 1-16,-8-4-3 16,2 4-5-16,1 0 6 15,-5 0-6-15,0 0 6 16,0 0-4-16,0 0 4 0,0 0-3 15,0 0 3 1,0 0-2-16,0 0-4 0,0 0 0 16,0 0 1-16,0 0 3 15,0 0-4-15,0 0 0 16,0 0 0-16,0 0 2 16,0 0-2-16,0 0 2 15,0 0-3-15,0 0 2 16,0 0 0-16,0 0-1 15,0 0-2-15,0 0 0 16,0 0-20-16,0 0-29 16,-35-6-54-16,-16-3-162 15</inkml:trace>
</inkml:ink>
</file>

<file path=ppt/ink/ink16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6:13.40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286-5141 395 0,'0'0'1'16,"0"0"55"-16,0 0 66 16,0 0-57-16,0 0 13 15,0 0 30-15,-15-97-41 0,10 97-14 16,5-4-16-16,0 4-4 16,0 0-16-16,0 0-4 15,0 0-1-15,0 0-12 16,0 0 0-16,0 0 0 15,0 47-6-15,0 7 6 16,0 21 5-16,0-1-5 16,0-2 0-16,0 3 0 15,0-9 2-15,0 3-2 16,0-17 0-16,-4-11 3 16,4 0-3-16,-3-14 0 0,-1-11-1 15,-1 1 1 1,1-7-3-16,4 0-17 0,0-2-19 15,0-3-16-15,0 0-46 16,0-5-78-16,0 0-89 16</inkml:trace>
  <inkml:trace contextRef="#ctx0" brushRef="#br0" timeOffset="317.05">577-5006 347 0,'0'0'166'0,"0"0"-131"15,0 0 59-15,0 0-11 0,0 0-39 16,0 0 1-16,4-15-16 16,-4 15-17-16,0 0-12 15,0 11 0-15,4 25 4 16,1 18 23-16,-5 3-16 15,0 4 5-15,0-3-2 16,0-6-6-16,0 5-4 16,0-10-3-16,0-6 0 15,0 0 1-15,0-13-2 16,0 4 0-16,0-12-17 16,0-7-30-16,0 0-80 15,-5-13-69-15</inkml:trace>
  <inkml:trace contextRef="#ctx0" brushRef="#br0" timeOffset="771.83">1061-4899 580 0,'0'0'14'16,"0"0"41"-16,0 0 43 15,0 0-33-15,0 0-40 16,0 0-17-16,-16 7 2 16,-10 31 0-16,0 8 2 0,-2 1-1 15,9-2-3 1,6-1 1-16,5-3-4 0,8-8-4 16,0-6 1-16,0-3-2 15,0-2 0-15,21-9 0 16,11-2 0-16,15-11 2 15,4 0-2-15,2 0 3 16,-3-32-3-16,0-2-3 16,-5-11 3-16,-7-1-2 15,-16-1 2-15,-16-9 2 16,-6 6-2-16,0-2 5 16,0 6-5-16,-24-1 4 0,-16 11-2 15,12 16 4 1,-5 6-3-16,15 10-3 0,-9 4 0 15,8 0 0-15,2 0-4 16,-8 9-15-16,8 20-15 16,1 7-61-16,10-3-33 15,6-2-62-15</inkml:trace>
  <inkml:trace contextRef="#ctx0" brushRef="#br0" timeOffset="1238.54">1824-4979 524 0,'0'0'23'16,"0"0"59"-16,0 0 14 15,0 0-37-15,0 0-30 16,0 0-14-16,-43 5-6 15,22 29 0-15,-1 10 9 16,5-2-5-16,4 4-9 16,3-2 5-16,5-3-8 15,5-4-1-15,0-5 0 16,19-8 1-16,9-1 0 16,13-10-1-16,9-7 3 15,-2-6-3-15,12 0 0 0,-1-15 1 16,-8-17-1-16,0-11 0 15,-21 1 0-15,-11-2-1 16,-5 0 2-16,-14-2 0 16,0 1 2-16,-14-3-1 15,-21 12 5-15,-4 4-6 16,-5 13 0-16,2 10-1 16,6 3 0-16,9 6 0 15,9 0-1-15,-1 0-9 16,5 11-12-16,9 12-47 15,3 0-47-15,2 1-36 16,0-11-186-16</inkml:trace>
  <inkml:trace contextRef="#ctx0" brushRef="#br0" timeOffset="1559.68">2514-5178 600 0,'0'0'48'15,"0"0"52"-15,0 0 7 16,0 0-78-16,0 0-12 16,0 0-10-16,0-8-5 15,5 22 0-15,4 21-1 16,9 6 19-16,-9 6-6 0,-5 5-3 15,7 2-5-15,-7 3-3 16,5-1 1-16,-2-6-3 16,-3 1-1-16,1-14 0 15,-5 5 0-15,0-9-10 16,0 0-32-16,4-9-57 16,8-7-112-16,-2-7-195 15</inkml:trace>
  <inkml:trace contextRef="#ctx0" brushRef="#br0" timeOffset="48109.72">1406-4070 262 0,'0'0'89'0,"0"0"12"16,0 0-7-16,0 0-41 15,0 0-11-15,0 0 1 16,0-5-9-16,0 5 11 16,0 0 1-16,0 0-13 15,0 0-10-15,0 0-14 16,0 0 1-16,0 0-3 0,0 0-4 15,0 0 3-15,0 0-4 16,0 13 2-16,0 7 1 16,0 2-1-16,0 1 1 15,0 9 0-15,0 1 0 16,0 5-2-16,0-6 0 16,0 6-1-16,0-7 0 15,0 3-1-15,0-3-1 16,0 2 0-16,0-5 1 15,0 4 0-15,0-4-1 16,0 0 0-16,0-4 2 16,0 2-2-16,0 1 0 0,0-11-2 15,5 6 2-15,-1-12 2 16,-4 4-1-16,0-10-1 16,0 1 0-16,0-1 0 15,0-4 0-15,0 4 0 16,0-4 0-16,0 0 1 15,0 0 0-15,0 0 1 16,0 0 0-16,0 0-1 16,4 0-1-16,1 0 3 15,-5 0-3-15,0 0 0 16,0 0 0-16,0 0 0 16,0 0 0-16,0 0 0 15,0 0 0-15,0 0-8 0,0 0-13 16,0 0-22-1,1 0-44-15,8 0-75 0,5 0-51 16</inkml:trace>
  <inkml:trace contextRef="#ctx0" brushRef="#br0" timeOffset="46758.89">474-3820 343 0,'0'0'92'15,"0"0"38"-15,0 0-47 0,0 0-27 16,0 0 4 0,0 0-12-16,-29-14-10 15,16 14-17-15,-1 0-1 0,-9 0-8 16,4 0 6-16,6 18-7 16,-8 5-2-16,0 11-5 15,5 2-1-15,-3-3 2 16,11 3-4-16,-4-8 2 15,5 5-3-15,7-1 0 16,0-4 0-16,0 3 2 16,0-11-2-16,0 0 0 15,7 2 0-15,13-2 0 16,4-7 0-16,0-2-1 16,5-7 1-16,-3-4 0 15,-1 0 1-15,1 0 2 0,-7 0-2 16,4-17-1-16,1-10 4 15,-4-4-1-15,-9-4 8 16,-2-5-8-16,-9 3 5 16,0-4-2-16,0-1 5 15,0 3-6-15,0 8 0 16,-9 4-2-16,-9 3 2 16,0 4-4-16,4 8 1 15,1 7-2-15,-2 1 0 16,2 0-1-16,3-2-3 15,1 6-8-15,-4 0-7 16,-1 0-23-16,3 6-42 16,-2 15-91-16,9-3-91 0</inkml:trace>
  <inkml:trace contextRef="#ctx0" brushRef="#br0" timeOffset="47288">790-3983 474 0,'0'0'79'0,"0"0"12"0,0 0 6 15,0 0-35-15,0 0-20 16,0 0-9-16,0-4-10 16,0 0 2-16,0 4-5 15,0 0-8-15,0 0-1 16,0 0-5-16,0 0-3 16,0 0-3-16,0 0-1 15,0 32 1-15,0 5 1 16,0 10 5-16,0-10-4 15,0 1 5-15,0 3-7 16,0-1 3-16,0 2-2 16,7-4-1-16,-7-2 5 0,4 2-5 15,1-6 0-15,-5-1 0 16,4-7 0-16,0 0 1 16,-2-1-1-16,-2-5 2 15,4-5-2-15,-4-2 1 16,5-1-1-16,-5-6 0 15,0-1-1-15,0 4-1 16,0-7 1-16,0 0-8 16,0 4-12-16,0-4-22 15,4 0-39-15,0 0-92 16,4 0-174-16</inkml:trace>
  <inkml:trace contextRef="#ctx0" brushRef="#br0" timeOffset="49324.47">2194-3890 98 0,'0'0'176'15,"0"0"-117"-15,0 0 49 0,0 0-29 16,0 0-22-16,0 0-9 15,-12-32 8-15,8 26-11 16,-2-1 9-16,2 1-15 16,-9-2-10-16,3 8-3 15,-1-3 0-15,-5 3 0 16,-2 0-13-16,-3 0 5 16,-3 0-9-16,5 0 0 15,-4 0 5-15,-1 0 2 16,7 15-12-16,-6 0 7 15,4 8-10-15,3 5 5 16,6-4-6-16,-9 8-5 0,18 0 5 16,-4 6 5-16,5-7-5 15,0 12 0-15,0-16-5 16,0 0 5-16,0 5-1 16,5-12 1-16,10 3 0 15,0-5 0-15,-3-4 1 16,6-5-3-16,6 1-2 15,-3-10 2-15,6 0-2 16,10 0 3-16,-6 0-1 16,-5-15 0-16,-2-3 0 15,-3-10 2-15,-2 1 1 16,1-1 2-16,-10-5-4 16,-1-4 2-16,-9-4 0 15,0-6 0-15,0-3-1 16,0 3 6-16,-15 0-5 0,-1 7-1 15,-7 13 5-15,7 3-1 16,-4 9-3-16,5 10 1 16,7-3-1-16,-1 3-1 15,-7 4 0-15,4 1-1 16,2 0-7-16,-3 0-19 16,4 0-23-16,-6 27-56 15,7 4-90-15,8-11-144 16</inkml:trace>
  <inkml:trace contextRef="#ctx0" brushRef="#br0" timeOffset="49999.66">2599-3965 245 0,'0'0'119'0,"0"0"8"0,0 0-37 16,0 0-36-16,0 0 0 15,0 0-7-15,0 0 8 16,0 0-16-16,0 0-1 16,0 0-23-16,0 0 2 15,-12 0-6-15,-5 28-4 16,2 5 7-16,2-4-13 16,-1 2 11-16,5 6-12 15,3-10 3-15,2 8-2 16,-1-8 1-16,5 1-2 15,0 4 0-15,0-9 0 16,0 1 0-16,0-2 2 16,9-5-2-16,6-2 0 0,8-6 1 15,-4-3-2-15,14-6 2 16,-3 0 1-16,1 0-2 16,5 0-2-16,-4 0 2 15,0-15 0-15,-4-11 0 16,-1 2-1-16,-8-8 4 15,-7 0-1-15,-8-11-2 16,-4 1 11-16,0-9-5 16,0 1-1-16,0 8 10 15,-12 0-12-15,-11 10 12 16,-2 1-4-16,4 11-8 16,-1 6 1-16,-10 4-3 0,13 1 1 15,-3 4 1-15,6 5-6 16,-4 0 0-16,-7 0-22 15,2 28-18-15,5 6-40 16,5 3-117-16,15-9-207 16</inkml:trace>
  <inkml:trace contextRef="#ctx0" brushRef="#br0" timeOffset="66232.36">436-2894 573 0,'0'0'17'16,"0"0"50"-16,0 0 45 15,0 0-43-15,0 0-29 16,0 0-11-16,-41-23-9 0,22 23-6 16,-2 23-12-16,-13 24 5 15,8 8-6-15,9 10 1 16,-2 0-1-16,6 1 5 15,9 4-4-15,2-5 3 16,2-14-5-16,0-5 1 16,0-8 0-16,0-10-1 15,6-11 0-15,14 1 0 16,5-16 1-16,1-2 1 16,7 0-1-16,2-6 0 15,3-29 2-15,-6-8 0 16,0-4 0-16,-13-8 0 15,-6 0 2-15,-13-7 9 0,0 2-12 16,0 5 3-16,0 13-4 16,0 9 6-16,-13 10-1 15,2 5 0-15,-2 12-4 16,5-4 2-16,-11 10-4 16,0 0 0-16,1 0-3 15,-5 0-5-15,0 14-27 16,1 16-4-16,8 10-48 15,8-7-87-15,6-5-70 16</inkml:trace>
  <inkml:trace contextRef="#ctx0" brushRef="#br0" timeOffset="66613.35">761-2811 256 0,'0'0'332'15,"0"0"-276"-15,0 0 71 16,0 0-42-16,0 0-43 16,0 0 0-16,0-8-26 15,0 8-6-15,0 0-4 16,0 0-1-16,0 0-5 15,0 22 0-15,0 17 2 16,0 16 5-16,4-4 2 0,-4 5-1 16,5 4-4-1,-5-3 1-15,0-2-4 0,0-4 4 16,4-4-5-16,-4-6 0 16,0-13 1-16,0-4 1 15,0-10-2-15,3-1-6 16,1-9-16-16,-4 2-19 15,4-6-43-15,8 0-81 16,5 0-62-16</inkml:trace>
  <inkml:trace contextRef="#ctx0" brushRef="#br0" timeOffset="66975.74">1241-2856 449 0,'0'0'76'16,"0"0"-25"-16,0 0 48 15,0 0-18-15,0 0-23 16,0 0-26-16,0-8-8 16,0 8-12-16,0 0-6 15,0 0-3-15,0 25-3 16,0 13 11-16,0-1-1 15,0 15 3-15,0-2-3 0,0-2 0 16,0 2-7 0,0-3 1-16,0-5-2 0,0 3 0 15,0-7-1-15,0-1-1 16,0-8 1-16,0-5-1 16,0-7-1-16,0-3 0 15,0-6-22-15,0 1-20 16,7-2-61-16,6-7-53 15,-13 0-152-15</inkml:trace>
  <inkml:trace contextRef="#ctx0" brushRef="#br0" timeOffset="67488.39">1885-2749 403 0,'0'0'160'0,"0"0"-80"15,0 0 65-15,0 0-67 16,0 0-45-16,0 0-10 16,0-15-8-16,-22 34-1 15,-5 13-2-15,-5 11 4 16,4-4 1-16,9 5-8 15,0-2-4-15,2 8-1 16,13-6-2-16,-1-7 2 0,5-6-4 16,0 3-3-1,0-11 3-15,9 1 0 0,19-3 0 16,4-11 0-16,2-6-4 16,6-4 3-16,4 0-1 15,0-4 2-15,-6-27 0 16,-6-3-4-16,0-3 2 15,-14-4 2-15,-2-6 0 16,-11 2 1-16,-5-3 1 16,0-9 3-16,-9 13-5 15,-13 5-3-15,0 7 3 16,-5 18 0-16,8 5 0 0,6 0 0 16,-6 9-6-16,9 0-3 15,-10 0-10-15,5 0-14 16,-4 9-49-16,9 19-42 15,1 3-56-15,9-3-179 16</inkml:trace>
  <inkml:trace contextRef="#ctx0" brushRef="#br0" timeOffset="67926.24">2459-2721 593 0,'0'0'67'0,"0"0"69"15,0 0-72-15,0 0-47 16,0 0-11-16,0 0-3 16,-21 55 1-16,6-9 8 15,1-4-6-15,14 6 2 16,-5-3-6-16,5-3-2 15,0 0 0-15,0-9 2 16,15-1-1-16,7-9-1 16,5-8-1-16,2-6-3 15,6-9 1-15,-3 0 3 0,7 0-2 16,0-13 1 0,-3-21 1-16,-5-9 0 0,-12 6 1 15,-5-12 3-15,-9 1-3 16,-5-3 4-16,0 4 3 15,-19 6-4-15,-12 3-2 16,-2 15-1-16,7 9 1 16,3 11-2-16,-2 3-1 15,3 0-6-15,-4 17-22 16,3 13-33-16,8 7-65 16,15-9-61-16</inkml:trace>
  <inkml:trace contextRef="#ctx0" brushRef="#br0" timeOffset="57473.54">2568-3478 685 0,'0'0'40'0,"0"0"38"15,0 0 21-15,0 0-40 16,0 0-30-16,0 0-5 16,0 0-7-16,0-24-15 15,0 24 2-15,0 0-4 16,0 0-4-16,0 0 3 16,0 24-1-16,0 14 2 15,15-1 7-15,1 1-6 16,4-3 0-16,3 4 4 15,-3-11-2-15,5-2-2 16,-3 2-1-16,7-8 2 16,-3-3-1-16,4 2 2 15,4-5-2-15,-8-1-1 0,3-13 5 16,-7 5-4 0,1-5 0-16,-3 0 2 0,5 0 2 15,4 0-3-15,1-5-1 16,4-17 5-16,-7-5-1 15,5 6 0-15,-9 4-3 16,2-2 3-16,0 5-4 16,-4 0 1-16,3 0 0 15,3 1-2-15,1 9 0 16,4-7-2-16,7 7 2 16,9 0 0-16,-2 4-2 15,8 0 2-15,-9 0-1 0,-3 4 0 16,-2 20 0-16,-12-1 1 15,-3-1 0-15,-1 6-1 16,-6-4-1-16,-5-1 2 16,-7 9 0-16,-2-4-1 15,0-6 1-15,-4-2 0 16,0-3 0-16,0-10 3 16,0-4-3-16,0-3 0 15,0 0 1-15,5 0 1 16,-5 0 5-16,0 0-1 15,0 0 2-15,5 0 3 16,0 0-2-16,17-14-2 16,4-17-6-16,13 1-1 0,10-1-2 15,-4 17 1 1,0 5-1-16,-3-1 0 0,9 10 0 16,-10 0-1-16,1 0 3 15,3 0-3-15,-6 0 0 16,-6 10 3-16,-5 8-6 15,-1 0 6-15,-1-3-1 16,-7-6 1-16,4 6-1 16,9-12-1-16,0 1 4 15,3-4-2-15,4 0 1 16,15 0 0-16,-11 0 1 16,10-7-2-16,-3-8 0 15,-10 2 3-15,-9 2-3 16,-3-7-1-16,-5 5 1 0,-14-2 2 15,1-2-2-15,3 1 7 16,-6-6-1-16,-7 3 0 16,0-3-1-16,0-1 2 15,0-7 6-15,0 3-6 16,0 0-5-16,0 6 7 16,0 4 2-16,0-6-2 15,0 9 4-15,-4 0-1 16,4 1-3-16,-7 8 4 15,7-1-5-15,0 3-2 16,-5-7 1-16,5 10-7 16,-4-1 1-16,4 1-1 15,-4 0 6-15,2 0-6 0,2 0 0 16,0 0-3 0,0 0-8-16,0 0-17 0,-8 0-7 15,-24 0-23-15,-3 0-30 16,-9 16-16-16,-2 8-129 15,2-2-280-15</inkml:trace>
  <inkml:trace contextRef="#ctx0" brushRef="#br0" timeOffset="68736.94">4412-2746 395 0,'0'0'159'0,"0"0"-77"15,0 0 54-15,0 0-60 16,0 0-33-16,0 0 3 15,0 0-19-15,0 0-9 16,0 0 6-16,0 0-12 16,0 0-8-16,0 0-4 15,0 20-1-15,0 12 1 16,0 13 6-16,0 3-5 16,0 2 12-16,0 1-13 15,0-3 9-15,0 3-6 16,0 3 0-16,0-11-2 15,0-3-1-15,0-15 0 16,0 1 0-16,0-2 0 16,0-15 2-16,0-4-1 0,0-1-1 15,0-4 0-15,0 0 0 16,0 0 1-16,0 0-1 16,0 0 1-16,0 0 2 15,0 0-1-15,0 0-1 16,0 0 2-16,0 0-2 15,4 0 2-15,-4 0 0 16,0 0-2-16,0 0 4 16,0 0-4-16,0 0 1 15,0 0 1-15,0 0 0 0,0 0-1 16,0 0 0 0,0 0-1-16,0 0 1 15,0 0-2-15,0 0 0 0,0 0 1 16,0 0-1-16,0 0 0 15,0 0-1-15,0 0 1 16,0 0 0-16,0 0 1 16,0 0-1-16,0 0 0 15,0 0 0-15,0 0 0 16,0 0-3-16,0 0-5 16,0 0-2-16,0 0-4 15,0 0-1-15,0 0-4 16,0 0-6-16,0 0-8 15,2 0-21-15,8-4-87 16,-10-19-139-16</inkml:trace>
  <inkml:trace contextRef="#ctx0" brushRef="#br0" timeOffset="100807.56">-4451-1640 305 0,'0'0'112'0,"0"0"-3"16,0 0-22-16,0 0-14 15,0 0-19-15,0 0 9 0,0-20-18 16,0 17-7-16,0-2-3 16,0 5 7-16,0-4-8 15,0 4-7-15,0-1-1 16,0 1-16-16,0 0 1 16,0 0-11-16,0 0-2 15,0 5 0-15,0 37-4 16,0 13 6-16,0 15 0 15,0-6 1-15,0 2 1 16,0 0-1-16,0 1-1 16,0 4 0-16,0-8 1 15,0-1 0-15,0-11-1 16,0-4 0-16,0-10 0 0,0-10 1 16,0 0-2-16,0-16 1 15,0 2 0-15,0-9 0 16,0 6 0-16,0-10-2 15,0 0 1-15,0 0-5 16,0 0-4-16,0 0-1 16,0 0-7-16,0 0-5 15,0 9 2-15,0-9-27 16,0 4-23-16,0-4-71 16,4 0-63-16,9 0-170 15</inkml:trace>
  <inkml:trace contextRef="#ctx0" brushRef="#br0" timeOffset="101413.5">-3668-1538 415 0,'0'0'50'16,"0"0"43"0,0 0 8-16,0 0-39 0,0 0-8 15,0 0-7-15,0-18-17 16,0 18-11-16,0 0 0 15,0 0 11-15,0 0-13 16,0 0-3-16,0 0-3 16,0 0-6-16,0 4-4 15,0 33 4-15,0 18-4 16,0-4 4-16,-4 6 1 16,4 2-5-16,-6-4 0 15,2 7 5-15,4-3-5 16,0-4 2-16,0-3-3 15,-4 3 1-15,-1-7-2 16,1-3 2-16,4-12-1 16,0-5 5-16,-2-1-6 15,2-8 1-15,0-8-1 0,0-4 1 16,0-7 0-16,0 0 1 16,0 0-1-16,0 0 0 15,0 0 0-15,0 0-6 16,0 0-12-16,0 0-25 15,0 0-33-15,0 0-97 16,0 0-171-16</inkml:trace>
  <inkml:trace contextRef="#ctx0" brushRef="#br0" timeOffset="102038.43">-2876-1260 503 0,'0'0'26'15,"0"0"14"-15,0 0 64 16,0 0-39-16,0 0-2 0,0 0-14 15,-4-23-21-15,4 23 3 16,0-5-8 0,0 5 2-16,-9 0-12 0,-5 0-10 15,-5 28 1-15,2 9-1 16,-5 0 0-16,6 6-2 16,0 7 1-16,6-3 1 15,1 3-2-15,0-2-1 16,9-12 0-16,0-4 1 15,0-1-2-15,0-11 1 16,5 3-1-16,18-9-1 16,3-11 2-16,10-3-1 15,6 0 2-15,2 0-1 16,8-17 0-16,-3-15-5 16,-2-7 3-16,-11 3 1 0,5-6 1 15,-18 2 0-15,-3-3 0 16,-8 1 1-16,-4-8 0 15,-8 4 3-15,0 8 0 16,0 0-1-16,-13 7-1 16,-14 7 2-16,-1 7 0 15,-8-2-2-15,4 10 0 16,-9-1 0-16,10 5-2 16,3 5 0-16,0 0 0 15,8 0 0-15,0 0 0 16,1 0-3-16,6 15 1 15,-6 9 1-15,5-3 1 16,5 3-4-16,9-1-10 0,0 4-12 16,0-3-24-1,0 3-44-15,0-4-60 0,0-12-34 16,0-6-211-16</inkml:trace>
  <inkml:trace contextRef="#ctx0" brushRef="#br0" timeOffset="102892.67">-2082-1489 66 0,'0'0'110'16,"0"0"-85"-16,0 0 30 15,0 0 9-15,0 0 11 16,0 0-7-16,0 0-4 16,0-4-19-16,0 4-7 15,-5 0 0-15,5 0 1 16,0 0-12-16,0 0 3 15,0 0 1-15,0 0 4 16,0 0-8-16,0 0-3 16,0-5-3-16,0 0-2 15,0 5-2-15,0 0 0 0,0 0-4 16,0 0-2 0,0-3-2-16,0 3-2 0,0 0 1 15,0 0-2-15,0 0-4 16,0 0 3-16,0 0-5 15,0 0 2-15,0 0 2 16,0 0-4-16,0 0 3 16,0 0-3-16,0 0-2 15,0 0 1-15,0 0 0 16,0 0-2-16,0 21 3 16,0 17 0-16,0-1 0 15,0 9 0-15,0 5 0 16,0 1 0-16,0 8 0 15,0-4 0-15,0 7 3 16,0-11-2-16,0 5 1 0,0-13-2 16,0-6-2-16,0-10 2 15,0-10 0-15,0-9 0 16,0-4 0 0,0-5 2-16,0 0-2 0,0 0 0 15,0 0 2-15,0 0-1 16,0 0 0-16,0 0-1 15,0 0-1-15,5 0-17 16,-5 0-19-16,8 0-44 16,4-13-139-16,4-17-199 15</inkml:trace>
  <inkml:trace contextRef="#ctx0" brushRef="#br0" timeOffset="103417.1">-1347-1511 442 0,'0'0'114'0,"0"0"-50"16,0 0 42-16,0 0-40 16,0 0-25-16,0 0-13 15,0-4-1-15,0 4-10 16,0 0-11-16,0 0 1 16,0 6-4-16,7 25 2 15,2 1 14-15,-4 11-16 16,3-2 1-16,-3 10 2 15,-4 0-4-15,-1-5-2 16,0 1 3-16,4-1-3 16,1-1 4-16,-1-7-7 15,0-6 5-15,-1-8-2 0,2-5 0 16,-1-4 1 0,3-11-2-16,-7-1 1 0,5-3-2 15,-5 0 0-15,0 0-7 16,0 0 2-16,0 0-29 15,4 6-35-15,0-6-84 16,1 0-139-16</inkml:trace>
  <inkml:trace contextRef="#ctx0" brushRef="#br0" timeOffset="104032.97">565-1371 277 0,'0'0'203'0,"0"0"-139"16,0 0 36-16,0 0-41 0,0 0-33 16,0 0 18-16,-78-10 2 15,46 16-15-15,4 17-6 16,-8 5 0-16,10 3 5 15,3 2-14-15,2 9-9 16,1 0 2-16,14 3-8 16,2-3 3-16,4 5-2 15,0 0-2-15,0-7-1 16,4 2 1-16,18-14 1 16,20-5-1-16,4-14 0 15,4-5-1-15,9-4 0 16,-4 0 0-16,0-35-7 0,3 2 2 15,-18-9 1 1,-3-5 4-16,-15 0-2 16,-6-4 3-16,-16 3 3 0,0-5-2 15,0 1 3-15,-20 12-3 16,-6-2 0-16,-3 18 2 16,3 6-1-16,4 9-1 15,-3 5 2-15,8 0-2 16,-1 4-1-16,5 0 0 15,2 0-1-15,-2 0 1 16,5 4-4-16,0 14-11 16,2-4-16-16,6 9-31 15,0 5-86-15,0-10-35 0,0-8-192 16</inkml:trace>
  <inkml:trace contextRef="#ctx0" brushRef="#br0" timeOffset="105225.3">1859-1539 56 0,'0'0'354'16,"0"0"-257"-16,0 0 25 15,0 0-36-15,0 0-18 0,0 0-18 16,-4-17-13-16,4 17-14 16,0 0 1-16,0 0-6 15,0 0-7-15,0 0-5 16,0 0-6-16,0 0-1 16,0 28 1-16,0 3 3 15,0 10 0-15,0 6 0 16,0 0-2-16,0 10 4 15,0 2-5-15,4-8 1 16,7 9-1-16,-2-14 2 16,-3-3-2-16,4 2 0 15,3-12 2-15,-8 0-4 16,0-15 4-16,3-4-2 0,-4-5 0 16,0-9-3-1,-4 0-6-15,0 0-14 0,0 0-16 16,0 0-30-16,10 0-51 15,-1-23-149-15</inkml:trace>
  <inkml:trace contextRef="#ctx0" brushRef="#br0" timeOffset="105662.65">2295-1589 522 0,'0'0'78'0,"0"0"44"16,0 0-23-16,0 0-64 16,0 0-2-16,0 0-11 15,5-5-12-15,-5 5-1 16,0 0-2-16,0 0-1 15,0 23-2-15,0 16 5 16,0-8-2-16,0 10-1 16,0 1-1-16,0 0 1 15,0-1 0-15,0 2-6 16,0-3 0-16,0 2 1 16,4-8-1-16,5-1 2 0,-3-5-1 15,2-2-1-15,0-3 0 16,-8-4 0-16,4-10 1 15,-4-3-1-15,4 1 0 16,-4-7-4-16,0 0-11 16,0 6-14-16,0-6-20 15,8 0-37-15,-8 0-66 16,4 0-119-16</inkml:trace>
  <inkml:trace contextRef="#ctx0" brushRef="#br0" timeOffset="106237.11">2928-1552 472 0,'0'0'88'15,"0"0"-5"-15,0 0 31 16,0 0-49-16,0 0-31 16,0 0-9-16,-39-27-12 15,14 35-1-15,3 16 7 16,8 0-8-16,-4 8-2 0,0 6 0 16,0 6-1-16,8-2-2 15,1 1-4-15,5-2-2 16,4 4 2-16,0-2 0 15,0 4-2-15,0-10 0 16,0-2 0-16,9-6 0 16,18-11 0-16,9 1-1 15,-1-5 2-15,4-13-3 16,-2-1-6-16,2 0 5 16,-1-15 1-16,-11-13 2 15,5-4 0-15,-9-5 4 16,-7 1-4-16,-7-3 0 0,-2-1 0 15,-7-4 6 1,0-1 4-16,-11-2-5 0,-20 11 0 16,-5 3-5-16,4 10 7 15,4 13-1-15,10 1-5 16,2 5 6-16,10 4-5 16,1 0-1-16,1 0-1 15,0 0-5-15,-6 0-10 16,-1 17-9-16,3 6-16 15,0 1-46-15,8 0-69 16,0-6-97-16</inkml:trace>
  <inkml:trace contextRef="#ctx0" brushRef="#br0" timeOffset="104663.8">1170-1426 436 0,'0'0'78'0,"0"0"15"16,0 0-42-16,0 0-19 15,0 0 11-15,0 0-5 16,-60 0 0-16,50 0-18 16,-1 0 1-16,-2 17-2 15,2 3-7-15,3 6-7 16,-8-2 8-16,9 10-9 15,-2-3 1-15,4 5-3 16,4 3 0-16,1-3-1 16,0-3 1-16,0 8-2 15,0-8 0-15,6 4-2 16,14-13 2-16,9-1 0 0,2-10 0 16,2-9-3-16,-1-4-2 15,8 0 0-15,3 0 1 16,-12-12 0-16,1-12 0 15,-8-4 2-15,-4-6 2 16,-10-2 2-16,0 1 0 16,-10 0 7-16,0-11-2 15,0 5 9-15,-10-5-5 16,-12 14-4-16,-10 8 0 16,0 1 5-16,9 9-5 15,-4 5-4-15,3 0 0 16,11 3-3-16,-5 6 2 0,9 0-1 15,5 0-1 1,2 0-1-16,-7 0-3 0,1 0-4 16,0 24-21-16,7-1-5 15,-3 4-53-15,4-3-63 16,0-10-88-16</inkml:trace>
  <inkml:trace contextRef="#ctx0" brushRef="#br0" timeOffset="107115.77">4458-1509 224 0,'0'0'154'0,"0"0"-38"16,0 0-28-16,0 0-24 15,0 0 5-15,0 0 3 16,0-19-12-16,0 19-14 15,0-4-7-15,0 4-12 16,0 0-5-16,0 0-1 16,0 0-4-16,0 0-14 15,-3 0 4-15,-20 0 1 16,-2 17-8-16,5 7-5 16,6 7 4-16,5 2-1 0,5 5 2 15,-1-1 0-15,5 4 6 16,0-7-6-16,0 5 0 15,0 0-2-15,0-7 0 16,0-8 2-16,9 2 0 16,8-6-2-16,5-12-1 15,7 5-2-15,6-10 1 16,4-3-1-16,6 0-1 16,0 0 2-16,1 0-6 15,-5-16 3-15,-6-6 6 16,-2 3 1-16,-11 1 0 15,-8-6 0-15,-5-3 1 16,-4 3 1-16,-5-10 1 0,0 8 1 16,0 4-3-16,0 3 9 15,0-5 2-15,-5 5-1 16,-9-3-7-16,-2 2 12 16,-3 7-6-16,-1-2-2 15,-9 2 8-15,7 3-9 16,-7-3 3-16,6 2-6 15,-1 4-3-15,1 1 7 16,12 2-3-16,-4 1-1 16,1 3-2-16,3-5-2 15,-2 5 3-15,6 0 1 0,-3 0-4 16,1 0 0 0,3 0-5-16,-4 0 3 0,-3 0-1 15,2 0-14-15,-4 5-8 16,-1 12-14-16,-9 6-17 15,2 1-45-15,-4-2-136 16,-8 2-311-16</inkml:trace>
  <inkml:trace contextRef="#ctx0" brushRef="#br0" timeOffset="150596.39">3872-439 317 0,'0'0'26'0,"0"0"-11"16,0 0 85-16,0 0-32 15,0 0-39-15,0 0-2 16,0 0 4-16,0 0 11 15,0 0-4-15,0-24 19 16,0 14-6-16,0 1-9 16,0-1-12-16,0-2 6 15,-4 2-21-15,-15 1 6 16,10 0 4-16,-10 4-9 0,5-5-9 16,1 10 3-16,0-4 5 15,-6 4-4-15,4 0-2 16,-1 0-8-16,-2 0 3 15,-3 0-2-15,-8 18 0 16,-6 11-2-16,5 12 0 16,-2 1 0-16,5 8 0 15,5-3 1-15,7-5 2 16,7-1-3-16,6-3 0 16,2-2-5-16,0-2 2 15,0-3 2-15,10 1 1 16,19-8-3-16,9-1 3 15,6-4-1-15,5-6 2 16,2-9 2-16,7-4-3 16,4 0 1-16,-3 0-1 0,5-21-1 15,-9-13 1-15,-13-2 1 16,-7-2-1-16,-10 1 2 16,-11-5 0-16,-9 6-1 15,-5-11 7-15,0 5-8 16,-5 5 1-16,-22-1 8 15,-11 11-4-15,-2 1 9 16,0 11-5-16,6 0-8 16,-1 7 1-16,3 8 0 15,9 0-2-15,-2 0-1 16,5 0 1-16,5 0-4 16,2 0 0-16,-1 17 3 15,-4 4-26-15,4 6-22 0,6-1-25 16,8 5-92-16,0-4-73 15</inkml:trace>
  <inkml:trace contextRef="#ctx0" brushRef="#br0" timeOffset="151292.15">4328-357 285 0,'0'0'154'0,"0"0"-90"16,0 0 39-16,0 0-25 15,0 0-21-15,0 0 10 16,0 0-11-16,0 0-20 15,0 0 2-15,0 0-6 16,0 0 1-16,-6 0-21 16,-12 0-10-16,0 0 7 15,-1 2 2-15,3 16-8 16,1 3-1-16,1-5 0 0,9 10-4 16,5-2 1-16,0 8-2 15,0-5 3-15,0 7 0 16,0-2 0-16,15-5 0 15,15 1-1-15,8-4 1 16,3-6 0-16,1-9-2 16,7 2 2-16,-4-11-4 15,4 0 3-15,2 0 1 16,-9 0-5-16,-14-15 2 16,-8-4 2-16,-10-4 1 15,5-1 3-15,-15-11 3 16,0 7-4-16,0-4 0 15,0 8 2-15,0 1-2 0,-16 0-2 16,-2 3 0-16,1 1-3 16,0 2 3-16,-11 3 0 15,9 5 2-15,-13 5 4 16,9-2-7-16,-3-2 1 16,1 4-1-16,5 4 1 15,1 0-3-15,-1 0 6 16,8 0-6-16,-1 0 0 15,9 0-1-15,2 0 3 16,-2 0-4-16,4 0-10 16,-4 0-16-16,4 8-23 15,-5 10-1-15,5 1-37 16,0-2-91-16,0 2-72 16</inkml:trace>
  <inkml:trace contextRef="#ctx0" brushRef="#br0" timeOffset="151848.67">5115-587 456 0,'0'0'57'0,"0"0"44"15,0 0-7-15,0 0-37 0,0 0-11 16,0 0-3-16,-27 0-15 16,27 0-5-16,0 0 2 15,0 0-2-15,0 0-7 16,0 0-6-16,0 0-3 15,0 0-3-15,0 0-4 16,0 16 0-16,-8 14 0 16,3 6 4-16,-5 6 4 15,1-5-8-15,4 6 1 16,1 3 0-16,3-5 0 0,1 1-1 16,-5 4 0-16,5-9-1 15,0 5 2-15,0-11-1 16,0-3 1-16,0-12-1 15,0 1 0-15,0-3 0 16,0-10 1-16,0 7-1 16,0-7 0-16,0-1 0 15,0-3 0-15,0 0 0 16,0 0-1-16,0 0 0 16,0 0-3-16,0 0-24 15,0 0-12-15,0 0-16 16,5 0-82-16,14 0-96 15,-1-22-249-15</inkml:trace>
  <inkml:trace contextRef="#ctx0" brushRef="#br0" timeOffset="152467.86">5630-399 232 0,'0'0'160'0,"0"0"-86"0,0 0 29 15,0 0-45-15,0 0-10 16,0 0-2-16,-35-9 2 15,30 9-7-15,-10 0-9 16,5 0-6-16,-10 9-2 16,5 9-11-16,-4 6-7 15,9 0 2-15,-1 7-6 16,-3-1 3-16,9 1-2 16,0-2-1-16,-3-1-2 15,8-8 0-15,0 4 0 16,0-4-1-16,0-2 1 15,0 1 2-15,18-4-2 16,3-8 3-16,3 0-6 0,3-7 7 16,0 0-3-16,1 0-1 15,4 0 2-15,-5-1 1 16,1-22-3-16,-1-1 0 16,-4-7 3-16,2-7 2 15,-9 4 3-15,-6-7 3 16,-10 5 2-16,0 8 0 15,0 1 0-15,0 4 7 16,-10 0-6-16,-15 7-10 16,1-2-2-16,2 9 2 15,2 1-4-15,5 8 0 16,2-1-1-16,4 1-2 16,-7 0 3-16,1 0-6 15,4 0-27-15,-5 0-27 0,11 9-19 16,-6 5-99-16,11-1-142 15</inkml:trace>
  <inkml:trace contextRef="#ctx0" brushRef="#br0" timeOffset="170380.51">5582 37 123 0,'0'0'70'0,"0"0"-46"16,0 0 4-16,0 0-11 15,0 0 1-15,0 0 7 0,0 0-7 16,8 0 9 0,-8 0 2-16,0 0-5 0,0 0 5 15,0 0-16-15,0 0-3 16,0 0-5-16,0 0-5 16,0 0 1-16,0 0 3 15,0 0-4-15,0 0 0 16,0 0-2-16,4 0-1 15,-4 0-15-15,0 0-26 16,0 0-4-16,0 0-23 16,0 0-17-16</inkml:trace>
  <inkml:trace contextRef="#ctx0" brushRef="#br0" timeOffset="153049.82">6126-514 458 0,'0'0'107'0,"0"0"-56"15,0 0 69-15,0 0-58 16,0 0-29-16,0 0-8 16,0 0-13-16,0 0-7 15,-11 28 10-15,-18 4-5 16,5 0-5-16,9 2-3 15,-6-3 2-15,15 10-1 16,2-7 0-16,0-2-2 16,4 0-1-16,0-5 1 15,0-7-1-15,0 1 0 16,13-4 3-16,3-8-3 0,10 3 0 16,-3-6 0-1,9-6 0-15,0 0 0 16,0 0 0-16,-6 0 4 0,3-18-4 15,-10 2 3-15,1-11 0 16,-10 3-1-16,5-3 5 16,-9-5-5-16,-2 4-1 15,-4 0 9-15,0 1 1 16,0 3 5-16,0 6-6 16,-4-2-3-16,-21 7 1 15,3 0-4-15,3 8 2 16,-5-3-6-16,3 8 3 15,-2 0-3-15,3 0 0 16,4 0-1-16,6 0 1 0,-2 0 0 16,6 0-13-16,-2 0-22 15,-7 0-12-15,6 13-27 16,4 9-106-16,0-7-86 16</inkml:trace>
  <inkml:trace contextRef="#ctx0" brushRef="#br0" timeOffset="169770.53">6192 20 91 0,'0'0'57'0,"0"0"-38"16,0 0 18-16,0 0-8 15,0 0-15-15,0 0 9 16,0 0 7-16,4 0-3 16,-4 0-4-16,0 0-5 15,0 0 5-15,0 0 9 16,0 0-7-16,0 0-7 0,0 0-6 16,0 0-5-16,0 0 6 15,0 0-8-15,0 0-5 16,0 0 0-16,0 0 2 15,0 0-2-15,0 0-7 16,0 0-10-16,0 0-16 16,0 0-30-1,0 0-27-15,0 0-56 0</inkml:trace>
</inkml:ink>
</file>

<file path=ppt/ink/ink16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9:04.57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0 9 0,'0'0'17'16,"0"0"-4"-16,0 0 10 15,0 0-3-15,0 0-2 0,0 0-7 16,8 0-2-16,-8 0 3 16,0 0-7-16,0 0-4 15,0 0 2-15,0 0-2 16,0 0 1-16,0 0 3 16,0 0-1-16,0 0 2 15,0 0 3-15,0 0 2 16,0 0-5-16,0 0 0 15,0 0-4-15,0 0 4 16,0 0-6-16,0 0-4 16,4 0 4-16,5 0 4 15,-4 0-4-15,9 0-5 16,0 0-65-16</inkml:trace>
</inkml:ink>
</file>

<file path=ppt/ink/ink16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58:04.17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7584-448 213 0,'0'0'170'0,"0"0"-100"15,0 0 22-15,0 0-14 16,0 0-17-16,0 0-5 0,0 0 6 15,4 0-24-15,-4 0-5 16,0 0-3-16,0 0-2 16,0 0-12-16,0 0-6 15,0 3-4-15,0-3 1 16,0 6-4-16,0-6 1 16,0 0-4-16,11 0-8 15,19 5 8-15,25-5 0 16,26 0 0-16,18 0 0 15,23 0 0-15,0 0 0 16,0-1-8-16,-12-14-2 16,-12 2-13-16,-26 3 10 15,-23 1 3-15,-16 5 2 0,-21-2-3 16,-4 2 4 0,-8 0 7-16,0 0-4 0,0 4 4 15,0 0 0-15,0 0-1 16,-20 0-8-16,-35 0-50 15,-17 0-26-15,-10 12 27 16,-21 11-6-16,0 1 18 16,-5 0 0-16,5-2 26 15,17 2 18-15,5-4 2 16,8 2 0-16,18-5 9 16,13 3 12-16,13-10 19 15,13 2-5-15,10-12 4 16,6 2 11-16,0-2-14 15,0 0-17-15,0 3-6 0,0-3-8 16,0 0-4-16,26 0 1 16,32 0 12-16,19 0 6 15,18 0-11-15,25-20 3 16,11-7-8-16,-2 6-2 16,-3-2-2-16,-19 0-7 15,-21 7 7-15,-15 7 0 16,-20 0 3-16,-20 4-3 15,-12 1 0-15,-10 0-4 16,-5 4 4-16,1-4 0 16,-5 3 2-16,0-3 4 15,0 4 11-15,0-6-10 16,0 6 7-16,0 0-6 0,0-3 0 16,0 3 1-16,0 0 1 15,0 0-1-15,0 0-1 16,0 0 3-16,0 0-7 15,0 0 1-15,0 0 1 16,0 0-3-16,0 0 0 16,0 0 1-16,0 0-1 15,0 0-2-15,0 0 0 16,0 0 3-16,0 0-4 16,0 0 2-16,0 0 3 15,0 0-4-15,0 0-1 16,0 0 3-16,0 0-2 0,0 0 3 15,0 0-4-15,0 0 0 16,0 0 0-16,0 0 1 16,0-2-1-16,0 2 1 15,0 0-1-15,0 0 0 16,0 0 0-16,0 0 0 16,0 0 1-16,0 0-1 15,0-4 0-15,0 4 3 16,0-4-1-16,0-1 0 15,0 5-1-15,1 0 0 16,-1 0-1-16,0-10-6 16,0-3-35-16,-26-11-133 15,-39-13-291-15</inkml:trace>
  <inkml:trace contextRef="#ctx0" brushRef="#br0" timeOffset="43456.36">7030-575 558 0,'0'0'60'0,"0"0"21"0,0 0 26 16,0 0-73-16,0 0-15 15,0 0 12-15,4-4-22 16,-4 4 5-16,0 8-9 15,0 26 4-15,0 3 13 16,0 13-12-16,0-3 0 16,0 1-4-16,0 7 2 15,0-9-6-15,0 5 3 16,0-1-4-16,0-9 2 16,0 1-3-16,0-9 0 15,0 3 0-15,0-12 2 16,0-4-2-16,0-2 0 15,0-1 0-15,0-8 5 16,0-2-5-16,0 1 0 16,0-2 0-16,0-3 1 0,0 1-2 15,0-4 2-15,0 6-1 16,0-6 1-16,0 0-2 16,0 0 0-16,0 0-20 15,0 0-6-15,0 0-18 16,0 0-37-16,0-6-144 15,0-7-240-15</inkml:trace>
  <inkml:trace contextRef="#ctx0" brushRef="#br0" timeOffset="42977.1">6676-547 339 0,'0'0'101'16,"0"0"-5"-16,0 0-24 15,0 0 6-15,0 0-1 16,0 0-10-16,0-17-14 15,0 17-6-15,0 0-5 16,4 0-12-16,-4 0-5 16,0 0-8-16,0 0-4 15,0 0-8-15,0 0 1 16,0 0-6-16,8 13-2 0,-8 18 2 16,4 11 0-16,-4 6 1 15,0-1 0-15,4-1 0 16,-4 5 2-16,0 4-3 15,0-8 0-15,0-3 2 16,0-2-2-16,0 1 0 16,0-11 0-16,0-10 1 15,0 2-1-15,5-10 0 16,-5 0-1-16,0-4 2 16,4-7-1-16,-4 7 0 15,0-6 0-15,0-4-2 16,0 2-4-16,0-2-22 15,0 0-8-15,0 0-27 16,0 0-42-16,4 0-153 0</inkml:trace>
  <inkml:trace contextRef="#ctx0" brushRef="#br0" timeOffset="44153.49">7609-434 416 0,'0'0'38'16,"0"0"34"-16,0 0 9 0,0 0-25 16,0 0-5-16,0 0 2 15,0-20 0-15,0 20-17 16,0 0 2-16,0 0-5 16,-9 0-7-16,-7 0-1 15,2 0-8-15,2 0-15 16,-5 15 3-16,6 3-3 15,-5 8-1-15,0 9 7 16,3-4-8-16,8 9-5 16,0-1 5-16,5 3-1 15,0-5 1-15,0-3-1 16,0-3 1-16,10-3 3 0,11-4-3 16,8-2 0-1,-3-9 0-15,12 5 0 0,2-12-2 16,5-2 0-16,2-4 3 15,-4 0-2-15,-8 0-1 16,0-24-3-16,-3 2 3 16,-9-9 2-16,-3-7 5 15,-8-8-4-15,-4-1 1 16,-8 0 0-16,0 0 4 16,0 3-5-16,0-2-1 15,-20 8 3-15,-6 14-2 16,1 6 2-16,1 3-3 15,1 7 2-15,7-2-2 16,-5 6 0-16,7 4 0 0,-2 0-2 16,1 0 1-16,-5 0-9 15,0 0-19-15,5 14-36 16,-1 9-69-16,12-5-102 16</inkml:trace>
  <inkml:trace contextRef="#ctx0" brushRef="#br0" timeOffset="44763.89">8633-634 410 0,'0'0'20'16,"0"0"71"-16,0 0-13 15,0 0-21-15,0 0 1 16,0 0-1-16,-109-11-10 16,87 11-14-16,2 15 0 15,-8 4-11-15,1 4-10 16,4 10-5-16,-2 5-4 15,5 6 5-15,5-5-7 16,4 0 2-16,2 1-3 0,4-5 3 16,5-4-3-16,0-1 0 15,0-2 2-15,9-9 0 16,16-2-2-16,1-3 0 16,13-4 0-16,8-10 0 15,-2 0 0-15,-2 0 1 16,-4 0-2-16,-8-24 2 15,5 1-1-15,-13-9 1 16,-7 0 3-16,-4-2 0 16,-4-5 0-16,-8 6 12 15,0-1-3-15,0 6-8 16,0 0 13-16,-13 10-7 0,-6 4 0 16,2 1-4-16,-5-1-5 15,2 4-2-15,1 6 0 16,-1 4 0-16,5 0 0 15,1 0-1-15,-1 0-3 16,4 0-3-16,-2 0-22 16,7 0-18-16,-6 4-20 15,4 10-77-15,8-1-95 16</inkml:trace>
  <inkml:trace contextRef="#ctx0" brushRef="#br0" timeOffset="45689.49">9064-724 320 0,'0'0'88'0,"0"0"20"15,0 0-36-15,0 0-35 16,0 0 11-16,0 0-2 15,0-11-1-15,0 11 5 0,0 0-4 16,0 0-13 0,0 0-11-16,0 0-2 0,0 0-5 15,0 0 1 1,0 0-8-16,0 0 4 0,0 0-6 16,0 0-5-16,0 0 7 15,0 0-8-15,0 0 0 16,0 0-6-16,0 0 5 15,0 0 1-15,0 0-2 16,0 4 2-16,0 10 0 16,0 7 0-16,-5-1 0 15,2 2 0-15,-5 2 0 16,8 4 0-16,-5-1 0 0,1 1-1 16,4 5 1-16,0-5 2 15,0 0-2-15,0-4 1 16,0-2-1-16,-2-5 0 15,2-3 0-15,0-4 0 16,0-3 0-16,0-3 2 16,0-1-4-16,0-3 2 15,0 0-2-15,0 0 2 16,0 0 3-16,0 0-3 16,0 0 0-16,0 0 3 15,0 0 0-15,0 0-3 16,0 0 1-16,0 0-1 15,0 0 0-15,0 0-1 0,0 0 1 16,0 0 2-16,0 0-2 16,0 0-1-16,0 0-3 15,0 0 4-15,0 0 0 16,0 0-5-16,0 0-10 16,0 0-17-16,0 0-22 15,0 0-35-15,0 0-64 16,2 0-186-16</inkml:trace>
  <inkml:trace contextRef="#ctx0" brushRef="#br0" timeOffset="47489.14">9114-630 68 0,'0'0'39'0,"0"0"32"15,0 0-42-15,0 0 2 16,0 0 1-16,0 0 22 16,0 0-14-16,0 0 6 15,0 0 0-15,0 0 0 16,0 0-2-16,0 0-5 15,0 0-2-15,0 0 18 16,0 0-16-16,0 0 8 0,0 0-4 16,0 0-6-16,0 0-12 15,0 0 1-15,0 0-5 16,0 0-8-16,0 0-1 16,0 0-1-16,0 0 0 15,0 0-6-15,0 0-4 16,0 0 0-16,0 0 3 15,0 9 2-15,-3 10-6 16,-5-9 2-16,-1 7-2 16,3 3 0-16,-4-2 1 15,6-1 1-15,2-1-2 16,-2 2 0-16,0-1 0 0,-1-2 3 16,2 4-3-16,-1-5 0 15,0 4 3-15,4-3-3 16,0-2-3-16,0 2 3 15,0-2 0-15,0 5 2 16,0-5-2-16,0 10 0 16,0-8 0-16,4 4 0 15,3-10-3-15,6 5 3 16,3-9 1-16,3-1-1 16,-3 5 0-16,-1-9 0 15,1 6 0-15,-1-2 0 16,4-4 0-16,-3 0 0 15,2 0 3-15,-2 0-3 16,-2 0 0-16,6 0 0 16,1-14 0-16,-2-10 4 0,2 1-2 15,0 3 3 1,-4-1-4-16,-1 2 0 0,-6 1 0 16,2 8 0-16,-8-4 3 15,5 2 1-15,-5-4-5 16,-4-2 10-16,3 9-6 15,-3-13-4-15,0 7 10 16,0-8-5-16,0 4-4 16,0 1 6-16,0 0-5 15,0-2 1-15,0 6 0 16,0-3 5-16,-11 7-6 16,0-4 1-16,-3 0 6 0,4-1-7 15,-6 6 2-15,3 5-4 16,-3-4 0-16,10 5 0 15,-3 3-1-15,1-4 1 16,0 4-2-16,0 0 3 16,6 0-2-16,-7 0 0 15,1 0 0-15,0 0 2 16,0 0-2-16,-4 0 0 16,2 0 1-16,-3 4 0 15,6-1 0-15,2 1 1 16,5 0-2-16,0-4 1 15,0 0-12-15,-4 4-26 0,-5 1-15 16,-2 10-15-16,-13-7-103 16,-7 7-133-16</inkml:trace>
  <inkml:trace contextRef="#ctx0" brushRef="#br0" timeOffset="48742.36">8573-626 304 0,'0'0'257'0,"0"0"-212"15,0 0 79-15,0 0-42 16,0 0-47-16,0 0-8 16,-4-4-2-16,4 4-11 15,0 0 2-15,0 0-5 16,0 0-3-16,0 19-4 16,0 13 4-16,0 15 1 15,0 7 6-15,0 12-7 16,0-1 2-16,0 10-4 0,0-2-4 15,0-3-2-15,0-9 5 16,0-12-4 0,0-10-1-16,0-12 0 0,0-6-1 15,0-2 3-15,4-8-2 16,-4-3 0-16,2-8 0 16,-2 2 3-16,0-2-1 15,0 0 1-15,0 0-1 16,0 0 21-16,0-24-7 15,0-31-6-15,0-20-5 16,0-12-5-16,0-11 4 16,0-4-4-16,0 9-1 15,0 9 1-15,0 30 3 16,0 20-2-16,0 21 6 16,0 8 1-16,0 5 1 15,-2 0-9-15,2 0-5 0,-4 5 2 16,0 42-6-16,-8 21 9 15,-1 11 2-15,1 1 0 16,4 7-1-16,-2-1 0 16,2 0 1-16,0-9-2 15,-1-15 1-15,6-12-1 16,3-3 1-16,-4-20-1 16,-1-3 0-16,5-20 1 15,0 7-1-15,0-11 0 16,0 0 1-16,0 0 4 15,0 0-5-15,0-25 3 0,0-25-2 16,5-21 1 0,6-11 2-16,5-20-4 0,-1 3 1 15,-7 4-1 1,8 12 0-16,-7 27-1 0,-5 13 1 16,-2 21 1-16,-2 12 2 15,0 10-3-15,0 0 0 16,0 0-1-16,0 0-5 15,0 0 3-15,0 10-7 16,0 40 5-16,0 16 5 16,-6 6 0-16,-3 8 0 15,2-11 1-15,-2 0 0 16,5-12 1-16,0-3-2 0,4-16 0 16,0-9 0-1,0-7-1-15,0-13 1 0,0 1 0 16,0-10-3-16,0 0 3 15,0 0-1-15,0 0 2 16,0-13 1-16,0-31 0 16,0-11 0-16,0-22 3 15,0-8-4-15,-2-16-1 16,-6 8 0-16,-1 5 0 16,-7 13 2-16,9 24 0 15,-2 24-2-15,5 17 3 16,4 10-3-16,0 0 0 0,-6 19-9 15,1 33-3-15,-2 21 12 16,-2 10 3 0,8-5-2-16,1-3-1 15,0-7 0-15,0-1 0 0,0-7 3 16,0-21-3-16,0-4-2 16,0-12 2-16,0-10 0 15,0-6 0-15,0-7-1 16,0 0-9-16,0 0-5 15,0 0-4-15,1 0-9 16,4 0-24-16,-1-20-47 16,-4-11-109-16,0 4-251 15</inkml:trace>
  <inkml:trace contextRef="#ctx0" brushRef="#br0" timeOffset="55185.57">7689-125 5 0,'0'0'7'0,"0"0"9"16,0 0 9-16,0 0-3 15,0 0 7-15,0 0-5 16,1 0-5-16,-1 0-9 16,0 0-4-16,0 0-6 15,0 0 0-15,0 0-3 0,0 1-79 16</inkml:trace>
  <inkml:trace contextRef="#ctx0" brushRef="#br0" timeOffset="55500.73">7165 23 210 0,'0'0'22'0,"0"0"-7"15,0 0 14-15,0 0-23 16,0 0-6-16,0 0-1 16,46 0-9-16,-31 0-35 15,9 0-156-15</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41:48.69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90 104 277 0,'0'0'12'0,"0"0"37"16,0 0 60-16,0 0-3 15,0 0-32-15,0 0-11 0,-73-95-5 16,61 93-10-16,7-2 13 16,5 0-25-16,0 4-8 15,0 0 3-15,0 0-11 16,0 0 4-16,0 0-7 16,0 0-6-16,0 0-1 15,0 0-2-15,0 0-6 16,0 0-2-16,0 0-2 15,0 0 1-15,0 0 0 16,0 31-7-16,0 43 8 16,0 25 1-16,0 8 5 15,5-10-6-15,7 10 0 16,3 1 0-16,-10 4 1 16,10 16-1-16,-3 11 0 15,3-9 0-15,7 14 0 0,-1-8 1 16,8-15-1-16,-5-1-1 15,2-7 1-15,3 4 0 16,-5-3 1-16,1-3-1 16,-3 2 0-16,4 0 0 15,-5-17 1-15,-5-9-1 16,-5 3 0-16,5-14 0 16,-11-7 1-16,0-2-1 15,-5-8-2-15,5-7 2 16,1-4 5-16,-6-5-3 0,0-17 1 15,0-10-2 1,0-4 0-16,0-5 4 16,0-2-1-16,0-1-4 0,0-4 7 15,0 0-7-15,0 0 2 16,0 0 2-16,0 0-1 16,0 0 0-16,5 0-3 15,-5 0-1-15,0 0 1 16,0 0 3-16,0 0-3 15,0 0-3-15,0 6 2 16,0-6 2-16,5 17-1 16,-4-8 3-16,4 6-2 15,0 2-1-15,0-2 0 16,0 8 0-16,-5-12 0 16,4 4 0-16,1 6-2 0,0-10 4 15,3 6-1 1,-8-1-1-16,0-4-3 0,5 7 3 15,-5-7 1-15,5-5-1 16,-5 2 0-16,5-5-1 16,-5 0 1-16,0-4 0 15,0 0 3-15,0 3-3 16,0-3 0-16,0 0-3 16,0 0 8-16,0 5-10 15,0-5 11-15,0 0-11 16,0 0 10-16,0 0-5 15,0 0 0-15,0 0 0 0,0 0 0 16,0 0 0 0,0 0-16-16,0 7-21 0,0-3-37 15,5 13-19-15,-3-13-100 16,-2-4-171-16</inkml:trace>
</inkml:ink>
</file>

<file path=ppt/ink/ink17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5:55.79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13-1 145 0,'0'0'55'0,"0"0"-20"0,0 0-4 16,0 0 20-16,0 0-11 16,0 0-10-16,-18 0-8 15,18 0 22-15,0 0-12 16,0 0-18-16,0 0-1 16,0 0 2-16,0 0-10 15,0 0-3-15,0 0-2 16,0 0-2-16,0 0-8 15,0 0-13-15,0 0-40 16,22 0 54-16,0 0-44 16,11 0-51-16,-5 0-36 15</inkml:trace>
</inkml:ink>
</file>

<file path=ppt/ink/ink17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5:57.32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-1102 2540 155 0,'0'0'50'16,"0"0"-5"-16,0 0-1 15,0 0-2-15,0 0-12 16,0 0-7-16,0 0-2 15,0 0 5-15,0 0 14 16,0 0-18-16,0 0-4 16,0 0 6-16,0 0-12 15,0 0-5-15,0 0-1 16,0 0-4-16,0 0 0 16,0 0-1-16,0 0 5 15,0 0-6-15,0 0 3 16,0 0-3-16,0 0 2 0,0 0 2 15,0 0 0-15,0 0 4 16,0 0-6-16,0 0 3 16,0 0 2-16,0 0-5 15,0 0 8-15,0 0-2 16,0 0-4-16,0 0-3 16,0 0 0-16,0 0 4 15,0 0-3-15,0 0-1 16,0 0-2-16,0 0 1 15,0 0 0-15,5 0 0 16,-1 0-1-16,0 0 1 16,5 0-12-16,4 0-19 0,16 0-28 15,3-7 1-15,22-9-61 16,10-12 7-16</inkml:trace>
  <inkml:trace contextRef="#ctx0" brushRef="#br0" timeOffset="1413.68">1767 2430 160 0,'0'0'41'0,"0"0"3"15,0 0-7-15,0 0-12 16,0 0 17-16,0 0-3 16,0 0-4-16,0 0 9 15,0 0-15-15,0 0 11 16,0 0-13-16,0 0-5 0,0 0-3 16,0 0 4-16,0 0 0 15,0 0 8 1,0 0-5-16,0 0-7 15,0 0-6-15,0 0 0 16,0 0-5-16,0 0-1 0,0 0-3 16,0 0 2-16,0 0-3 15,0 0 2-15,0 0-2 16,0 0 1-16,0 0-2 16,0 0 4-16,0 0-3 15,0 0-1-15,0 0 3 16,0 0-2-16,0 0-3 15,0 0 5-15,0 0-2 16,0 0 0-16,0 0 1 16,0 0 1-16,0 0 0 0,0 0 3 15,0 0 1-15,0 0 4 16,0 0-3-16,0 0 1 16,0 0-6-16,0 0 6 15,0 4-7-15,0-4 3 16,0 4-1-16,0-4 1 15,0 0-4-15,0 0 4 16,0 0-1-16,0 0 0 16,0 0 2-16,0 0-1 15,0 0 0-15,0 0-2 16,0 4 1-16,0-3-3 16,0-1 8-16,0 0-4 15,0 0-4-15,0 0 1 16,0 0-2-16,0 0-1 0,0 0-1 15,0 0 1-15,0 0-1 16,0 0 0-16,0 0 0 16,0 0 0-1,0 0-1-15,0 0 0 0,0 0-7 16,0 0-9-16,0 0-23 16,-13-1 10-16,-8-17-24 15,-8-5-67-15,-18-6-26 16,8-6-144-16</inkml:trace>
  <inkml:trace contextRef="#ctx0" brushRef="#br0" timeOffset="-5550.74">1717 2173 91 0,'0'0'76'16,"0"0"-50"-16,0 0 17 16,0 0-19-16,0 0-4 0,0 0-7 15,0 0 3 1,0 7 5-16,0-7-2 0,0 0 2 15,0 0 0-15,0 0 3 16,0 0-7-16,0 0-3 16,0 0-4-16,0 0 8 15,0 0-10-15,0 0 11 16,0 0-4-16,0 0-3 16,0 0 5-16,0 4-6 15,0-4 0-15,0 4-1 16,0-4 0-16,0 0-2 15,0 0-3-15,0 0-3 16,0 0 2-16,0 0-4 16,0 0 1-16,0 0-1 0,0 0 0 15,0 0 0 1,0 0 0-16,0 0 0 0,0 0 0 16,0 0 1-16,0 0-1 15,0 0-1-15,0 0-9 16,0 0-41-16,0 0-29 15,0 0-28-15,0 0-42 16</inkml:trace>
  <inkml:trace contextRef="#ctx0" brushRef="#br0" timeOffset="-1007.45">1840 2323 73 0,'0'0'56'16,"0"0"-5"-16,0 0-18 0,0 0 1 15,0 0-12-15,0 0 13 16,0 0 1-16,0 0-5 16,0 0-4-16,0 0-4 15,0 0-1-15,0 0 0 16,0 0-4-16,0 0-6 15,0 0-6-15,0 0-2 16,0 0-2-16,0 0-2 16,0 0-1-16,0 0-23 15,0 0-49-15,0 0-44 16,-4 0-55-16</inkml:trace>
  <inkml:trace contextRef="#ctx0" brushRef="#br0" timeOffset="-2159.61">1855 2377 30 0,'0'0'46'15,"0"0"-21"-15,0 0-7 16,0 0-8-16,0 0-5 16,0 0-3-16,0 0-2 0,0 0 0 15,0 0-1-15,0 0 1 16,0 0 1-16,0 0-1 16,0 0 7-16,0 0 4 15,0 0 3-15,0 0-4 16,0 0-6-16,0 0 2 15,0 0-6-15,0 0 3 16,0 0-3-16,0 0 2 16,0 0 3-16,0 0-5 15,0 0 0-15,0 0 0 16,0 0 1-16,0 0 0 16,0 0-1-16,0 0 0 15,0 0 0-15,0 0 1 16,0 0-1-16,0 0 0 15,0 0 0-15,0 0 2 0,0 0-2 16,0 0 1-16,0 0-1 16,0 0 2-16,0 0 3 15,0 0-2-15,0 0 0 16,0 0 0-16,0 0 0 16,0 0 0-16,0 0-3 15,0 0 2-15,0 0-2 16,0 0 0-16,0 0 0 15,0 0 0-15,0 0 1 16,0 0-2-16,0 0 2 0,0 0-2 16,0 0 1-1,0 0 0-15,0 0 0 0,0 0 3 16,0 0-2-16,0 0-2 16,0 0 2-16,0 0-2 15,0 0 1-15,0 0 0 16,0 0 0-16,0 0-2 15,0 0 1-15,0 0-2 16,0 0-8-16,0 0-6 16,0 0-38-16</inkml:trace>
  <inkml:trace contextRef="#ctx0" brushRef="#br0" timeOffset="5323.61">1873 2583 54 0,'0'0'133'15,"0"0"-88"-15,0 0 27 16,0 0-12-16,0 0 9 16,0 0-20-16,0 0-25 0,0 0 5 15,0 0-3-15,0 0-8 16,0 0-7-16,0 0 1 16,0 0-4-16,0 0-1 15,0 0-2-15,0 0-2 16,0 0 6-16,0 0-7 15,0 0 10-15,0 0 2 16,0 0-3-16,0 0-2 16,0 0-4-16,0 0 1 15,0 0-5-15,0 0 0 16,0 0 1-16,0 0 0 16,0 0 1-16,0 0-3 0,0 0 1 15,0 0-1-15,0 0 1 16,0 0 1-16,0 0-2 15,0 0 1-15,0 0-1 16,0 0 0-16,0 0-1 16,0 0 1-16,0 0 2 15,0 0-2-15,0 0 0 16,0 0 1-16,0 0-1 16,0 0 0-16,0 0 1 15,0 0 0-15,0 0 2 16,0 0 0-16,0 0 4 15,0 0-2-15,0 0 3 16,0 0-4-16,0 0-4 16,0 0 3-16,0 0-2 15,0 0 0-15,0 0-1 0,0 0 0 16,0 0 0-16,0 0 1 16,0 0 0-16,0 0-1 15,0 0 0-15,5 0 0 16,-5 0-3-16,13 0-65 15,6 0-21-15,4 0-85 16,3-11-205-16</inkml:trace>
  <inkml:trace contextRef="#ctx0" brushRef="#br0" timeOffset="8775.25">2229 2475 16 0,'0'0'91'0,"0"0"-55"16,0 0-13-16,0 0-2 15,0 0-9-15,0 0-10 16,0 0-2-16,-5 0 0 16,-5 0-1-16,-3 0-29 0,-4 0-96 15</inkml:trace>
  <inkml:trace contextRef="#ctx0" brushRef="#br0" timeOffset="8112.78">2295 2434 9 0,'0'0'7'0,"0"0"-7"16</inkml:trace>
  <inkml:trace contextRef="#ctx0" brushRef="#br0" timeOffset="-109633.66">1207 2485 79 0,'0'0'70'0,"0"0"-34"15,0 0-18-15,0 0-8 16,0 0 2-16,0 0 2 16,0 0-2-16,0 0 14 15,0 0 9-15,0 0-4 16,0 0-11-16,0 0-1 15,0 0 6-15,0 0-11 16,0 0-1-16,0 0 0 16,0 0-8-16,0 0 6 15,0 0 0-15,0 0 3 0,0 0-1 16,0 0-5-16,0 0-4 16,0 0-1-16,0 0-1 15,0 0-2-15,0 0 0 16,0 0 0-16,0 0 0 15,0 0 1-15,0 0-1 16,0 0-12-16,0 0-25 16,0 0-35-16,0 0-22 15,0 0-17-15</inkml:trace>
  <inkml:trace contextRef="#ctx0" brushRef="#br0" timeOffset="-6497.56">671 2506 148 0,'0'0'179'16,"0"0"-179"-16,0 0 37 15,0 0 26-15,0 0-5 16,0 0-18-16,-2 0-13 16,2 0-3-16,0 0-8 15,0 0 2-15,0 0-3 16,0 0 16-1,0 0 0-15,0 0-14 0,0 0 0 16,0 0-2-16,0 0-4 16,0 0-1-16,0 0 2 15,0 6-10-15,0-6 4 0,-4 0-2 16,4 1-1 0,0-1 4-16,0 0-7 0,0 0-3 15,0 0 3-15,0 0 0 16,0 0 0-16,0 4 3 15,0 0-3-15,0 1-4 16,0 4 4-16,0 2 2 16,0-4 2-16,0 4-2 15,10 1 6-15,-2-1-7 16,0-4 3-16,-1 3-4 16,-2 1 2-16,4-2-2 15,-1 5 3-15,-3-9-2 16,3 3-1-16,-3 0 3 0,3-2-3 15,2 2 4-15,5-2-1 16,-2 3 0-16,-4-4 4 16,-1 3-5-16,-2-6-1 15,13 7 4-15,-6-4-4 16,-4 0 2-16,4-1-1 16,-3 0-2-16,2-4 4 15,4 0-4-15,-8 4 0 16,1-4-4-16,0 0 7 15,1 0-3-15,2 0 1 16,-5 0 1-16,6 0 8 16,0 0-10-16,-4 0 8 0,4-8 0 15,1-1 2 1,5-7-3-16,-2 4 3 0,-4 2 1 16,-2-4-9-16,7 4 0 15,-9 2 3-15,4-5-4 16,-3 1 1-16,14 1 0 15,-11 0-2-15,4 1 4 16,-4-3-2-16,7 8-1 16,-2-3-1-16,-1-3 0 15,1 4 2-15,-2 1-1 16,1 1-1-16,-4 5 0 16,2 0 0-16,-7-2 0 15,11 2 1-15,-10 0-1 16,4 0 0-16,1 0-1 15,-2 0 1-15,0 0 0 0,-4 0 1 16,1 0-1-16,4 2 0 16,0 3 0-16,3 8 2 15,-3 2-1-15,5 0 0 16,-5 2-1-16,1-2 0 16,5 4 1-16,-6 2-1 15,-4-7 0-15,1 5 0 16,-6-6 1-16,5-2-1 15,-5-2 1-15,2-4-1 16,-6 3 0-16,0 1 0 16,0-4 1-16,0-1 0 15,0-4-1-15,0 0 1 0,0 5 0 16,0-5 2-16,0 0 1 16,0 0-1-16,0 0 7 15,0 0 2-15,0 0-2 16,0 0 2-16,4 0-6 15,-4 0-1-15,5 0-5 16,-5 0 1-16,0 0-1 16,0 0-2-16,0 0 2 15,0-13 0-15,0 3 0 16,4-3 0-16,0-5 1 16,1 8-1-16,-1-4-1 15,1 4 0-15,0 3-2 16,4 0 2-16,3-5 0 0,-1 7-3 15,-6 5 1 1,3 0 0-16,1-4-4 0,0 4 2 16,-4 0 0-16,3 0 2 15,0 0 0-15,4 0-1 16,1 0 0-16,-4 0-3 16,-1 0 0-16,1 0 4 15,0 0 3-15,3 9 0 16,-4-1 0-16,5 0 0 15,0-2 2-15,-3 2-5 16,-1-2 7-16,6 3-2 16,-7-4-2-16,-3-5 0 0,3 6 0 15,1-2 0-15,-3-1 0 16,3 3-1-16,2-1 0 16,1-5-3-16,-8 0 4 15,9 4-1-15,-4-4-2 16,-3 1 1-16,5-1 1 15,-6 0-7-15,6 0-2 16,-6 0 10-16,-5 0-2 16,4 0-3-16,5 0 5 15,-5 0-1-15,5 0-2 16,-5 0 3-16,9-1 0 16,-8-3 3-16,0-7-3 15,1 8 4-15,-6-1 0 16,0-7 5-16,0-2 2 15,0 0-3-15,0-2 3 0,0-4-3 16,0 2-1-16,0 0-4 16,0-1-2-16,0 2 6 15,0 5-6-15,0-3 0 16,0 4 8-16,0-2-4 16,0-2-1-16,0 4-2 15,0-8-2-15,-6 14 7 16,6-8-5-16,-4 0 0 15,4 7-1-15,-1-3 1 16,1-2 3-16,-5 6 0 0,5 0-1 16,0 4-1-1,0 0-3-15,0 0 2 0,-4 0 1 16,4 0-2-16,0-5-2 16,0 5 1-16,0 0 0 15,0 0 0-15,0 0 1 16,0 0 0-16,0 0 0 15,0 0-1-15,0 0 0 16,0 0-1-16,0 0 3 16,0 0-2-16,0 0 0 15,0 0 0-15,0 0-1 16,0 0 2-16,0 0-1 16,0 0 0-16,0 0-2 15,0 0 0-15,0 0-4 16,0 0 0-16,-5 0-5 0,5 0 1 15,0 0 0-15,0 0-4 16,0 0-11-16,0 0 8 16,0 0-13-16,-4 0-24 15,4 0-26-15,-4 0-70 16,-5-6-26-16,5 2-132 16</inkml:trace>
  <inkml:trace contextRef="#ctx0" brushRef="#br0" timeOffset="627.78">1126 2489 120 0,'0'0'47'0,"0"0"-23"16,0 0-7-16,0 0 0 15,0 0-9-15,0 0-4 16,0 0 3-16,0 0 6 15,0 0-4-15,0 0-7 0,0 0-2 16,0 0 0-16,5 0-2 16,22 0 2-16,-5 0 0 15,11 0-5-15,-2 0-14 16,7 0-25-16,1-4-55 16</inkml:trace>
  <inkml:trace contextRef="#ctx0" brushRef="#br0" timeOffset="-3547.08">1142 2301 185 0,'0'0'83'16,"0"0"-2"-16,0 0-13 16,0 0-10-16,0 0-27 15,0 0 3-15,0 13-16 16,0-8 7-16,0-5-15 16,0 0 8-16,0 0-5 15,0 0-2-15,0 0-3 16,0 0 4-16,0 0 2 15,0 0-1-15,0 0-1 0,0 0-3 16,0 0-3-16,0 0-1 16,-4 0-4-16,4 0-1 15,0 0 2-15,0 0 0 16,0 0 0-16,-3 0-1 16,3 0 0-16,0 0 1 15,0 0-2-15,0 0 1 16,0 0 0-16,0 0 1 15,0 0-1-15,0 0-1 16,0 0-3-16,0 0 3 0,0 0 3 16,0 0 0-1,0 0 1-15,0 0-3 0,0 0 0 16,0 0 2-16,0 0-1 16,0 0-1-16,0 0-1 15,0 0 0-15,0 4 4 16,0-4 7-16,0 0 7 15,-4 0-7-15,4 0 0 16,0 0-1-16,0 0-7 16,0 0 3-16,0 0-4 15,0 0-2-15,0 0-1 16,0 0 0-16,0 0 2 16,0 0-2-16,0 0-2 15,0 0-1-15,0 0-19 16,0 0-12-16,0 0 11 0,19 0-34 15,2 0-1-15,10-9-23 16,-2-4-105-16</inkml:trace>
  <inkml:trace contextRef="#ctx0" brushRef="#br0" timeOffset="-107413.65">1207 2319 188 0,'0'0'72'16,"0"0"17"-16,0 0-12 15,0 0-20-15,0 0-4 16,0 0-21-16,0 0 0 16,0 4-9-16,0-4-4 15,0 0 4-15,0 0-10 16,0 0 4-16,0 0-6 0,0 0-5 16,0 6 1-16,0-6-1 15,0 0 0-15,0 0-3 16,0 0 4-16,0 0-4 15,0 0 0-15,0 0-3 16,0 0 1-16,0 0-1 16,0 0 6-16,0 0-6 15,0 0-4-15,0 0 4 16,0 0 0-16,0 0 0 16,0 0 2-16,0 0-2 15,0 3-2-15,0-3 2 16,0 0 0-16,0 0 2 0,0 0-2 15,0 0 0-15,0 0 0 16,0 0 1-16,0 0-1 16,0 0 0-16,0 0 0 15,0 0 1-15,0 0-1 16,0 0 1-16,0 0-1 16,0 5 1-16,0-5-1 15,0 0 0-15,0 0-2 16,0 0 2-16,0 0 0 15,0 0-1-15,0 0 1 16,0 0 0-16,0 0 2 16,0 0-4-16,0 0 4 15,0 0-3-15,0 0 2 0,0 0-2 16,0 0 1-16,0 0-2 16,0 0-4-16,0 0-6 15,0 0-10-15,0 0-15 16,0 0-9-16,0 0-16 15,0 0-60-15,0 0-73 16</inkml:trace>
</inkml:ink>
</file>

<file path=ppt/ink/ink17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5:39.76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1372 2662 241 0,'0'0'35'15,"0"0"91"-15,0 0-23 16,0 0-62-16,0 0-8 16,0 0-3-16,0 0-10 15,-9-38 20-15,9 36-8 16,0-9 0-16,-5 7 7 16,1-7-5-16,-5-2-9 0,4-2-2 15,5-4-9 1,-5 3 9-16,5-4-6 0,0 2-3 15,0-2-5-15,0 6 6 16,-4 0 0-16,4-3-5 16,-4 3-4-16,-1-5 8 15,5-1-13-15,-6 7 2 16,6-6 3-16,0-3-6 16,0 7 8-16,0-8-8 15,0 5 4-15,0-1-3 16,0-5 4-16,0 3-5 15,0-2 1-15,0 3 1 16,0 6 1-16,0 0-2 16,0-3-1-16,0 4 2 0,0-6-2 15,0 4-1-15,0-3 1 16,0-1 1-16,-4-4 5 16,0-1-5-16,4 5-1 15,-9-4 0-15,5 2-1 16,-1-1 1-16,1 4 4 15,0-4-4-15,4 9 3 16,-5-3 10-16,-1-6-12 16,2 3 1-16,3 2-4 15,-4 6 3-15,1-4-1 16,0 8 5-16,1 1-5 16,1-5 0-16,-2 4 5 15,0-5-5-15,-5 3 2 0,4-7 1 16,-8 2-3-16,6-3 3 15,-6-6-2-15,4-2 2 16,1 2 1-16,-1 6 4 16,5 3 0-16,-5-6-6 15,-7 6-2-15,0 0 3 16,6 0 3-16,1 2-3 16,-8 2 2-16,-2 1-4 15,0 9-1-15,6-2 0 16,-6-1 1-16,0-7 1 15,6 9-4-15,-9 1 2 16,7 0-1-16,-1 0 1 16,5 0 0-16,-10 0 0 15,-3 0 0-15,6 0 1 16,0 1 0-16,-5 9-1 0,8 0 0 16,-2 4 1-16,0-1-1 15,-8 10 0-15,3-9-2 16,0 0 2-16,-1 5-1 15,9-1 2-15,-4-1-1 16,5 2 0-16,-6-3 0 16,5 1 0-16,1 2 0 15,4-1-2-15,0-2 2 16,-1 5 0-16,6-1-3 16,-6 11 2-16,1 2 1 15,5-5-1-15,-5-4-2 16,9 2 3-16,-4 2 0 0,-1 6-2 15,5 2 4-15,0-3-5 16,0-1 3-16,0-1 0 16,0 3 0-16,0-6 1 15,0-1-2-15,0 1 1 16,0-6 0-16,0-2-1 16,0 4 1-16,0-3 2 15,0-1-2-15,0 8-6 16,9-1 6-16,0-1 0 15,-1-1 1-15,1-2-2 16,-3-5 5-16,3 1-8 16,1 2 4-16,-1-4 0 15,-5 5 0-15,5-3 0 0,4-6 0 16,-3 2 3-16,-3-6-3 16,5 4-2-16,-4 4-2 15,5-2 3-15,0 1-1 16,1 5 2-16,1-11 0 15,-6 3 0-15,4 4 0 16,0-4-1-16,0-3 0 16,-3 7-4-16,9-12 5 15,-6 8 0-15,-4-6-2 16,1-1 1-16,3 1 0 16,2-3-2-16,-6 2 2 15,4-6-3-15,-8 0 2 0,8 5 0 16,-5-5-2-1,8 4 2-15,-3-4 2 0,4 0 0 16,-4 0 0-16,7 0 1 16,-2 0 1-16,-1 0-3 15,8 0 2-15,1 0-1 16,-7 4 0-16,0-4 0 16,-2 0 0-16,2 0 1 15,-6 0-1-15,10 0-1 16,-14 0 1-16,8 0 2 15,-4 0-2-15,3 0-3 16,-7 0 2-16,0 0-1 16,0 0 2-16,-1 0 0 0,-3-8 1 15,3 3-3-15,2 5 4 16,5-15-2-16,-2 10 1 16,-4-5-1-16,-5 5 0 15,6-3 0-15,3 7 0 16,-3-8 1-16,3 5-1 15,-8 0 0-15,-1 0 0 16,1 3 0-16,3-8 0 16,-2-4 0-16,3 2 0 15,-6-4 1-15,8 1-1 16,-6-2 0-16,-1 1 2 16,0-2-2-16,5-4 0 15,-5 3 2-15,5-8-2 16,-8 6 1-16,-1 6 1 0,5-9 0 15,-2 5 1-15,1 2-1 16,-4 3 2-16,0-1-1 16,0 10-2-16,0-4 1 15,0 4 7-15,0 4-4 16,0 0 2-16,0-5-3 16,0 5-1-16,0 0 1 15,0 0-2-15,0 0 0 16,0 0-2-16,0 0 1 15,0 0-1-15,0 0 1 16,0 0-1-16,0 0 0 16,0 0 0-16,0 0 0 0,0 0-2 15,0 0 2-15,0 0 0 16,0 0-8-16,0 0 1 16,0 0-4-16,0 0-3 15,0 0-4-15,0 0-10 16,0 0-14-16,0 0-37 15,0-6-64-15,0-3-91 16</inkml:trace>
  <inkml:trace contextRef="#ctx0" brushRef="#br0" timeOffset="-105453.65">1595 1939 137 0,'0'0'134'15,"0"0"-72"-15,0 0-11 16,0 0 0-16,0 0-26 15,0 0-7-15,0 0 7 16,-38 13 6-16,38-13 1 16,-3 0 5-16,-1 0-2 15,-5 4 12-15,8-4-11 16,-8 0 14-16,0 0-7 0,5 0-19 16,4 0-3-16,-9 0 9 15,5 0-10-15,4 0-12 16,-10 0 1-16,5 0 0 15,-4 0-8-15,-1-7 10 16,2-3-10-16,3-1 3 16,-3-8 6-16,-5 4-10 15,2 2 11-15,1 6-5 16,2-3 2-16,-1-3-5 16,-13-2 1-16,6-1-1 15,-1-4 12-15,-1 6-10 16,10 0 0-16,-13-1 2 15,8 0-5-15,0 2-1 0,0-1-1 16,0 6 9 0,3-1 1-16,1 5-6 0,5-2-3 15,4 1 0-15,-6 0 6 16,-3-3-3-16,5 5-4 16,-9-4 1-16,4-2-1 15,-7 5 6-15,-1-6-6 16,-9-3 0-16,5 5-3 15,8 0 6-15,5 4-5 16,-1 3 5-16,-4-7-4 16,9 2 2-16,-12 6 4 15,4-4-5-15,2 4 0 0,1-4-1 16,5-1 1-16,-9 5 0 16,-2 0 0-16,5 0 0 15,1 0 1-15,1 0-1 16,-14 0 0-16,-7 0-3 15,-6 0 1-15,3 19 2 16,0 2 0-16,-1 4 0 16,-11 1 3-16,11 2-7 15,-3-1 4-15,13-3-2 16,1 6 2-16,-7 2-2 16,7 0 2-16,5 2 0 15,1-3 0-15,4 3-1 16,2-3 1-16,-3 3-2 15,4-2 2-15,0 0 0 16,1 2 0-16,2 5 0 0,2-7 0 16,4 5 1-16,-5-8 0 15,5 7-1-15,-1-3 2 16,1 0-1-16,-5-2-1 16,5 4 0-16,0 1 2 15,0-4-1-15,0 6-1 16,0-5 3-16,0-2-3 15,0-1 0-15,0 1 1 16,0 0-1-16,0-1 0 16,0 1 0-16,0-4 0 0,0 8 0 15,0-9-2 1,0 3 2-16,6-7 0 0,3 1-2 16,5-9 2-16,0 0 0 15,-6-1-4-15,7 6 7 16,1-4-6-16,0 2 4 15,1-6-4-15,0 8 3 16,8-10-1-16,1 3 0 16,0 2 1-16,-1-4-1 15,5-3 2-15,-1 0-2 16,-2-1 1-16,-3-4 0 16,7 0 2-16,-10 1-1 15,4-3-1-15,6 0 0 16,-7 0 0-16,11 0 0 15,3 0 5-15,-3 0-5 0,-6-7 6 16,-3-6-6-16,-5 2 0 16,4 1-1-16,-3 0 1 15,1-7 4-15,5 3-2 16,-11 1 0-16,-2-4-1 16,8 0 1-16,-10-7 2 15,6 11-3-15,4-6-1 16,-10 0 6-16,9-8-1 15,-9 4 4-15,3-4-5 16,5-6 1-16,-3 4-2 16,-4-8-1-16,5 4 1 15,-1-2 2-15,-5 1-3 16,1 2 1-16,1 0-2 16,-2 5 2-16,-5 3 1 0,6-4-2 15,-9 5 2-15,0 1 0 16,-1-2-1-16,6 8 3 15,-5-6-4-15,-1 5 2 16,0-6 0-16,-4 4-3 16,0 3 3-16,0 0-4 15,0 1 6-15,0-3-5 16,0 2 1-16,0-6 1 16,0-1 0-16,0 0-3 15,0-1 0-15,0 0 0 16,0-3-1-16,-8 6 5 15,3 3-4-15,-5-2 2 16,1-4-2-16,5 2 1 0,3-2-1 16,-8 7 1-16,0-7-1 15,5 10 4-15,-5 1-3 16,-5-2-1-16,5 2-1 16,-1 3 0-16,1 1 1 15,5 2 0-15,-1-5 2 16,-3 4 0-16,-5-3-1 15,1 2 4-15,-1-5-8 16,4 5 8-16,0 4-3 16,-4-5-2-16,5 3 0 0,-13 5-4 15,8-6 4 1,0 5 0-16,0-1 2 0,-3-3 1 16,9 7-6-16,-3-4 6 15,1 4-4-15,0 0 1 16,5 0-5-16,-5-4 1 15,1-1 4-15,-2 2 0 16,-1 3 0-16,-6-1 0 16,4 1 0-16,-6 0-1 15,9 0 1-15,-3 0 0 16,0 0 1-16,0 0-1 16,4 0-1-16,-3 0 1 15,4-6 0-15,5 1-1 16,1 5 1-16,-2 0 0 15,4 0 1-15,0 0 0 16,0 0-1-16,0 0 0 16,-4 0-4-16,4 0 2 0,-5 0 2 15,-8 0-3-15,9-1 0 16,-9 1-2-16,6 0-1 16,4 0 4-16,-2 0 2 15,1 0 0-15,4 0-3 16,0 0 0-16,0-4 1 15,0 4-3-15,0 0 1 16,0 0 0-16,0 0-1 16,0 0-6-16,0 0 10 15,0 0-3-15,0 0-1 0,0 0 2 16,0 0-1-16,0 0 4 16,0 0-5-16,0 0 4 15,0 0 1 1,0 0-1-16,0 0-2 0,0 0 2 15,0 0-1-15,0 0 2 16,0 0 0-16,0 0-1 16,0-4 1-16,0 4 0 15,0 0-1-15,0 0-2 16,0 0-3-16,0 0 5 16,0 0-5-16,0 0-8 15,0 0 8-15,0 0-10 16,0 0 2-16,0 0-3 15,0 0-5-15,-6 0-22 16,-2 0-15-16,-1 0-42 0,-4 9-75 16,-2 19-58-16</inkml:trace>
  <inkml:trace contextRef="#ctx0" brushRef="#br0" timeOffset="-74573.66">1309 1830 93 0,'0'0'27'15,"0"0"-24"-15,0 0 12 16,0 0 20-16,0 0-14 15,0 0-11-15,0 0-4 16,0-37 0-16,0 33 16 16,0-5 7-16,4 9 11 0,-4 0-4 15,0 0-1-15,0 0 6 16,0 0-5 0,0 0-11-16,0 0-6 15,0 0 6-15,0-4 3 0,5 4-7 16,-5 0 2-16,0 0 1 15,0-4 5-15,0 4-4 16,0 0 2-16,0 0-7 16,0 0-8-16,0 0 11 15,0-7 5-15,0 3-10 16,0-4-7-16,0-3 0 16,0 2 0-16,0 1-6 15,0-2 6-15,0-2-8 16,0 4 7-16,-5 1-9 0,1 1 9 15,0-2-4-15,-4 1 4 16,1 4-4-16,1-5 0 16,-2-1 4-16,3-1-3 15,-4 1-5-15,1 5 2 16,-5-4-2-16,-6 4 0 16,4-4 5-16,2 3-7 15,-4 5-1-15,1-10 1 16,3 10 0-16,0-4 2 15,-5 0-2-15,2 4 1 16,3 0-1-16,-8-5 2 16,8 1-1-16,-15 4 2 15,-8 0-3-15,-6 0 0 16,-5 0 0-16,8 0 1 16,6 4 1-16,-2 9-2 0,2-3 0 15,11-1 2-15,-1 2-1 16,12-2-1-16,-2 10-1 15,0 1-1-15,-8 11 1 16,0 13 2-16,4 0-2 16,-5 2 1-16,2 3 0 15,7-2 0-15,-9 4 0 16,9 1 0-16,-6 0 0 16,5-2 1-16,1-10-1 15,8 11 0-15,-4-12 1 0,5 6-1 16,0-3 0-16,-2 0-1 15,6 4 1-15,-4-2 0 16,4-1-1-16,0-8 1 16,0 5 1-16,0-2 0 15,0-3-1-15,0-5-1 16,14 6 0-16,-1-5 1 16,-4 4 0-16,8-5 1 15,-7-3-1-15,14-7 0 16,-7-1-1-16,2 0 1 15,4 1 0-15,-1-3 1 16,0-4-1-16,-2 1 0 16,6-7 5-16,-3 0-4 15,9-3-1-15,0-2 0 16,4-2 6-16,6 0-5 0,2 0 9 16,2 0-6-16,-4 0-1 15,-1 0-2-15,0-13 5 16,-2-2-6-16,3-4 2 15,-9 2 6-15,-2-3-2 16,2-3 2-16,-7-5-3 16,0-9 10-16,3-3-9 15,-3 0-6-15,-1 0 17 16,-3 1-10-16,-9 0-1 16,1 1-6-16,-3 6 6 15,-3 1 11-15,1-7-11 16,0 1 0-16,-1 3-4 0,1-6-2 15,-8 1 1-15,8-5 7 16,6-3-5-16,-2 0-3 16,-9 0 1-16,0 2-1 15,1 1 1-15,-5 0 0 16,0 0 1-16,0 3 2 16,0 4-4-16,0 9 3 15,0-5 2-15,0 1-5 16,-9 0 1-16,-4 5 0 15,-10-1-1-15,8 6 1 16,-6-3-1-16,-4 3 0 16,-1-2-3-16,-12 8 0 15,3-1 3-15,-1-6 2 0,0 9-2 16,-6-3 0 0,1 5-3-16,5-2 1 0,-2 6 4 15,-10-2-4-15,-20 3 2 16,-7 3-2-16,4-2 2 15,21 6-6-15,13 0 0 16,19 0 1-16,-7 0 3 16,-1 0-1-16,-7 27 3 15,-6 11-3-15,7 16 1 16,-4-1 1-16,8 6 0 16,1 2 0-16,-5 7 1 15,8 1-3-15,-2 1 3 0,-3-3 0 16,16 2 0-16,-4 4-1 15,12-8 1-15,-6 1-1 16,11 1-1-16,0-6 2 16,0 0 0-16,0-5-3 15,0 0 3-15,0-1 0 16,16-4 0-16,1-4 0 16,1-6-3-16,6-4 3 15,2 1 0-15,-2-1 0 16,8-10-1-16,-1 7 2 15,1-7-2-15,3-3 2 16,3-4-2-16,0-3 2 16,1-10-2-16,3-1 2 0,-6-1-1 15,9-5 2-15,-3 0 1 16,3 0-2-16,9 0 2 16,-8-28-2-16,9 1 4 15,-4-13-4-15,7-1 0 16,-3-4 3-16,-1-6-3 15,-8 0 2-15,-11 1-1 16,7 3 0-16,-19-1-2 16,5 3 2-16,-11 8 0 15,-2-10 5-15,-1 9-4 16,-5-6-3-16,-5 2 8 16,1-6-3-16,-5-6-3 15,0-6-1-15,0-6 6 16,0 4-7-16,-5 4 0 0,-13 7 0 15,-1 9 0-15,1 1 0 16,-3 6 3-16,-4 0-3 16,3 3 0-16,-7 0-1 15,3-2 1-15,-12 7 0 16,8-1 3-16,8 0-3 16,-3 9-3-16,-1-4 2 15,-1 10 1-15,8-3-2 16,-12 3-1-16,4 3 1 15,-5 2 2-15,-10-1-5 16,1 3 5-16,5 2-2 16,-10 4 0-16,-1 0 2 15,-1 0-5-15,6 0 1 0,12 0-6 16,-4 0 9 0,8 0-1-16,-7 19-6 0,-2-1 3 15,-3 2 3-15,1 11-2 16,-2-3 4-16,1 9-1 15,-1 0 1-15,5 0-1 16,4 4 0-16,2 3 1 16,1 3-2-16,9 2 0 15,-2 8 0-15,3-6 2 16,4 8-2-16,-6-4 2 16,6 1 0-16,7-2 0 15,-7 8-1-15,13 2 1 0,-5-3 0 16,1-4-3-16,4 4 3 15,0-3-1-15,0-1 1 16,0 8 0-16,0-11 0 16,13 2-2-16,6-9 1 15,9-4 1-15,-2 1 0 16,3-13-2-16,1 4 2 16,3-9 0-16,-2-2 0 15,-2-7 0-15,1-1 0 16,-2-6 0-16,0-6 0 15,3 0 0-15,14-4 0 16,11 0 3-16,7 0-3 0,1-4 4 16,13-14 0-16,-4-6-4 15,-5 4 2-15,-4-2-2 16,-9-2 0-16,0 4-3 16,-9-1 3-1,-5-6 2-15,-1 4-1 0,-8-5 0 16,0-6-1-16,3 6 1 15,-6 2 2-15,-7-2-1 16,-8 12-1-16,5-9 0 16,-1 7 1-16,-5-2-2 15,-3 5 1-15,-6 6-1 16,1 0 0-16,0-4 0 16,-5 8 1-16,9-4 3 0,-5 3-4 15,-4 3 1 1,5 1-1-16,-5 0 0 0,0 2 0 15,0-6 0-15,0 2 3 16,0 4-3-16,0 0 0 16,0-1 1-16,0 1 0 15,0 0-1-15,0 0 0 16,0 0 6-16,0 0-6 16,0 0 0-16,0 0-2 15,0 0 2-15,0 0 0 16,0 0 0-16,0 0-3 15,0 0 3-15,0 0 0 16,0 0 0-16,0 0 3 16,0 0 0-16,0 0-3 15,0 0 0-15,0-6-1 0,0 6 3 16,0 0-2-16,0 0 0 16,0 0 0-16,0 0-1 15,0 0 3-15,0 0-4 16,0 0 2-16,0 0 0 15,0 0 0-15,0 0 1 16,0 0-1-16,0 0 0 16,0 0 0-16,0 0 0 15,0 0 0-15,0 0 0 16,0 0 2-16,0 0-2 16,0 0-1-16,0 0 1 15,0 0 0-15,0 0 0 16,0 0-1-16,0 0 0 15,0 0 2-15,0 0-2 0,0 0 3 16,0 0-4-16,0 0 3 16,0 0-1-16,0 0 0 15,0 0 0-15,0 0 0 16,0 0 0-16,0 0 0 16,0 0 0-16,0 0 3 15,0 0-3-15,0 0-1 16,0 0 0-16,0 0 1 15,0 0 0-15,0 0 0 16,0 0 0-16,0 0-2 16,0 0 3-16,0 0-2 15,0 0-6-15,0 0 7 0,0 0 4 16,0 0-4-16,0 0-4 16,0 0 4-16,0 0 1 15,0 0-1-15,0 0 3 16,0 0-3-16,0 0 0 15,0 0 0-15,0 0 0 16,0 0 0-16,0 0 0 16,0 0 4-16,0 0-4 15,0 0 0-15,0 0 0 16,0 0-4-16,0 0 6 16,0 0-2-16,0 0 0 15,0 0 3-15,0 0-3 16,0 0-1-16,0 0-3 0,0 0 4 15,0 0 0-15,0 0 0 16,0 0-2-16,0 0 2 16,0 0 0-16,0 0 2 15,0 0-2-15,0 0-7 16,0 0 7-16,0 0-2 16,0 0 0-16,0 0-1 15,0 0 3-15,0 0-5 16,0 0 3-16,0 0 0 15,0 0 0-15,0 0 2 16,0 0 0-16,0 0-3 16,0 0 3-16,0 0-1 0,0 0 0 15,0 0 0-15,0 0-1 16,0 0 1-16,0 0 0 16,0 0-1-16,0 0 0 15,0 0 0-15,0 0-5 16,0 0 4-16,0 0-3 15,0 0 1-15,0 0 4 16,0 0-3-16,0 0 3 16,0 0 1-16,0 0-2 15,0 0 2-15,0 0 0 16,0 0 0-16,0 0 0 16,0 0-1-16,0 0 1 15,0 0 0-15,0 0 0 16,0 0 1-16,0 0 0 0,0 0-1 15,0 0 2-15,0 0-5 16,0 0 3-16,0 0 0 16,0 0 1-16,0 0-1 15,0 0 1-15,0 0 3 16,0 0-8-16,0 0 4 16,0 0 0-16,0 0 0 15,0 0 1-15,0 0 1 16,0 0 1-16,0 0-3 15,0 0 1-15,0 0 1 16,0 0-1-16,0 0 1 16,0 0 2-16,0 0-3 15,0 0 3-15,0 0 3 16,0 0-5-16,0 0-1 0,0 0 1 16,0 0-2-16,0 0 4 15,0 0-1-15,0 0-2 16,0 0-1-16,0 0 1 15,0 0-1-15,0 0 1 16,0 0 0-16,0 0-2 16,0 0 0-16,0 0 1 15,0 0 0-15,0 0 1 16,0 0-3-16,0 0 2 16,0 0 0-16,0 0 0 15,0 0-2-15,0 0 2 16,0 0-5-16,0 0 4 0,0 0 0 15,0 0 0-15,0 0-2 16,0 0 3-16,0 0-2 16,0 0-5-16,0 0 7 15,0 0-2-15,0 0 0 16,0 0 2-16,0 0-2 16,0 0-4-16,0 0 4 15,0 0 2-15,0 0-7 16,0 0 6-16,0 0-7 15,0 0 8-15,0 0-8 16,0 0 8-16,0 0-3 16,0 0 2-16,0 0-1 15,0 0 2-15,0 0-1 0,0 0 1 16,0 0 0 0,0 0 3-16,0 0-5 0,0 0 4 15,0 0-4-15,0 0 1 16,0 0 1-16,0 0 0 15,0 0 3-15,0 0-3 16,0 0 0-16,0 0-1 16,-5 0 0-16,5 0 0 15,-4 0 1-15,0 6 0 16,-1-6 0-16,0 1 0 16,0-1 0-16,5 0 1 15,0 4-1-15,0-4 1 0,0 0-1 16,0 0 0-1,0 0 0-15,0 0 1 0,0 0-2 16,0 0 5-16,0 0-7 16,0 0 3-16,0 0-1 15,0 0 1-15,0 0 1 16,0 0 2-16,0 0-3 16,0 0 0-16,0 0-2 15,0 0 3-15,0 0-2 16,0 0 1-16,0 0-2 15,-4 0 2-15,4 0 5 16,0 0-5-16,0 0-1 16,0 0 0-16,0 0 0 15,0 0 1-15,0 0 0 0,0 0 0 16,0 0 0-16,0 0 0 16,0 0 0-16,0 0 1 15,0 0 0-15,0 0-1 16,0 0 0-16,0 0 1 15,0 0-1-15,0 0 2 16,0 0-4-16,0 0 2 16,0 0-3-16,0 0 3 15,0 0 2-15,0 0-2 16,0 0 0-16,0 0 0 16,0 0 5-16,0 0-5 0,0 0 1 15,0 0 0 1,0 0-1-16,0 0 0 0,0 0-1 15,0 0 2-15,0 0-1 16,0 0 0-16,0 0 1 16,0 0-1-16,0 0 0 15,0 0 0-15,0 0 0 16,0 0 0-16,0 0 0 16,0 0 0-16,0 0-1 15,0 0 0-15,0 0 0 16,0 0 1-16,0 0 2 15,0 0-2-15,0 0-6 16,0 0 6-16,0 0 4 16,0 0-4-16,0 0-4 0,0 0 4 15,0 0 0-15,0 0 4 16,0 0-3-16,0 0-2 16,0 0 3-16,0 0-8 15,0 0 6-15,0 0 0 16,0 0 0-16,0 0 0 15,0 0 0-15,0 0 0 16,0 0 3-16,0 0-3 16,0 0 2-16,0 0-2 15,0 0-6-15,0 0 6 16,0 0 4-16,0 0-4 16,0 0 0-16,0 0 0 15,0 0 0-15,0 0 0 16,0 0 2-16,0 0-2 15,0 0 0-15,0 0-1 0,0 0 1 16,0 0 0-16,0 0 0 16,0 0 0-16,0 0 0 15,0 0 0-15,0 0 0 16,0 0 1-16,0 0 1 16,0 0-1-16,0 0-1 15,0 0-1-15,0 0-2 16,0 0 3-16,0 0 0 15,0 0 0-15,0 0 0 16,0 0-1-16,0 0 1 16,0 0 0-16,0 0 0 15,0 0 0-15,0 0 0 16,0 0-3-16,0 0 2 0,0 0 1 16,0 0 0-16,0 0-2 15,0 0 2-15,0 0-1 16,0 0-7-16,0 0 7 15,0 0 1-15,0 0-5 16,0 0-1-16,0 0 2 16,0 0 0-16,0 0-1 15,0 0 3-15,0 0 1 16,0 0 1-16,0 0-1 16,0 0-2-16,0 0 0 0,0 0 3 15,0 0 0 1,0 0-1-16,0 0 2 0,0 0 1 15,0 0-2-15,0 0-3 16,0 0 3-16,0 0 3 16,0 0-3-16,0 0 0 15,0 0-4-15,0 0 4 16,0 0-1-16,0 0 3 16,0 0-4-16,0 0 2 15,0 0-1-15,0 0-4 16,0 0 2-16,0 0 3 15,0 0-2-15,0 0 0 16,0 0-1-16,0 0 3 16,0 0 0-16,0 0 0 0,0 0 0 15,0 0 0-15,0 0 0 16,0 0 0 0,0 0 0-16,0 0 0 0,0 0 0 15,0 0 0-15,0 0 3 16,0 0-6-16,0 0 4 15,0 0-2-15,0 0-1 16,0 0 2-16,0 0 0 16,0 0 2-16,0 0 0 15,0 0-2-15,0 0-1 16,0 0-3-16,0 0 4 16,0 0 0-16,0 0-2 15,0 0-2-15,0 0 4 0,0 0 0 16,0 0-1-16,0 0-3 15,0 0 4-15,0 0 3 16,0 0-3-16,0 0 0 16,0 0-2-16,0 0 1 15,0 0 1-15,0 0 1 16,0 0-1-16,0 0 0 16,0 0 0-16,0 0 0 15,0 0 0-15,0 0 4 16,0 0-8-16,0 0 4 15,0 0 0-15,0 0 0 16,0 0 0-16,0 0 0 16,0 0 2-16,0 0-2 15,0 0 0-15,0 0 1 0,0 0 2 16,0 0-6 0,0 0 3-16,0 0 0 0,0 0 0 15,0 0 1-15,0 0-1 16,0 0-4-16,0 0 4 15,0 0-1-15,0 0 2 16,0 0-1-16,0 0 0 16,0 0 0-16,0 0 0 15,0 0 0-15,0 0 0 16,0 0 0-16,0 0 0 16,0 0 0-16,0 0-1 0,0 0 1 15,0 0 0 1,0 0 0-16,0 0 0 0,0 0-1 15,0 0 2-15,0 0-2 16,0 0 0-16,0 0 1 16,0 0 0-16,0 0-1 15,0 0 1-15,0 0 0 16,0 0-1-16,0 0 1 16,0 0 0-16,0 0 0 15,0 0 0-15,0 0 0 16,0 0 0-16,0 0 0 15,0 0 0-15,0 0 0 16,0 0 2-16,0 0-2 16,0 0 0-16,0 0-1 15,0 0 1-15,0 0-4 0,0 0 4 16,0 0 0-16,0 0 0 16,0 0-2-16,0 0-1 15,0 0-1-15,0 6 0 16,0-4 0-16,0 0 1 15,0 1 1-15,0 3 2 16,0-6 0-16,0 5-4 16,-5-5 0-16,5 0 1 15,0 4 2-15,0-4-1 16,0 0 1-16,0 0-1 16,0 1 2-16,0-1-3 15,0 0 2-15,0 0 1 16,0 0 0-16,0 0 0 15,0 0 1-15,0 0-2 0,0 0 2 16,0 0-3-16,0 0 3 16,0 0-2-16,0 0 1 15,0 0 0-15,0 0 1 16,0 0-1-16,0 0 0 16,0 0-1-16,0 0 1 15,0 0 0-15,0 0 1 16,0 0-2-16,0 0 1 15,0 0 0-15,0 0 0 16,0 0 0-16,0 0 0 0,0 0 0 16,0 0 0-16,0 0 0 15,0 0 0-15,0 0 0 16,0 0 1-16,0 0-3 16,0 0 3-16,0 0-2 15,0 0 2-15,0 0-2 16,-1 0 2-16,1 0-2 15,0 0 3-15,0 0-3 16,0 0 1-16,0 0 0 16,0 0 0-16,0 0 0 15,0 0 2-15,0 0-4 16,0 0 2-16,0 0-1 16,0 0 1-16,0 0 0 15,0 0 3-15,0 0-3 16,0 0-3-16,0 0 2 0,0 0 2 15,0 0-1-15,0 0 1 16,0 0-1-16,0 0 3 16,0 0-6-16,0 0 3 15,0 0 0-15,0 0 0 16,0 0 0-16,0 0-1 16,0 0 1-16,0 0 1 15,0 0-1-15,0 0 0 16,0 0 0-16,0 0 0 15,0 0 0-15,0 0 0 16,0 0 1-16,0 0-1 16,0 0-1-16,0 0 1 0,0 0 0 15,0 0 5-15,0 0-10 16,0 0 5-16,0 0 0 16,0 0 0-16,0 0 0 15,0 0 1-15,0 0-2 16,0 0 1-16,0 0 0 15,0 0 0-15,0 0 1 16,0 0-3-16,0 0 2 16,0 0 0-16,0 0 1 15,0 0-1-15,0 0-1 16,0 0 1-16,0 0 3 16,0 0-2-16,0 0-2 15,0 0-1-15,0 0 2 16,0 0 3-16,0 0-3 0,0 0 2 15,0 0-2-15,0 0 0 16,0 0-3-16,0 0 2 16,0 0 1-16,0 0 0 15,0 0 1-15,0 0-4 16,0 0 3-16,0 0 0 16,0 0 0-16,0 0-4 15,0 0-4-15,0 0-13 16,0 0-23-16,0 0-4 15,0 0 15-15,0 0-25 16,0 0 6-16,0 0-14 0,10 0-27 16,35-5-11-1,10-30-249-15</inkml:trace>
</inkml:ink>
</file>

<file path=ppt/ink/ink17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7:04.16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1793 273 573 0,'0'0'26'0,"0"0"-17"16,0 0 64-16,0 0-13 16,0 0 5-16,0 0-7 15,-204-114-17-15,169 99-19 16,3-1 10-16,-7 3 0 16,-5-1-2-16,-2-3-9 15,-13-2-9-15,3 4 2 16,-6 2-3-16,3-1-1 15,-1 9 3-15,-4 1-10 16,11 4 7-16,2 0 1 16,4 0-3-16,3 0 4 15,-1 0-12-15,0 0-2 0,1 4 2 16,5 15 6-16,-8 0-6 16,-2 9 0-16,0 3 1 15,2 6-2-15,-8 13 2 16,0 8-2-16,0 3 1 15,0 1-2-15,11 0 2 16,4 8 2-16,4-2-2 16,2 2-3-16,4 4 3 15,5-14 4-15,12-3-4 16,-4 6-1-16,8 7-3 16,5 4 4-16,4 5-1 15,0 5 0-15,0-5 0 0,0-1 1 16,0 3 0-16,17 0 0 15,0-6-1-15,2-3-2 16,9-2-2-16,-2-5 5 16,7-8-1-16,-5-7 1 15,4-4-2-15,4-9-1 16,5-3 0-16,-1-2-3 16,10 1 6-16,6-7 0 15,8-6 1-15,0-6 0 16,7-5 0-16,-2-5 0 15,-2-4 2-15,7 0-3 16,0 0 4-16,-1-8-4 16,-10-15 0-16,10-1 4 15,-5-4-4-15,11-13 1 16,0 0 1-16,10-16-2 0,-4 1 1 16,-12-4-1-16,-1 0 4 15,-11-1-3-15,-11 2-1 16,-8-6 1-16,-7-1-1 15,-12-3 1-15,0-4 2 16,-6-13-2-16,-11 4 1 16,-6-6 3-16,0 6-5 15,0 7 1-15,0 5-1 16,0 5 4-16,0 11 1 16,-10 6 2-16,-3 4 4 15,-10-4-6-15,0 6 8 16,-4-1-9-16,-2 11-2 0,-5 0 3 15,6 4-4-15,-4 10-1 16,-6 5 2-16,12 3-3 16,-1 2 2-16,12 7 0 15,2-3-1-15,0-2 2 16,4 2-2-16,9-1 0 16,0 5-3-16,0-4-21 15,0 4 0-15,0 0-14 16,0 0-4-16,0-15 0 15,0 6-23-15,0 4-48 16,0-8-75-16,22-1-75 16,0 1 7-16</inkml:trace>
</inkml:ink>
</file>

<file path=ppt/ink/ink17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7:08.10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959 285 161 0,'0'0'68'16,"0"0"8"-16,0 0 25 16,0 0-11-16,0 0-21 15,0 0-40-15,107 0 5 16,-75 0-2-16,7 0 0 15,3 0-16-15,-3 0-1 16,5 9-1-16,1 4-5 16,-6 8-5-16,8 1 2 15,-1-3-4-15,5 2-2 16,-8-5 2-16,9 3-2 16,4-3-15-16,2-10-49 15,5-6-21-15,7 0-88 0</inkml:trace>
  <inkml:trace contextRef="#ctx0" brushRef="#br0" timeOffset="-218.14">1088 6 417 0,'0'0'159'16,"0"0"-35"-16,0 0-14 0,0 0-50 16,0 0-6-16,0 0-18 15,-129-3-19-15,111 3-12 16,5 23-3-16,-8 15-2 15,0 12-2-15,8 12 1 16,6 7 1-16,7-6 0 16,0-2-3-16,26-10-1 15,10-16 2-15,6-9-8 16,-5-9 0-16,-1-8-23 16,3-9 15-16,0 0 6 15,2-9 12-15,4-27 2 16,-9-6 5-16,-5-15-5 0,-7-3 3 15,-11-3 0-15,-8 6-4 16,-5 5 0-16,0 8 7 16,-5 6 1-16,-24 6 4 15,-6 11-1-15,4 7-8 16,-6-2-4-16,1 16-6 16,13 0-13-16,-11 0-15 15,10 17-52-15,-4 30-43 16,8 11 14-16,-2 6-15 15,9-10-59-15,4-11 38 16</inkml:trace>
  <inkml:trace contextRef="#ctx0" brushRef="#br0" timeOffset="-794.55">0 87 103 0,'0'0'159'0,"0"0"-46"15,0 0 0-15,0 0-57 16,0 0-34-16,0 0-15 16,-12-10-1-16,28 10 12 0,19 0 2 15,12 0 12 1,-1 11-15-16,3 12-4 0,-2 2-8 15,-2 9 1-15,-6 6-3 16,-6 7 0-16,-5-1 4 16,4 9-1-16,-13-3 0 15,-2 6 1-15,-7 0 5 16,-10-6 2-16,0-9 5 16,0-9-5-16,0-17 5 15,0-6-5-15,0-7 9 16,0-4 10-16,0 0 22 15,0 0 2-15,-14-12-22 16,-14-25-31-16,6-8 8 16,-2-14-2-16,-2-7-7 15,-3-1-1-15,4-12-2 0,2 14 2 16,-1-3-1 0,6 10 1-16,0 14-1 0,-1 6 0 15,6 15-1-15,7 10 6 16,-2 6-3-16,8 4-2 15,0-1-1-15,0 4 0 16,0-3-7-16,0 3-32 16,0 0-34-16,0 0-45 15,0 0-92-15,27 0-6 16</inkml:trace>
  <inkml:trace contextRef="#ctx0" brushRef="#br0" timeOffset="195.99">2363-73 639 0,'0'0'109'0,"0"0"4"15,0 0-5-15,0 0-60 16,0 0-27-16,0 0-16 15,0 0-5-15,0 0-2 16,0 0-7-16,0 0-28 16,0 0-46-16,-12 39-76 15,-43 20-159-15</inkml:trace>
</inkml:ink>
</file>

<file path=ppt/ink/ink17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7:55.68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10084 180 731 0,'0'0'146'0,"0"0"-123"16,0 0 50-16,0 0-8 15,0 0-23-15,0 0-22 16,0 0-8-16,0 0-8 15,-16 213 15-15,16-72 11 16,0 4-9-16,0 7-5 16,0-3-5-16,0-10 2 15,0-3-3-15,-13-22-3 0,-6-21-7 16,3-29 4-16,12-30-3 16,1-17 2-16,3-17 0 15,0 0-3-15,0 0 13 16,-9-51-5-16,-1-40-8 15,-7-38-5-15,1-20-17 16,0-18 5-16,6-2-2 16,-3 5-1-16,5 10-4 15,8 27 18-15,0 26-8 16,0 36 4-16,8 25 8 16,10 22 1-16,3 14-7 15,14 4-1-15,20 0 4 0,13 35 3 16,3 16 4-16,-1 10-1 15,1 7 3-15,1 6 6 16,-7 5-3-16,-5-2-5 16,-14-2 3-16,-5 6 2 15,-11-9 0-15,-11-5 6 16,-3 7-5-16,-3-12 1 16,-5-4-5-16,-4-2 1 15,-4-5-4-15,0-6-1 16,0-16 1-16,0-6-1 15,0-10-6-15,0 1-2 16,0-13-25-16,0-1-24 16,0 0-9-16,0 0-3 15,-26 0-150-15,-19-28-243 0</inkml:trace>
  <inkml:trace contextRef="#ctx0" brushRef="#br0" timeOffset="249.33">9977 1048 814 0,'0'0'30'16,"0"0"32"-16,0 0 36 16,0 0-50-16,0 0-33 0,0 0-2 15,48-39-9-15,15 14 6 16,-2-1 1-16,13 8-9 15,-6-3-2-15,1 8-4 16,-8 3-3-16,1 1-46 16,-10-3-26-16,3-2-57 15,-7-5-172-15</inkml:trace>
  <inkml:trace contextRef="#ctx0" brushRef="#br0" timeOffset="572.37">11413 827 694 0,'0'0'175'0,"0"0"-129"16,0 0 60-16,0 0-25 15,0 0-50-15,0 0-10 16,-5 0-6-16,36 0-10 16,23 0 2-16,2-22 3 15,8 1-7-15,0-5-2 16,-6 6 0-16,-3-3-1 0,-3 6-1 16,-10 2-17-1,-8 4-23-15,-4-4-25 0,-5-4-22 16,-7-2-68-16,-2-3-292 15</inkml:trace>
  <inkml:trace contextRef="#ctx0" brushRef="#br0" timeOffset="924.77">12318-73 570 0,'0'0'151'16,"0"0"-59"-16,0 0 19 0,0 0-49 15,0 0-42-15,0 0 3 16,-4 99-8-16,4-17 24 16,0 8-8-16,0 0-12 15,0 5 0-15,8-7-10 16,7 1 4-16,-4-14-10 15,2-2 4-15,-1-8-5 16,-6-13 1-16,-2-12 2 16,5-4-3-16,-5-18-2 15,-1-3-5-15,1-6-8 16,1-5-18-16,-5-4-18 16,0 0-19-16,0 0 0 0,0-41-56 15,0-9-196-15</inkml:trace>
  <inkml:trace contextRef="#ctx0" brushRef="#br0" timeOffset="2101.42">12234-58 214 0,'0'0'353'0,"0"0"-292"16,0 0 66-16,0 0-43 15,0 0-55-15,0 0 3 16,-8-15 4-16,8 11-12 0,0 4 0 16,0 0-4-16,0 0-6 15,6 0-2-15,16 0 8 16,1 0-8-16,9 0 6 16,0 15-14-16,4 9 5 15,-5 10 0-15,-1 0 2 16,4 5-6-16,-8 3 3 15,-6-1-4-15,-1 0 0 16,1 0 1-16,-4-4-4 16,-1-1 6-16,1 3-5 15,-3-6-1-15,3-2-1 16,-6-4 3-16,3-7-3 16,-2-6 1-16,-6-4 0 15,1-3 4-15,-1-7-10 0,0 0 10 16,-1 0-5-16,-4 0 1 15,6-3 6-15,7-35 8 16,3-12-4-16,3-19-8 16,1-6-2-16,0-12 0 15,-9-8-1-15,9 6-8 16,-4 6-6-16,-6 14 0 16,7 13 3-16,-5 14 5 15,0 13-2-15,-4 10 3 16,-3 12 0-16,-5 7-1 15,0 0-7-15,5 0-1 16,8 0-6-16,9 0 10 16,3 21 9-16,-5 13-1 0,3 6 1 15,-11 1 1-15,-3 0 1 16,-2 6 1-16,2 0 1 16,-8 4 3-16,3-1 8 15,5 6-14-15,-4-7 9 16,-5 7-1-16,7-2-1 15,-3-3-3-15,-4-3 6 16,4 9-3-16,1-10-2 16,-5-7 0-16,3 3 5 15,1-11-5-15,0-4 5 16,1 6-3-16,-1-13-1 16,-2 2-4-16,2-3 11 0,0-6-12 15,1-2 2-15,-2-7 6 16,1 5-8-16,-4-3 5 15,0-5-2-15,0 2-3 16,0 0 5-16,0-4-4 16,0 0-2-16,0 0 3 15,0 0-2-15,0 0 1 16,0 0-2-16,0 0 1 16,0 0-1-16,0 0 1 15,0 0 1-15,0 0-2 16,0 0 0-16,0 0 0 15,0 0 0-15,0 0 0 16,0 0 2-16,0 0-2 0,0 0 0 16,0 0 0-1,0 0-1-15,0 0 1 0,0 0 0 16,0 0 1-16,0 0-1 16,0 0 1-16,0 0-1 15,0 0 0-15,0 0 0 16,0 0 0-16,0 0 0 15,0 0 0-15,0 0 3 16,0 0-2-16,0 0-1 16,0 0 1-16,0 0 0 15,0 0 2-15,0 0-3 16,0 0 1-16,0 0 0 16,0 0-1-16,0 0-2 15,0 0-2-15,0 0-2 0,0 0-2 16,4 0-11-16,-4 0-7 15,0 0-21-15,0 0-37 16,0-10-56-16,-4-12-218 16</inkml:trace>
</inkml:ink>
</file>

<file path=ppt/ink/ink17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8:06.28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13571 47 342 0,'0'0'68'0,"0"0"60"15,0 0-53-15,0 0-2 16,9-221-6-16,-9 177 9 16,0-6-17-16,0-1-12 15,-19-7-19-15,-10-1 2 16,-2-1 3-16,-3-7-13 16,-11 5 15-16,-2-4-13 0,-8 4-4 15,-9 1-5-15,-5 10-5 16,-7 0-5-16,-9 6 8 15,-10 7-11-15,-12 5 1 16,-6 3 4-16,-6 5-5 16,-10 8-1-16,-10 2 1 15,-12 6 0-15,0 0 0 16,2 5 2-16,-1 4-1 16,1 0-2-16,-5 0 2 15,2 22-1-15,-2 13 0 16,-3 9 1-16,-1 11-1 15,-7 7-4-15,4 5 0 16,16 14 1-16,11 3 2 0,24 2 0 16,7 0-3-1,12-3 0-15,9 9 4 0,8 3 0 16,6 11 0-16,6 11-5 16,10 5 3-16,13 12 2 15,5-2-4-15,8 1 4 16,3 1-1-16,13-7 3 15,10-4-4-15,0-4 2 16,0-7 0-16,19 0 0 16,21-7 0-16,7-11 2 15,8-2-1-15,14-17-1 16,7 2 1-16,14-15-1 0,8 2 2 16,20-7-1-1,-1-8 0-15,25-11 5 0,17 2-5 16,10-14 1-16,7-8-2 15,-2-14 1-15,-3-4 1 16,7-8-2-16,-2-32-2 16,2-9 2-16,-12-14 1 15,-5-12 2-15,-12-13 0 16,-4-17 2-16,-10-18 1 16,-6-11-3-16,-3-11 1 15,-17-7-2-15,-9-6 3 16,-21-17-1-16,-17 1 1 15,-14-6-4-15,-26 15-1 16,-6 19 2-16,-16 30 3 16,0 21 5-16,0 28 5 0,-16 5-4 15,-19 9 12-15,0 16-7 16,-6-4-7-16,7 12 3 16,7 7-5-16,3 8-7 15,9 4 0-15,11 6-1 16,0 4-12-16,4 0-28 15,0 0-21-15,0 0-39 16,0 0-46-16,0 0-266 16</inkml:trace>
</inkml:ink>
</file>

<file path=ppt/ink/ink17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8:09.20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8816 3830 847 0,'0'0'9'0,"0"0"5"16,0 0 106-16,0 0-63 15,0 0-22-15,0 0-13 16,-10 8-14-16,10 57-3 15,0 23 22-15,0 10-7 16,0 19-6-16,0-6-6 16,0 0-7-16,15-18-1 15,1-20 1-15,-3-26 0 16,-8-21-1-16,-5-20 0 0,5-6 0 16,1 0 0-16,-2 0 7 15,-3-45 7-15,-1-31-11 16,0-23-1-16,0-23-2 15,0-8 1-15,0-11 2 16,0 8-3-16,0 17-3 16,-1 28 3-16,1 33 0 15,0 28-7-15,0 17 6 16,0 10-2-16,1 0-5 16,43 10-4-16,20 42 11 15,13 15 1-15,2 22 0 16,6-1 1-16,-11 9-2 15,-8-4 0-15,-6-6-5 16,-14-10-5-16,-11-15-6 0,-10-17-10 16,-11-11-15-16,-10-13-8 15,-4-10-24-15,0-6-37 16,-18-5-77-16,-49 0-350 16</inkml:trace>
  <inkml:trace contextRef="#ctx0" brushRef="#br0" timeOffset="166.56">8961 4353 630 0,'0'0'146'0,"0"0"-114"15,0 0 98-15,0 0-60 0,0 0-46 16,0 0-15 0,21-92-9-16,31 52 0 0,15-13-4 15,7 8-39-15,8-3-44 16,-14 3-148-16</inkml:trace>
  <inkml:trace contextRef="#ctx0" brushRef="#br0" timeOffset="514.17">9930 4218 330 0,'0'0'395'0,"0"0"-381"16,0 0 90-16,0 0-39 15,0 0-21-15,0 0-9 16,145-50-21-16,-90 23-14 16,5-1-8-16,-1-4-76 15,-17-1-214-15</inkml:trace>
  <inkml:trace contextRef="#ctx0" brushRef="#br0" timeOffset="361.58">9880 3751 814 0,'0'0'66'16,"0"0"-62"-16,0 0 64 15,0 0-36-15,0 0-26 0,0 0-3 16,116-56-3-16,-79 47-4 16,-6 4-48-16,-20 5-72 15,-11 14-83-15,0 37-277 16</inkml:trace>
  <inkml:trace contextRef="#ctx0" brushRef="#br0" timeOffset="-10224.45">11079 3325 797 0,'0'0'40'16,"0"0"55"-16,0 0-1 16,0 0-67-16,0 0-16 15,0 0-8-15,134-112 0 16,-45 72 0-16,3 0-3 16,7 5-15-16,-14 11-65 15,-4 1-90-15,-26 22-358 16</inkml:trace>
  <inkml:trace contextRef="#ctx0" brushRef="#br0" timeOffset="-9998.8">12213 3042 824 0,'0'0'11'0,"0"0"65"16,0 0-16-16,0 0-35 15,0 0 6-15,0 0-8 16,215-19-15-16,-166-4-7 16,-4 9-1-16,-5-5-3 15,-6 4-35-15,-10 4-26 16,-6 2-42-16,-13 6-60 16,-5-4-140-16</inkml:trace>
  <inkml:trace contextRef="#ctx0" brushRef="#br0" timeOffset="-9741.49">12418 2674 673 0,'0'0'85'0,"0"0"40"16,0 0-50-16,0 0-52 15,0 0-14-15,0 0 2 16,-6 95 15-16,16-27-2 15,11 3-8-15,-5 7-3 16,2-7-8-16,3-3-3 16,-1-7 1-16,-1-16-3 0,-3 2 0 15,4-16-14-15,-5-11-28 16,5-6-30-16,0-14-85 16,-1 0-127-16</inkml:trace>
  <inkml:trace contextRef="#ctx0" brushRef="#br0" timeOffset="-10419.93">10864 2593 750 0,'0'0'94'16,"0"0"15"-16,0 0-23 15,0 0-32-15,0 0-34 16,0 0-10-16,-26 84-5 16,26 6-2-16,0 28 20 15,12 6-8-15,21 3-7 16,-2-2-1-16,-1-15-2 15,1-16-4-15,-4-16 2 16,-9-15-3-16,0-19-2 16,-6-14-8-16,-3-17-19 15,0-11-14-15,-7-2-18 16,3 0 4-16,-1-14 7 0,2-46-34 16,-6-34-83-1,0-19-10-15,0-17-59 0,-35-7 103 16,-7-4-11-16,3 6 144 15,-2 12 164-15,18 18-60 16,7 14 28-16,6 17 14 16,10 12-58-16,0 21-3 15,0 17 21-15,0 10-45 16,0 10-9-16,0 4-34 16,10 0-8-16,29 11 3 15,21 32 12-15,6 9 0 16,14 10-9-16,-1 9 6 15,2 4 0-15,-1 6-15 16,-15-3 6-16,-1-3 1 16,-14 0-10-16,0-4 7 0,-14 10-2 15,2-6 4-15,-8-3-5 16,-10-6-1-16,5-7-4 16,-7-8 0-16,2-10-3 15,-7-16 0-15,-7-9-1 16,-2-10-19-16,-4-6-17 15,0 0-12-15,0 0-19 16,0 0-16-16,-4-3-120 16,-43-25-309-16</inkml:trace>
  <inkml:trace contextRef="#ctx0" brushRef="#br0" timeOffset="-9459.25">13356 2169 660 0,'0'0'123'0,"0"0"-61"15,0 0 28-15,0 0-53 16,0 0-14-16,0 0 23 15,-13 199-4-15,18-132-18 16,-1-7-1-16,11 6-7 16,-7-8-6-16,4-7-2 15,-1-8-5-15,3-3-3 16,-9-10 0-16,4-7-15 16,-5-9-25-16,-1-1-28 15,-3-8-1-15,0-5-41 16,0 0-63-16,0-14-225 15</inkml:trace>
  <inkml:trace contextRef="#ctx0" brushRef="#br0" timeOffset="-7458.82">13261 2181 427 0,'0'0'125'16,"0"0"12"-16,0 0 5 16,0 0-51-16,-48-188-21 15,48 180-18-15,0 8-28 16,0 0-16-16,0 0-6 15,39 10 6-15,6 31 10 16,6-4-4-16,-1 14 1 16,3-3-3-16,-7 2-1 15,-2-9-6-15,-14 0 1 16,6-7-6-16,-5-4 8 0,-2-9-8 16,-6-8 0-1,-7-2 1-15,-6-11-1 0,0 0 0 16,-4 0 1-16,10-5 2 15,3-35 4-15,1-22-6 16,5-9 3-16,-11-12-4 16,-5-6 0-16,-2 1 0 15,-2 10-4-15,-1 8 3 16,0 19 0-16,-1 16 0 16,-3 16-1-16,5 11 1 15,-5 1 1-15,0 7-2 16,4 0-5-16,5 0-2 15,5 7 1-15,7 23 8 16,-6 8 0-16,4 11 0 16,2 0 0-16,-5 11 1 0,-6 7 7 15,3-1-1 1,-6 2-2-16,2-2 4 0,-3 1-5 16,7 3 3-16,3-12 5 15,0-2-6-15,-2-4-1 16,-5-5 2-16,2-4-6 15,-2-9 1-15,-2-6-1 16,-2-6 3-16,-1-6 0 16,-4-3-3-16,6-2 0 15,-2-7-1-15,-4-4 0 16,0 0 3-16,0 0 1 16,0 0 5-16,0 0-1 0,5 0 4 15,-5 0-1-15,0 0-8 16,0 0 1-16,0 0-1 15,0 0-3-15,0 0 0 16,0 0 1-16,0 0-1 16,0 3 0-16,0 1 0 15,0-4-1-15,0 0 3 16,0 0-3-16,0 0 2 16,0 0-1-16,0 0 2 15,0 0-2-15,0 0 0 16,0 0 2-16,0 0-2 15,0 0 0-15,0 0 0 16,0 0 0-16,0 0 0 16,0 0 1-16,0 0 0 15,0 0-1-15,0 0 0 16,0 0 0-16,0 0 1 0,0 0-1 16,0 0 0-16,0 0 2 15,0 0-2-15,0 0 2 16,0 0-1-16,0 0-1 15,0 0 0-15,0 0 0 16,0 0 0-16,0 0 0 16,0 0 1-16,0 0-1 15,0 0-1-15,0 0 1 16,0 0 0-16,0 0 0 0,0 0 0 16,0 0 0-16,0 0 0 15,0 0 0-15,0 0-2 16,0 0 2-1,0 0 0-15,0 0 0 0,0 0 0 16,0 0-4-16,0 0 3 16,0 2 0-16,0-2-1 15,0 0 2-15,0 0-1 16,0 0 2-16,0 0-2 16,0 0 2-16,0 0-2 15,0 0 1-15,0 0 0 16,0 0 1-16,0 0-1 15,0 0 0-15,0 0-1 16,0 0 3-16,0 0-4 16,0 0 4-16,0 0-3 15,0 0 1-15,0 0-2 16,0 0 2-16,0 0 2 0,0 0-2 16,0 0-1-1,0 0 0-15,0 0 1 0,0 0 0 16,0 0-2-16,0 0 2 15,0 0 0-15,0 0 1 16,0 0 0-16,0 0-1 16,0 0 0-16,0 0-2 15,0 0 2-15,0 0 0 16,0 0 0-16,0 0 1 16,0 0-1-16,0 0-2 0,0 0 2 15,0 0 2 1,0 0-2-16,0 0-1 0,0 0 1 15,0 0 0-15,0 0 0 16,0 0-1-16,0 0 1 16,0 0 0-16,0 0 1 15,0 0-2-15,0 0 1 16,0 0 0-16,0 0 1 16,0 0 1-16,0 0-2 15,0 0-3-15,0 0 3 16,0 0 0-16,0 0 2 15,0 0-4-15,0 0 2 16,0 0 0-16,0 0 1 0,0 0-1 16,0 0-1-1,0 0 1-15,0 0 0 0,0 0 0 16,0 0 0-16,0 0 0 16,0 0 0-16,0 0-1 15,0 0 2-15,0 0-2 16,0 0 2-16,0 0 0 15,0 0-1-15,0 0-4 16,0 0 4-16,0 0-1 16,0 0 1-16,0 0-3 15,0 0 3-15,0 0-1 16,0 0 0-16,0 0 1 16,0 0 0-16,0 0-1 15,0 0 1-15,0 0 0 0,0 0 0 16,0 0 0-16,0 0 0 15,0 0-1-15,0 0 1 16,0 0 0-16,0 0 0 16,0 0 0-16,0 0 0 15,0 0 0-15,0 0 0 16,0 0-1-16,0 0 1 16,0 0 0-16,0 0 1 15,0 0-1-15,0 0-1 16,0 0 1-16,0 0 0 15,0 0 0-15,0 0 0 16,0 0 0-16,0 0 0 16,0 0-1-16,0 0 1 15,0 0-1-15,0 0-1 16,0 0-7-16,0 0 2 0,0 0-3 16,0 0-9-16,0 0-11 15,0 0-23-15,0 0-39 16,-5-24-72-16,-46-15-595 15</inkml:trace>
  <inkml:trace contextRef="#ctx0" brushRef="#br0" timeOffset="5433.6">13211 4594 614 0,'0'0'7'0,"-219"-94"69"16,90 53 11-1,-23 24-25-15,-18 17-30 0,-30 11-11 16,-36 64 11-16,-20 42 3 15,-11 32-12-15,19 39 0 16,16 23-2-16,28 12-3 16,30 1 0-16,29 4 4 15,49 3-6 1,38-1 0-16,54 1-8 0,8-20-3 16,76-7 1-16,39-19-6 15,26-28 2-15,10-21-2 16,31-34 0-16,6-32 2 15,16-25 2-15,14-38-3 16,4-7 2-16,8-43 0 0,-4-42 4 16,4-30-2-16,-14-22-3 15,-15-19 2-15,-9-14-2 16,-11-10-2-16,-29-7-1 16,-22-9-2-16,-47-8-7 15,-44-7 8-15,-43-1-1 16,-19-6 3-16,-77 1 5 15,-29 12-1-15,-16 25-4 16,-4 48 9-16,-14 37 5 16,-1 37-6-16,-17 27-2 15,5 31-2-15,2 0 1 16,21 24-5-16,27 31 0 16,27 0 0-16,27 2-2 0,31 2-14 15,16-8-19 1,21 19-23-16,0 14-18 0,38-1-34 15,35-9-103-15,12-24-229 16</inkml:trace>
  <inkml:trace contextRef="#ctx0" brushRef="#br0" timeOffset="4292.6">11962 5539 884 0,'0'0'18'0,"0"0"31"16,0 0 61-16,0 0-54 0,0 0-35 15,0 0-13-15,0 0-7 16,5 204 5-16,11-55 7 15,0 13 1-15,-2-1-11 16,2-8-2-16,-3-8 1 16,-5-31-1-16,0-28-1 15,-3-32 2-15,-4-26-2 16,-1-15 0-16,0-13-2 16,4 0 2-16,-4 0 6 15,0-23 4-15,0-46-1 16,-5-32-9-16,-22-24 0 15,-6-19-3-15,4-19-2 0,9 11-4 16,5 8 0-16,15 34 6 16,0 25-2-16,0 26 3 15,0 22 0-15,9 23 1 16,16 14-6-16,9 0-3 16,22 0 9-16,18 39-5 15,2 19 5-15,4 12 1 16,-4 8-1-16,-13 9 2 15,-3 2-1-15,-11-1 0 16,-7-3 6-16,-5-9-6 16,-6 1 0-16,-6-19 0 15,-3 2 0-15,-6-17 1 16,-7-11-1-16,-1-6-2 16,-6-6-11-16,2-7-26 15,-4 1-34-15,0-5-9 0,0 2-58 16,-10 1-84-16,-29-12-358 15</inkml:trace>
  <inkml:trace contextRef="#ctx0" brushRef="#br0" timeOffset="4543.45">12089 6615 492 0,'0'0'388'0,"0"0"-353"16,0 0 64-16,0 0-26 0,0 0-39 15,0 0-15-15,63-78-7 16,11 26-7-16,18-5 2 16,2 2-4-16,-4 4-2 15,-4 10-1-15,-7 7-3 16,-19 11-34-16,-18 10-31 16,-10 9 2-16,-12 1 2 15,-13 3-13-15,-7 0-46 16,0 0-15-16,0 0-150 15</inkml:trace>
  <inkml:trace contextRef="#ctx0" brushRef="#br0" timeOffset="4804.75">13796 5966 667 0,'0'0'15'16,"0"0"10"-16,0 0 84 15,0 0-74-15,0 0-33 16,0 0-2-16,0 0-5 15,0 0-57-15,0 0-156 0</inkml:trace>
  <inkml:trace contextRef="#ctx0" brushRef="#br0" timeOffset="5614.94">14395 4738 987 0,'0'0'8'16,"0"0"14"-16,0 0 59 0,0 0-75 16,0 0-6-16,0 0-13 15,-119-86-61-15,20 79-115 16,-57 7-458-16</inkml:trace>
  <inkml:trace contextRef="#ctx0" brushRef="#br0" timeOffset="1122.54">12306 4353 724 0,'0'0'0'16,"0"0"-46"-16,0 0 46 16,0 0 8-16,295-110-5 15,-147 39-2-15,26 1-2 16,26-11 1-16,17-3-30 15,14-1-63-15,20-8 29 16,9-16-18-16,8 1-52 16,-17-3 134-16,-38 19 16 15,-47 19 39-15,-65 25-17 16,-50 29 101-16,-22 6-16 16,-19 10 0-16,-10-3-5 0,4 6-31 15,-4 0-30-15,0 0-10 16,5 0-11-16,-5 0-6 15,4 0-12-15,-4 0-2 16,0 0-8-16,0 0-2 16,0 0-4-16,0 0 2 15,0 0-3-15,0 0 1 16,0 0-1-16,0 0-1 16,0 0-3-16,0 0 3 15,0 0 3-15,0 0-2 16,0 0 4-16,0 0-5 15,0 0 0-15,0 0 2 0,0 0-4 16,0 0 2 0,0 0-8-16,0 0-4 0,0 0-21 15,0 0-18-15,-32 27-24 16,-26 7-36-16,-30-11-228 16</inkml:trace>
</inkml:ink>
</file>

<file path=ppt/ink/ink17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8:07.49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16115-2088 761 0,'0'0'52'15,"0"0"28"-15,0 0 13 16,0 0-62-16,0 0-26 0,0 0-3 16,0-4-2-1,0 4-18-15,0 11-62 0,0 37-20 16,-30 12-119-16</inkml:trace>
  <inkml:trace contextRef="#ctx0" brushRef="#br0" timeOffset="-975.4">13512-1233 863 0,'0'0'12'15,"0"0"4"-15,0 0 38 16,0 0-32-16,0 0-14 16,0 0-4-16,204-78-1 15,-137 57-2-15,-8 3-1 16,-4 3-2-16,1 4-39 15,-4-5-33-15,-6 5-80 16,-7-19-113-16</inkml:trace>
  <inkml:trace contextRef="#ctx0" brushRef="#br0" timeOffset="-203.47">14311-1752 707 0,'0'0'53'0,"0"0"73"15,0 0-53-15,0 0-46 16,0 0-18-16,0 0-8 16,35 4-1-16,10 26 10 15,14 9-1-15,6 7 1 16,6 9-4-16,-1 6 5 16,-2 0 0-16,-10-3-8 15,2-2-2-15,-5-10 0 0,-12-13 1 16,-12-7-2-16,-11-13 1 15,-15-13-1-15,-1 0 0 16,0 0 4-16,-4 0 9 16,0-25 4-16,0-29 1 15,0-22-16-15,-17-18 0 16,5-11 1-16,12-4-6 16,0 4 2-16,0 18-2 15,9 16-6-15,27 9 3 16,9 15-9-16,4 10-1 15,2 4 2-15,-4 12-4 16,-4-1-8-16,-8 0 8 16,-5 9 10-16,-9 0-4 0,-8-4 12 15,-10 7 4-15,-3-6-4 16,0 1 15-16,0 6 4 16,0-3-1-16,-16 2-2 15,-9 6-5-15,-5 4-6 16,-1 0 4-16,1 7-9 15,-4 31-3-15,4 10 3 16,5 18 3-16,9 7-1 16,12 11 8-16,4 2-4 15,0-2-1-15,9-5 7 16,23-6-6-16,2-11-3 16,1-14-1-16,0-5 1 0,-2-5 0 15,-2-18-3-15,1-1 1 16,-9-11 1-16,-7-4 3 15,-3-4-7-15,-1 0 7 16,-4 0-8-16,-2 0 3 16,3 4 0-16,-9-4 5 15,0 0-5-15,0 0 0 16,0 0-5-16,0 0 5 16,0 4 0-16,0-4-1 15,0 0-4-15,0 0-2 16,0 1-6-16,0-1-4 15,0 0-14-15,0 0-4 16,0 0-25-16,7 0-66 0,7 0-32 16,7 0-190-16</inkml:trace>
  <inkml:trace contextRef="#ctx0" brushRef="#br0" timeOffset="582.46">14877-825 551 0,'0'0'43'0,"0"0"96"16,0 0-34-16,0 0-62 15,0 0 3-15,0 0-10 16,4-116-5-16,5 116-7 15,-2-3-7-15,6 3-5 16,9 0-6-16,13 0 3 16,14 21-2-16,0 22 4 15,11 19-3-15,-5 9 6 16,0 12-4-16,0 4-1 16,-4 9-3-16,0 4 1 15,-4 1-6-15,-2 9 0 0,-14-2 5 16,-5 3-4-16,-6 6 6 15,-7 2-7-15,-7 0 9 16,-6-2-8-16,0-3-1 16,0 0 5-16,0-2-5 15,-4-3-1-15,-18-4 8 16,-11-10-6-16,-2-1 4 16,-7-8-5-16,-2-11 2 15,1-6 0-15,1-17 3 16,2-7-2-16,9-15 3 15,7-16-5-15,4-1-2 16,0-5 4-16,5 1-4 16,-1-9-5-16,-1 0-9 0,1 0-22 15,-3 0-17-15,-8 0-32 16,3-9-51-16,0-20-220 16</inkml:trace>
  <inkml:trace contextRef="#ctx0" brushRef="#br0" timeOffset="1046.22">14967 1228 708 0,'0'0'37'0,"0"0"51"16,0 0-12-16,0 0-53 0,0 0-14 16,0 0 20-1,0 163-3-15,8-92-10 0,-3-2 3 16,-5-1-8-16,0-2-2 15,4-17 4-15,-1-5-9 16,1-11 8-16,5-16-4 16,1-6-2-16,6-7-1 15,13-4-1-15,13 0 9 16,10-15 7-16,19-21 0 16,-1-14-10-16,1-2-3 15,-3 3-3-15,-17-3-5 16,-12 9 5-16,-8 3-4 0,-15 5 6 15,-12-3-5 1,-4-6 2-16,0 2 6 0,-9-5 8 16,-27-5-4-16,-3 9-7 15,-3 8 6-15,-2 4 8 16,5 15-6-16,3 1 0 16,10 9 3-16,2-1 5 15,4 7-17-15,4 0-1 16,2 0 1-16,5 0-5 15,-3 0-2-15,4-6-16 16,-8 6-29-16,-3 0-48 16,-26 0-62-16,-16 6-221 15</inkml:trace>
</inkml:ink>
</file>

<file path=ppt/ink/ink17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8:16.04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0 514 0,'0'0'42'15,"0"0"1"-15,0 0 64 16,0 0-30-16,0 0-16 16,0 0-17-16,0 0-13 15,0 0-1-15,0 0-9 0,0 0 3 16,0 0-14-16,0 0 1 15,0 0-9-15,0 0 0 16,0 0-2-16,0 0 0 16,0 0 3-16,0 0 2 15,0 0-5-15,0 0 0 16,0 0-1-16,0 0-3 16,0 0 4-16,0 0 3 15,0 4-3-15,0-4-6 16,0 4 6-16,0 1-7 0,0 2 7 15,0-4-4-15,0-3 1 16,0 0-5-16,0 0 3 16,0 0-2-16,0 0 2 15,0 0 2-15,0 0-6 16,0 0 1-16,0 0 4 16,0 0-12-16,0 0 6 15,0 0-5-15,0 0-1 16,0 0-8-16,0 0-4 15,0 0-30-15,0 0-15 16,0 0-15-16,0 3-21 16,0 8-61-16,0-5 21 15</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38:11.85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3998-3279 381 0,'0'0'120'0,"0"0"-45"15,0 0-21-15,0 0-24 16,0 0-13-16,0 0-2 15,0-32-3-15,0 32-1 16,0 0-7-16,0 0 6 16,0 0-3-16,0 0 3 15,0 0 0-15,0 0 6 16,0 0-7-16,0 0 2 16,0 0-3-16,0 0-4 15,-5 11-4-15,-9 10 1 16,1-1 0-16,8 1 3 0,-5 2-3 15,10-1-1-15,0-6-5 16,0 5 4-16,0-6 1 16,0 7 0-16,0-10-1 15,0-1 1-15,10 3-2 16,0-7 2-16,7 4 0 16,-7-1-1-16,5-3-2 15,2-2-2-15,-4 5 3 16,6-5 2-16,1-2-3 15,-8-3-1-15,11 0 0 16,-4 0 4-16,1 0 0 16,0 0 0-16,-8 0 0 0,10 0-1 15,-7-13 2-15,0-4 3 16,2-4-4-16,1-2 3 16,-4-3 1-16,-9-1-4 15,0-1 9-15,-5-2 1 16,5 1 4-16,-5 3-4 15,5 7 3-15,-5 2 3 16,0 0-6-16,0 1 1 16,0-1 5-16,0 7-6 15,0-2 0-15,-5 3-8 16,-5 3 1-16,-9-4-2 16,1-2 1-16,1 8 0 15,2 4-3-15,-7 0 3 16,0 0-2-16,4 0 0 15,1 0 0-15,-5 0 0 0,10 0 1 16,-1 0-1-16,-2 0 0 16,8 0 0-16,-8 4-2 15,6 13 1-15,-1-12-9 16,5 16-13-16,-3-5-19 16,3 17-17-16,-2 5-5 15,-8 0-37-15,0-12-189 16</inkml:trace>
  <inkml:trace contextRef="#ctx0" brushRef="#br0" timeOffset="-24345.54">3998-3054 122 0,'0'0'111'0,"0"0"-25"16,0 0-14-16,0 0 7 15,0 0-8-15,0 0-39 16,0 0 1-16,-59-15-9 16,49 5 19-16,0 7-15 15,-7-7 1-15,2 6 8 16,3 2-19-16,-1 2 7 16,6 0 0-16,2-4 2 15,0 4-7-15,-5-5-1 16,3-1 2-16,7 6-7 15,-5-6-2-15,5 6-7 0,0 0 2 16,0 0-4-16,0 0-3 16,0 0 3-16,0-5-2 15,0 5 1-15,0-4-2 16,0 4 4-16,0-6-3 16,0-1 2-16,0 3-3 15,0 4 2-15,0-11-2 16,17-10 3-16,5-2-7 15,3-1 7-15,12-11-6 16,-12 11 4-16,0 2-1 16,9-1 1-16,-7 14-1 15,5-4-1-15,0 3-1 16,-2 5 0-16,4 5 2 0,1 0-1 16,-1 0 1-1,1 0 0-15,-3 0-2 0,0 0 1 16,0 5-2-16,-11 0 3 15,8 0 4-15,0 0-4 16,-8-5 0-16,3 0 0 16,5 0 0-16,-9 0 0 15,2 0-1-15,-4 0 1 16,1 0 0-16,1-5 1 16,-3-5-2-16,-4-2 2 15,-1-3 2-15,-6 15-3 16,0-10 0-16,-1-6 2 0,-5 5-2 15,0-5 3-15,0-4 0 16,0 3-3-16,0 6-1 16,0-7 1-16,0 9 0 15,0 2 0-15,0 2 1 16,0 5 1-16,0 0-1 16,0 0-1-16,0 0 0 15,0 0 1-15,0-5-2 16,0 5 1-16,0 0 0 15,0 0 0-15,0 0-2 16,0 0-3-16,0 0 4 16,0 0-5-16,0 0 5 15,0 0-3-15,0 17 4 0,5 10-1 16,6-7-1 0,8-4 2-16,-4 4 0 0,3-1 2 15,-1-3-2-15,7 0-2 16,-7 0 2-16,10-1 0 15,-12-2 2-15,7-4-4 16,-1 2 1-16,-6-11 1 16,2 6 0-16,-2-6-1 15,4 0 1-15,-6 6-1 16,2-6 1-16,-3 0 0 16,-2 0-1-16,4 0 3 15,-2 0-2-15,9 0 0 16,-4 0 0-16,8-12-1 0,7-8 0 15,-1-3 1-15,2 6 2 16,-3-3-2-16,-4 4 0 16,7-7 0-16,-8 12-2 15,2-2 2-15,2 1 0 16,-6 7 2-16,-6-2-2 16,5 7-1-16,-10 0 1 15,1 0-1-15,-1 0 1 16,12 0-2-16,-6 0 1 15,9 0 1-15,2 0 0 16,-6 0-1-16,-1 0 1 16,-4 0 1-16,6 7-1 15,-7-2-1-15,-4 7-1 16,2 1 1-16,-3-6 1 0,-2 5 0 16,7-3 0-16,-12-3-1 15,5 10 1-15,0 0-1 16,2-1 0-16,-2 1 1 15,-1 1 0-15,9-1 0 16,-18-4 0-16,10 2-4 16,-5-2 5-16,-3-3-1 15,-2 2 3-15,5-3-3 16,-5 2-4-16,0-7 4 16,0-3 2-16,0 2-2 0,0 3-1 15,0 2 0 1,0-3 1-16,5-4 0 0,-5 5-1 15,5-5 2 1,-5 6-1-16,0-1 0 0,0-5 0 16,0 0 0-16,0 0 0 15,0 0 0-15,0 0 0 16,0 0 0-16,0 0 0 16,0 0 1-16,0 0 2 15,0 0-6-15,0 4-1 16,0 8-36-16,0 8-61 15,0 7-16-15,-17 1-184 16</inkml:trace>
  <inkml:trace contextRef="#ctx0" brushRef="#br0" timeOffset="-52742.8">4151-2732 402 0,'0'0'167'16,"0"0"-77"-16,0 0 18 15,0 0-31-15,0 0-32 16,0 0-25-16,5-6-8 16,-5 6-8-16,0 0-4 15,0 6 0-15,0 26 0 16,0 22 4-16,0 5-3 15,0-1 1-15,2 7-2 16,3 5 1-16,-2 1 2 16,-3-8-2-16,5 8 2 0,0-8-2 15,0-3-1-15,2-1 0 16,-7-1 0-16,5-11-1 16,0-7 4-16,0-8-3 15,-5-9 2-15,7-8-4 16,-2-4 2-16,-5-1 0 15,0-10 2-15,0 5-2 16,0-5 0-16,0 0 0 16,0 0 4-16,5 0 1 15,-5 0-1-15,0 0 11 16,0 0-2-16,0 0-2 16,0 0-6-16,0 0 1 0,0 0 0 15,0 0-4 1,0 0-2-16,0 0 0 0,0 0-3 15,0 0 3-15,0 0 4 16,0 0-3-16,0 0 0 16,0 0-1-16,0 0 2 15,0 0-2-15,0 0 0 16,0 0 0-16,0 0-2 16,10 0 0-16,-8 0-46 15,-2 0-21-15,0 5-156 16,0-4-318-16</inkml:trace>
  <inkml:trace contextRef="#ctx0" brushRef="#br0" timeOffset="-1470.1">5297-3372 163 0,'0'0'208'0,"0"0"-113"16,0 0 19-16,0 0-44 15,0 0-20-15,0 0-11 16,0-15 6-16,0 15-7 0,0 0-12 15,0 0 1-15,0 0-12 16,0 0-8-16,0 0-5 16,0 0 0-16,0 0-2 15,0 0 0-15,0 0-1 16,0 0-6-16,0 27 7 16,0 16 0-16,3 6 0 15,3-5 0-15,4 1 0 16,-5-11 0-16,-4 9 0 15,11-7 0-15,-12-2 0 16,5-9 0-16,-5 3-1 16,0-1 2-16,5-12-1 0,-5 2 0 15,0-7 0-15,0-9 0 16,0-1 0-16,0 0 0 16,0 0 0-16,0 0 0 15,0 0 0-15,5 0 1 16,-5 0 2-16,0 0-2 15,2 0 4-15,-2 0 2 16,0 0 1-16,0 0-2 16,0 0-3-16,0 0 0 15,0 0-2-15,0 0-1 16,0 0 0-16,0 0 0 16,0 0 0-16,0 0 0 15,0 0 0-15,0 0 0 16,0 0 0-16,0 0 0 15,0 0 0-15,0 0 0 0,0 0 0 16,0 0 1-16,0 0-1 16,0 0 0-16,0 0 0 15,0 0 0-15,0 0 0 16,0 0 0-16,0 0 0 16,0 0-2-16,0 0-6 15,0 0-6-15,0 0-12 16,0 0-12-16,0 0-13 15,0 0-28-15,0 0-90 16</inkml:trace>
  <inkml:trace contextRef="#ctx0" brushRef="#br0" timeOffset="-35316.87">-222-4262 397 0,'0'0'70'0,"0"0"-3"15,0 0 30-15,0 0-48 16,0 0-21-16,0 0 12 16,-90 0-5-16,65 0-13 15,-12 0 0-15,12 0 6 16,-12 0-10-16,-22 16-12 15,-10 6-5-15,-5 10-1 16,-10 16 2-16,5-5-2 16,15-1 0-16,1-4 6 15,4 0-4-15,8-5 11 16,3-7-5-16,17-6-6 0,9-13 9 16,17-7 0-16,4 5-6 15,1-5 2-15,0 0 0 16,0 0-2-16,0 0 0 15,-5 0 2-15,5 0-3 16,0 0-4-16,0 0 3 16,0 0-3-16,0 0 0 15,0 0 0-15,0 0 0 16,0 5-5-16,0 10 1 16,0 12 2-16,0 12 2 15,5-1 0-15,12-6 0 16,9 0 0-16,1-5-1 15,10-6 3-15,0 7-3 0,10-13 2 16,5 2-2 0,7-7 1-16,3-5 0 0,-3-5 3 15,0 7-3-15,-2 8 1 16,0-10-1-16,-3 10 0 16,-13-3-4-16,-3-5 4 15,-13 7-1-15,-8-8 1 16,0 6 0-16,-12-8 0 15,0 3 0-15,-5-2 0 16,0-5 0-16,0 0 0 16,0 0 1-16,0 0 0 15,0 0 8-15,0 0 8 0,0 0 27 16,0 0-12-16,0-12-9 16,0-24-12-16,-15-18-11 15,-3-21 3-15,4-12-3 16,9-5 0-16,0 7 0 15,5 15 0-15,0 12 0 16,0 18 0-16,0 8 0 16,-5 13 0-16,3 7 2 15,-3 2-2-15,5 10 3 16,0-2-3-16,-5 2-3 16,5 0 1-16,0 0-1 15,0 0 0-15,0 0-5 16,0 0-17-16,5 16-8 15,25 19 6-15,19 13-18 16,5 26 3-16,20 9-27 0,5 0-99 16,5-17-124-16</inkml:trace>
  <inkml:trace contextRef="#ctx0" brushRef="#br0" timeOffset="4203.55">-263-3633 744 0,'0'0'2'0,"0"0"0"16,0 0 31-16,0 0 8 15,0 0-26-15,0 0-8 0,-15-8-3 16,15 8-4-16,0 0 0 16,-5 24 0-16,-12 34 2 15,7 9-2-15,-2-3 4 16,4-8-4-16,3-6 0 15,5 4 1-15,0-6-1 16,0-1 0-16,0-2 4 16,0-4-4-16,8-1 0 15,14 0 0-15,5-6 0 16,-2-1-4-16,2-8 4 16,0-8 1-16,5-6-1 15,0-1-1-15,-5-10 1 16,6 0-4-16,6 0 3 0,-7-6 1 15,5-21 0-15,-15 0 1 16,5-9 3-16,-12 7-5 16,-10-1 3-16,-5-2 1 15,0 9 6-15,0-3-7 16,-20 5 7-16,-9 4 1 16,-1 7-9-16,-9 9 1 15,9 1 4-15,-4 0-1 16,6 0-3-16,1 1-2 15,13 15 0-15,4 5-2 16,2 7 1-16,8 21-1 16,0 2-20-16,0 20-45 15,0-1-51-15,0 10-119 0</inkml:trace>
  <inkml:trace contextRef="#ctx0" brushRef="#br0" timeOffset="2743.21">1104-3447 203 0,'0'0'217'0,"0"0"-109"16,0 0-14-16,0 0-38 15,0 0-16-15,0 0-6 16,-9-37-15-16,9 37-4 0,0 0-3 16,0 0-8-1,0 0-2-15,0 0-1 0,0 0-1 16,0 0 0-16,0 0-2 16,0 20 2-16,0 20 0 15,0 3 0-15,0 1 0 16,0-12 0-16,0-6 2 15,0-2-2-15,0-5 1 16,0 2-1-16,9-2 0 16,1-6-1-16,1-7 0 15,6-2-5-15,3-4-1 16,-4 0-6-16,5 0 3 16,6 0 3-16,-7-15 7 15,-3-6 0-15,-3-1-1 16,-1-2-1-16,-8 4 2 0,0-5 0 15,-5 3 0-15,0 11 0 16,0-1 2-16,0 7 3 16,0 5 1-1,0-5 9-15,0 0-1 0,-5 5-10 16,-5 0 8-16,10 0-4 16,0 0 2-16,0 0-8 15,0 0-1-15,0 0-1 16,0 0 0-16,0 10 0 15,0 35-2-15,0-8 3 16,0 0-1-16,0 1 0 16,0-1-1-16,0 6-1 0,5 1-22 15,0-7-8 1,-5-5-21-16,0-5-20 0,0-1-75 16,0-3-130-16</inkml:trace>
  <inkml:trace contextRef="#ctx0" brushRef="#br0" timeOffset="593.09">3141-3413 344 0,'0'0'105'15,"0"0"-5"-15,0 0-33 16,0 0-32-16,0 0-5 15,0 0-7-15,0 0-2 16,0 0-16-16,-4 0 1 16,4 0-4-16,0 0-2 0,0 26 2 15,0 16-2-15,0 13 8 16,0-6-1-16,0-4-2 16,0 0-4-16,0-1 0 15,0-1-1-15,0-3 1 16,0-7-2-16,0-15 4 15,0 3-5-15,0-16 6 16,0 2-3-16,0-7-1 16,0 0-7-16,0 0-7 15,0 0-16-15,0 0-16 16,0 0-31-16,-10 0-198 16</inkml:trace>
  <inkml:trace contextRef="#ctx0" brushRef="#br0" timeOffset="-2227.88">4932-3020 184 0,'0'0'58'15,"0"0"0"-15,0 0-11 16,0 0-20-16,0 0 3 16,0 0 32-16,0 0-8 0,0 0-8 15,0 0-11 1,0 0-6-16,0 0-3 0,0 0-7 16,0 0-1-16,0 0 0 15,0 0-4-15,0 0-3 16,0 0 1-16,0 0 2 15,0 0 3-15,0 0-4 16,0 0-3-16,0 0-2 16,0 0-5-16,0 0-2 15,0 0-1-15,0 0 0 16,14 0 0-16,-1 0-1 16,7 0 1-16,2 0 0 15,-2 0 1-15,7 0-1 0,-6-4 0 16,-5 1 0-1,11-2 0-15,-12 5 0 0,-5 0 0 16,6-5-1-16,-10 5 1 16,-1 0 0-16,-5 0 0 15,0 0-3-15,0 0-1 16,0 0-1-16,0-5-12 16,0 5-3-16,5 0-6 15,-1 0-5-15,1 0-11 16,8 0-38-16,-13-5-81 15,5 5-33-15</inkml:trace>
  <inkml:trace contextRef="#ctx0" brushRef="#br0" timeOffset="1252.75">2403-3350 245 0,'0'0'73'0,"0"0"-16"15,0 0 7-15,0 0-34 16,0 0-21-16,0 0 0 16,0-15 2-16,0 3 3 15,0 2 9-15,0 5-14 16,12 5-5-16,8 0 0 16,-10 0-3-16,7 0-1 15,-4 0 0-15,6 11 0 16,-9 15 0-16,0 12 5 0,-10 4 3 15,0 9 0-15,0-4 5 16,0 6-3-16,0-4-3 16,0-11-2-16,-10-3 0 15,5-12-1-15,0-12 1 16,0 1 9-16,5-8 9 16,0-4-3-16,-5 0 1 15,5 0-8-15,0 0 6 16,0 0 0-16,0 0-11 15,0 0 7-15,0 0-5 16,0 0-10-16,0 0 0 16,0 0-1-16,0-12 0 0,20-3 1 15,2 3 0-15,6 1-10 16,1-2-7-16,-4 4-10 16,-3 1-1-16,0-2-32 15,-7 5-33-15,-5 5-92 16</inkml:trace>
  <inkml:trace contextRef="#ctx0" brushRef="#br0" timeOffset="2014.11">1796-3322 181 0,'0'0'48'16,"0"0"-6"-16,0 0 25 16,0 0-22-16,0 0-18 15,0 0 11-15,27-15-1 0,-17 7 6 16,-10 3-23-16,5 5 0 16,0 0-6-16,5 0-9 15,2 0 0-15,-2 0-5 16,2 0 1-16,-2 5 0 15,-10 12 2-15,0 15 4 16,0-11 3-16,0 13 17 16,0 3-17-16,0-6 2 15,0 1-5-15,-10 7-4 16,-2-16 1-16,-3-8 4 16,8 2 0-16,2-17-5 15,5 0 7-15,0 0 0 16,0 0 4-16,0 0-7 0,0 0 6 15,0 0 5-15,0 0-14 16,0 0-3-16,0 0 3 16,0-7-4-16,7-5-8 15,13 3 8-15,2 5-4 16,-2 4 6-16,2 0-6 16,0 0 4-16,5 0-7 15,-9 20 0-15,-1 24 6 16,0-2 1-16,-12 11-1 15,-5-3 1-15,0 2-2 16,0-9 2-16,-5 4 3 16,-24-2-3-16,-1-13 0 0,1-10 4 15,-4-7-4-15,6-8 6 16,-10-7-6-16,5 0 3 16,-7 0-3-16,14-19-9 15,0-6-54-15,1 3-45 16,6 1-129-16</inkml:trace>
  <inkml:trace contextRef="#ctx0" brushRef="#br0" timeOffset="3509.41">522-3387 321 0,'0'0'73'15,"0"0"72"-15,0 0-60 16,0 0-49-16,0 0-19 16,0 0-7-16,-28-226 3 0,46 198-6 15,21-8-7-15,-4 13-1 16,-1 4-1-16,1 2-1 16,4 12-35-16,-14 5-29 15,0 0-56-15,-12 0-84 16</inkml:trace>
  <inkml:trace contextRef="#ctx0" brushRef="#br0" timeOffset="-53860.48">2810-2592 337 0,'0'0'92'15,"0"0"25"-15,0 0-49 16,0 0-10-16,0 0-7 0,0 0 3 16,-89-50-13-16,78 50-5 15,5-9-1-15,1 9-9 16,5 0-6 0,0-5-4-16,0 5-4 0,0 0 3 15,0 0 2-15,0 0-5 16,-5 0-2-16,5 0-8 15,0 0-1-15,0 0-2 16,0 0 0-16,0 14-2 16,0 30 1-16,0 20 1 15,0 12 1-15,0 4 0 16,0 0 1-16,0-3-1 16,10-3 4-16,1 2-4 15,0-2-1-15,-6-7 1 0,-4-16 1 16,-1-7-1-16,4-12 0 15,-4-10 0-15,5-12 0 16,0 0 0-16,-5-10 0 16,0 0 1-16,0 0-1 15,0 0 0-15,0 0-1 16,0 0 1-16,0 0-1 16,0 0-7-16,5 0-16 15,-5 0-19-15,12 0-48 16,9 0-87-16,0-14-112 15</inkml:trace>
  <inkml:trace contextRef="#ctx0" brushRef="#br0" timeOffset="-55180.24">1317-2760 446 0,'0'0'121'0,"0"0"-17"0,0 0-10 16,0 0-19-16,0 0-45 15,0 0-9-15,0-20-13 16,0 20-4-16,0 0-4 16,0 25-1-16,0 19 1 15,0 16 1-15,0 8 2 16,5-1 2 0,5 2-5-16,-1 11 0 0,-4 0 0 15,0 1 4-15,3-6-3 16,-3 0 0-16,-5-9 1 15,5-6 0-15,0-13-1 16,0-4-1-16,-5-10 3 16,0-14-3-16,5-2 1 0,-5-7-1 15,0-9 0-15,0-1 0 16,0 0 1-16,0 0-1 16,0 0 5-16,0 0-4 15,0 0 1-15,0 0 3 16,2 0-4-16,-2 0 0 15,0 0-1-15,0 0-6 16,0 0-28-16,10 0-50 16,-2 0-54-16,8 0-101 15,2-28 12-15</inkml:trace>
  <inkml:trace contextRef="#ctx0" brushRef="#br0" timeOffset="-56155.63">87-2292 188 0,'0'0'232'0,"0"0"-96"16,0 0-44-16,0 0-24 0,0 0-24 15,0 0 16-15,0 0-12 16,-98-150-15-16,78 139-6 16,5 0 1-16,0 5-2 15,-14 6-10-15,9-5-7 16,-5 5-3-16,-12 0-2 15,10 0 1-15,-5 0-5 16,0 17 4-16,-5 21-4 16,7 4 0-16,-2 8 0 15,14-2-1-15,-1 11 0 16,9-12-1-16,10 8 1 16,-2-2 1-16,2-4 0 0,0-17 0 15,0-1 0 1,0-7-1-16,0-4 1 0,17 7-1 15,2-1 0-15,4-4 1 16,2-2 0-16,2-3 1 16,10 0-1-16,0-7-4 15,0 0 4-15,3-9 0 16,-1-1 3-16,-2 0-6 16,10 0 6-16,-3 0-4 15,-2 0 1-15,0 0 0 16,-2-15-1-16,4-8 2 15,-14 0-1-15,4-3 1 16,-4-1-1-16,-1-1 1 0,-9 0 1 16,-5 0 2-1,-5-10-3-15,-3 10 1 0,-7-4-1 16,0-6 0-16,0 6 2 16,0 0-1-16,0 11-2 15,0 0 3-15,0 5 6 16,0-11 3-16,0 10-5 15,-12-3 1-15,-13-3 1 16,-7 3-4-16,5-4-4 16,-3 4 4-16,-2 4-3 15,0-4-1-15,-5 8 1 16,0-3-1-16,-12 7-1 16,9-1 0-16,-2 4 2 15,3 5-2-15,2 0-1 0,-7 0 0 16,9 0 1-16,-7 0-2 15,15 0 3-15,17 0-3 16,-5 0 2-16,15 0-14 16,0 10-17-16,0 17-4 15,0 5-37-15,0 13 4 16,30 0-102-16,19-22-76 16</inkml:trace>
  <inkml:trace contextRef="#ctx0" brushRef="#br0" timeOffset="-55638.02">887-2592 355 0,'0'0'107'0,"0"0"23"15,0 0-52-15,0 0-25 16,0 0 4-16,0 0-8 16,-46-59-13-16,41 54 4 15,5 5-8-15,0 0-16 16,-6 0-1-16,6 0-8 0,0 0-7 15,0 0-2-15,0 49-3 16,0 7 5-16,0 20-1 16,0 1 1-16,0 1 1 15,0 9-1-15,6-1 1 16,15-5-1-16,-10 0 0 16,-2-11 1-16,2-8-1 15,0-16-1-15,-6-14 0 16,6-10 2-16,-6-7-2 15,-5-11 1-15,0 1 0 16,0-5-1-16,0 0 3 16,0 0 0-16,5 0-2 15,-5 0-2-15,0 0 0 0,0 0-9 16,0 0-24-16,11-5-42 16,4-27-92-16,1-22-112 15</inkml:trace>
  <inkml:trace contextRef="#ctx0" brushRef="#br0" timeOffset="-54445.92">1855-2479 269 0,'0'0'179'0,"0"0"-53"15,0 0-22-15,0 0-28 16,0 0-14-16,0 0-27 15,0-17 3-15,0 17-16 16,0 0-9-16,-7 0-2 0,-8 0-10 16,5 0 0-1,-5 17 1-15,-2 9-2 0,5 7 0 16,-6 9 0-16,6-2 0 16,2 11 0-16,-2-2 0 15,5 0 1-15,2-2 1 16,5 1-2-16,0-5 0 15,0 1 0-15,0 5-2 16,0-8 2-16,0-3 0 16,0 1 1-16,11-6 0 15,2-7-1-15,7 2 0 16,0-4-1-16,9-1 0 16,1-7 1-16,7-5-9 0,5-6-1 15,-7-5 9-15,6 0 1 16,1 0-1-16,-7 0 1 15,4-32 0-15,-9 0 0 16,2-5 1-16,0-3-1 16,-10 2 0-16,-4-11 1 15,1 4 3-15,-19-4-2 16,0 11 4-16,0-4 6 16,0-1 3-16,0 0 0 15,0 4 3-15,0-3-13 16,-24-2 16-16,6 11-13 15,-4-2 4-15,-5 1-1 16,0 3 8-16,-3-1-14 16,-9 14 4-16,9-4-4 0,1 7 0 15,-1 11 0-15,-4-1-5 16,6 5 1-16,6 0-1 16,7 0 0-16,3 0-1 15,2 0 1-15,10 0-4 16,0 0-7-16,0 0-24 15,0 5-11-15,0 22-25 16,0 15 0-16,5 2-95 16,22-8-177-16</inkml:trace>
  <inkml:trace contextRef="#ctx0" brushRef="#br0" timeOffset="-53380.04">3374-2629 337 0,'0'0'87'0,"0"0"59"16,0 0-53-16,0 0-29 16,0 0 10-16,0 0-30 0,0-33-9 15,0 33-16-15,0 0-10 16,0 0-4-16,0 0-5 15,0 20-1-15,-5 30 1 16,0 3 0-16,5 17 3 16,-5 5-3-16,5-1 0 15,0 8-2-15,0-2 2 16,0-5 2-16,0 1-2 16,0-11-2-16,0-6 2 15,0-6 0-15,0-15 6 16,0 1-12-16,0-20 11 15,0-6-7-15,0-3 4 16,0-10-3-16,5 0 3 16,-5 0-1-16,0 0 1 15,0 0 1-15,0 0-3 0,5 0 0 16,0 0-10-16,7 0-24 16,-2-18-46-16,10-6-47 15,2-15-138-15</inkml:trace>
  <inkml:trace contextRef="#ctx0" brushRef="#br0" timeOffset="3284.81">504-3424 450 0,'0'0'115'16,"0"0"-85"-16,0 0-5 15,0 0-3-15,0 0-13 16,0 0-1-16,0 5-7 0,0 22 9 16,3-1-7-1,7-10 4-15,2 1-7 0,10-1 1 16,-6 5-1-16,8-4 0 16,5 3 0-16,6-2 0 15,-2-8 1-15,-2 6-1 16,-1-10 4-16,-6-1-4 15,-3-5 0-15,-2 4 0 16,-9 3 0-16,-10-2 1 16,0 10-1-16,0 2 3 15,0 5 3-15,0 10 5 16,0-9-7-16,-10 9-3 16,-14-12 2-16,8 0-1 15,-8-4-2-15,5-4 0 16,8-6-2-16,-9-6-20 15,9 0-7-15,-10-11-80 16,9-29-114-16</inkml:trace>
</inkml:ink>
</file>

<file path=ppt/ink/ink18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8:03.39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7850 1224 217 0,'0'0'370'0,"0"0"-300"0,0 0 48 16,0 0-15-16,0 0-49 15,0 0-20-15,-43-31-5 16,38 31-15-16,5 4-11 16,0 40-2-16,0 21-1 15,25 25 15-15,1 4 1 16,9 4-9-16,-2 0 0 16,-7-8-3-16,3-14 1 15,-10-18-5-15,-3-23-2 16,-10-16-1-16,0-12 2 15,-2-7 0-15,-4 0 1 16,0 0 8-16,0-26 4 16,0-32 14-16,-24-21-18 0,-16-22-7 15,-2-7-2 1,6-16 1-16,4 13 0 0,16 6 0 16,15 26-7-16,1 28 4 15,0 17 0-15,0 21 2 16,22 13-4-16,21 0-7 15,15 0 8-15,10 28 3 16,6 15 1-16,2 8 0 16,2 9 0-16,-7 10 0 15,-10 4 0-15,-6-7 0 16,-6 4-2-16,-9-9 1 16,-14-10-2-16,-6-6-3 15,-7-4-10-15,-7-14 0 0,-6 1-20 16,0-11-17-16,0 1-22 15,0-9-69-15,-26-7-28 16</inkml:trace>
  <inkml:trace contextRef="#ctx0" brushRef="#br0" timeOffset="196.47">8017 1801 657 0,'0'0'57'15,"0"0"100"-15,0 0-72 16,0 0-60-16,0 0-14 0,0 0-6 16,80-127 1-16,-16 97-5 15,11 0-2-15,3 0 1 16,4 1-55-16,-7 4-57 16,-11 8-163-16</inkml:trace>
  <inkml:trace contextRef="#ctx0" brushRef="#br0" timeOffset="409.9">8961 1432 561 0,'0'0'111'15,"0"0"-38"-15,0 0 21 0,0 0-63 16,0 0-23-16,0 0 2 15,140-35-9-15,-110 27 0 16,3 3-1-16,-4 5-45 16,-11 0-86-16,-9 0-105 15</inkml:trace>
  <inkml:trace contextRef="#ctx0" brushRef="#br0" timeOffset="600.39">9140 1761 413 0,'0'0'215'0,"0"0"-134"16,0 0 54-16,0 0-77 0,0 0-34 15,0 0-7-15,7 0-4 16,25-12-5-16,4-10-4 16,2 2-4-16,-2 2-6 15,0 3-60-15,-1 1-103 16,-9 6-259-16</inkml:trace>
</inkml:ink>
</file>

<file path=ppt/ink/ink18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8:32.02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90 261 452 0,'0'0'2'15,"0"0"40"-15,0 0 17 16,0 0 18-16,0 0 6 16,0 0 7-16,0 0-34 15,-109-163-7-15,109 159-13 16,0 2-2-16,0-5-17 0,0 1 5 15,19-7-21 1,27-5 7-16,29-3-6 0,24 4 0 16,11 14-1-16,2 3-1 15,3 3 4-15,-12 37-4 16,-8 19 0-16,-13 16-2 16,-14 12 0-16,-18 19 2 15,-15 9-1-15,-10 15 3 16,-24 15-2-16,-1 2 4 15,0 5-1-15,0 7 6 16,0-9-6-16,0-8 3 16,0-16 1-16,0-11-3 0,25-13-2 15,10-12-1-15,4-10 0 16,10-7 0-16,2-11-1 16,9-16 3-16,1-6-3 15,10-16 1-15,1-12 0 16,1-4 2-16,-14-8-4 15,-7 0 1-15,-10-8 0 16,-11-19 1-16,-6-4 5 16,-11-9 1-16,1-3 0 15,-15 0 1-15,0 0-7 16,0 0 7-16,-16 12-2 16,-9 4 4-16,-3 14 0 15,-4 9-10-15,2 4 9 16,-9 0-9-16,-6 17-1 0,-9 41-2 15,-1 30-2-15,4 18 5 16,6 22-3-16,19 1 3 16,7-6-3-16,14 6 5 15,5-1-4-15,0 1 0 16,0 3 2-16,31-2 0 16,4-12 0-16,13-3-2 15,-1-6 3-15,6 0-2 16,-8-10 2-16,2-10-2 15,2-5 1-15,-6-6-2 16,-8-1 2-16,-3-2 3 0,-9 3-3 16,-7-6-4-1,-1-3 4-15,-9 0 0 0,-6-8 3 16,0 5-5-16,0-3 4 16,0 3 0-16,-25 8-1 15,-5-9 2-15,-4 3-2 16,-1-19 1-16,-5-4 7 15,2-12 4-15,-6-9 3 16,-3 2-5-16,5-10 1 16,-6-3 8-16,10-7-11 15,-7 2 6-15,10-8-13 16,6 8 3-16,10-4-3 16,8-4-2-16,2 2 1 0,8-2-1 15,1 0-12 1,0 3-21-16,0-3-30 15,0 6-42-15,18-6-54 0,29 0-162 16,24-31-161-16</inkml:trace>
</inkml:ink>
</file>

<file path=ppt/ink/ink18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8:32.21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307 25 940 0,'0'0'11'16,"0"0"58"-16,0 0-10 16,0 0 0-16,0 0-43 0,0 0-13 15,-8-23-3-15,-13 23-7 16,-34 0-64-16,-35 0-60 16,-43 0-247-16</inkml:trace>
</inkml:ink>
</file>

<file path=ppt/ink/ink18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8:33.90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 44 332 0,'0'0'120'0,"0"0"-33"16,0 0-29-16,0 0 12 15,0 0-3-15,0 0-43 16,0 0-9-16,0 0 5 16,-4 0 35-16,4 0-23 15,0 0-2-15,0 0-5 16,0 0 8-16,0 0-12 16,0 0-8-16,0 0-3 15,0 6-4-15,0-6-5 16,0 4 0-16,0-1-1 0,0 1-1 15,0 7 1-15,34-2 5 16,4 5-1-16,7-9-1 16,10 0 0-16,13-5 6 15,4 0-8-15,7 0 1 16,7 0 0-16,15 0 1 16,7 0 0-16,15-5-2 15,-4-4-1-15,4-2 3 16,-12 3-3-16,-7 3-2 15,-8-1 0-15,-6 2 3 16,-3 1-2-16,0-7 1 16,3 10-8-16,7-4 8 0,-7 1-1 15,-8-8 1-15,5 9-5 16,-10 0 5-16,-4-4 1 16,5 6-1-16,-7 0-2 15,2 0 2-15,1 0 0 16,-12 0-5-16,-2 0 5 15,-10 0 5-15,-8 0-5 16,-15 0 0-16,-10 0 0 16,-5 0 0-16,-4 0-7 15,-8 0 7-15,5 0 0 16,-5 0 0-16,0 0 1 16,0 0 5-16,0 0-5 15,0 0 1-15,0 0-1 0,0 0-1 16,0-2-9-1,-5-5-5-15,-41 1-44 0,-22 2-50 16,-38 4-115-16,-15 0-151 16</inkml:trace>
</inkml:ink>
</file>

<file path=ppt/ink/ink18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8:34.48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199 213 545 0,'0'0'2'0,"0"0"3"16,0 0 40-1,0 0 18-15,0 0 29 0,0 0-9 16,-195 0-41-16,195 0-20 16,0 0-9-16,0 0-13 15,0 1-1-15,4 7-11 16,32-3 12-16,28 5 19 15,14-10-7-15,12 0 5 16,16 0 3-16,17 0-2 16,27 0-2-16,8-23-1 15,12-1-1-15,-1 6-12 16,-11-1 0-16,-11 1 3 16,-2 0-7-16,-3-1 2 15,-14-1 0-15,4 7 4 16,-9-1-4-16,5-4-4 0,-12 7 4 15,-19-2 0 1,-14 4 0-16,-25 9 0 0,-25 0 0 16,-7 0 0-16,-8 0-4 15,-8 0 4-15,-10 0 0 16,0 0 0-16,0 0 0 16,4 0 4-16,-4 0-2 15,0 0-2-15,0 0 14 16,0 0-3-16,0 0-1 15,0 0 0-15,0 0-5 16,0 0 6-16,0 0-6 16,0 0-4-16,0 0 2 0,0 0-3 15,0 0-9-15,0 0-16 16,0 0 4-16,0 0-28 16,-23 0-36-16,-3 0-52 15,-8 3-94-15,-12 18-208 16</inkml:trace>
</inkml:ink>
</file>

<file path=ppt/ink/ink18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8:35.29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77 283 442 0,'0'0'0'16,"0"0"0"-16,0 0 39 16,0 0 38-16,0 0-29 15,0 0-16-15,-78-31-26 16,78 25-6-16,0 6-15 15,8 0 14-15,34 0 1 16,26 0 6-16,22 0 17 0,34-3 6 16,12-7 22-1,25-8-19-15,12-10-1 0,8-1-7 16,2-2 0-16,-5-3-13 16,-10 7-11-16,-4 0 1 15,-27 10-1-15,-23 2 0 16,-24 7 0-16,-25 8 0 15,-15 0-1-15,-20 0 1 16,-9 0-3-16,-8 0-2 16,-9 0 5-16,-4 0 0 15,4 0 6-15,-4 0-2 16,0 0 7-16,0 0 22 16,0 0-11-16,0 0 13 15,5 0-16-15,-5 0 12 16,0 0-17-16,0 0 7 15,0 0-8-15,0 0-1 16,0 0-4-16,0 0 0 0,0 0-3 16,0 0-1-16,0 0-1 15,0 0-3-15,0 0 2 16,0 0 0-16,0 0-2 16,0 0 0-16,0 0 0 15,0 0 0-15,0 0 0 16,0 0 0-16,0 0-1 15,0 0 0-15,0 0 1 16,0 0 0-16,0 0 0 16,0 0 0-16,0 0-1 0,0 0 0 15,0 0 0-15,0 0-2 16,0 0-2-16,0 0 3 16,0 0 2-16,0 0-4 15,0 0-6-15,0 0 8 16,0 0-9-16,0 0-5 15,0 0-13-15,0 0-1 16,0 0-20-16,-9 0-44 16,-24 0-166-16,-7 8-111 15</inkml:trace>
</inkml:ink>
</file>

<file path=ppt/ink/ink18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8:05.34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9954 2156 637 0,'0'0'101'16,"0"0"-58"-16,0 0 68 15,0 0-75-15,0 0-22 16,0 0-11-16,66-40 5 16,10 10 1-16,18-2 1 15,25-3-1-15,17-9 1 16,22 4-6-16,8-8-2 15,3 7 2-15,7 0-3 16,12-3-1-16,20-10 1 16,21 7 1-16,-1-14-2 15,0-7 4-15,-15 5-3 16,-13 3-2-16,-11 8 4 16,-20 5-3-16,-19 2 0 15,-24 15 1-15,-25 0-1 0,-14 6 1 16,-16 10-1-16,-15 1 15 15,-14-2 1-15,-15 13-7 16,-6-1 2-16,-6-1-5 16,-4 4-4-16,2-6 5 15,-6 6-4-15,-7 0 4 16,0 0-3-16,0 0-3 16,0 0 5-16,0 0 7 15,0 0-4-15,0 0 1 16,0 0 0-16,0 0 0 15,0 0-5-15,0 0 0 16,0 0 3-16,0 0-6 0,0 0-2 16,0 0 7-16,0 0-7 15,0 0 0 1,0 0 3-16,0 0 0 0,0 0-2 16,0 0 0-16,0 0 2 15,0 0 0-15,0 0-3 16,0 0 2-16,0 0-2 15,0 0 2-15,0 0 5 16,0 0-6-16,0 0-1 16,0 0 0-16,0 0 1 15,0 0 0-15,0 0-1 0,0 0-4 16,0 0 4 0,0 0 0-16,0 0 0 0,0 0 0 15,0 0 5 1,0 0-3-16,0 0-2 0,0 0-4 15,0 0 4-15,0 0 5 16,0 0-3-16,0 0-2 16,0 0 1-16,0 0 0 15,0 0-1-15,0 0 0 16,0 0 0-16,0 0 0 16,0 0-3-16,0 0 3 15,0 0 6-15,0 0-6 16,0 0 0-16,0 0 0 15,0 0-2-15,0 0 4 16,0 0-4-16,0 0 2 16,0 0 0-16,0 0 0 15,0 0 2-15,0 0-2 0,0 0 0 16,0 0 0-16,0 0 1 16,0 0 0-16,0 0-1 15,0 0 0-15,0 0 1 16,0 0 1-16,0 0-1 15,0 0 0-15,0 0 0 16,0 0-1-16,0 0 1 16,0 0 1-16,0 0-2 15,0 0 0-15,0 0 0 16,0 0 1-16,0 0 6 0,0 0-7 16,0 0-2-1,0 0 2-15,0 0 1 0,0 0 1 16,0 0 0-16,0 0 1 15,0 0 4-15,0 0-7 16,0 0-4-16,0 0 4 16,0 0 1-16,0 0 2 15,0 0-6-15,0 0-15 16,0-4-39-16,0-5-51 16,0-19-36-16,-20-19-443 15</inkml:trace>
</inkml:ink>
</file>

<file path=ppt/ink/ink18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9:00.87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61 0 767 0,'0'0'35'15,"0"0"-33"-15,0 0 41 16,0 0 10-16,0 0-32 0,0 0-10 16,-48 0-10-16,48 0-1 15,0 0-16-15,0 0-57 16,0 9-153-16,-16-1-225 15</inkml:trace>
</inkml:ink>
</file>

<file path=ppt/ink/ink18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9:03.30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95 79 689 0,'0'0'4'0,"0"0"4"15,0 0 38-15,0 0 24 16,0 0-24-16,0 0-17 15,-96-51-16-15,96 48-10 16,6-7 2-16,52 6-5 16,16-6 2-16,14 10-4 15,1 0 4-15,-7 0-4 16,8 24 4-16,2 13-2 16,-10 10 5-16,4 1-7 15,5 13 5-15,-14 5-2 16,4 11 1-16,-7 11-1 15,-7 4 3-15,-3 7-1 0,-18 13 1 16,-4 9 0-16,-11 12-1 16,-21 26 8-16,-6 25 8 15,-4 12-17-15,0 15 12 16,-13-7-9-16,-8-1 5 16,-13 8 1-16,8-6-10 15,3-13-1-15,7-9 5 16,7-18-5-16,9-16 0 15,0-4 7-15,0-9-7 16,25-10-6-16,18-6 6 16,8-12 5-16,13-11-5 0,10-5-9 15,7-9 5 1,15-3 0-16,10-13-8 0,3-15 7 16,1-8 2-16,3-22 2 15,-13-18-13-15,-9-4 13 16,-5 0-2-16,-16-23 1 15,-7-24 2-15,-12-8 0 16,-16 0 2-16,-6 3-2 16,-13 2 0-16,-12 10 2 15,-4-3-1-15,0 1 2 16,-24 4-1-16,-20 4 6 16,-14 0-3-16,-6 10-1 15,-1 11 6-15,-7 3-6 16,5 10-1-16,2 0 2 15,1 0-3-15,13 23-1 0,3 19-1 16,-3 21 0-16,9 8 0 16,7 16 1-16,2 17-1 15,11 2 0-15,-1 10 6 16,9 8-6-16,6 5 0 16,4 8 4-16,4-4-3 15,0 15 0-15,0-1 0 16,0 1-2-16,26-7 2 15,12-3-3-15,2-12 4 16,5 3-4-16,15-4 0 16,2 4 2-16,2-3 2 15,6 3 2-15,1 3-3 0,-3-3 1 16,-7 1-2-16,3-5 0 16,-5 4 0-16,-1 1 5 15,-3 1-5-15,0-11-1 16,1 5 1-16,-9-14 0 15,0 1 3-15,-4 2 0 16,1-7-2-16,-4-1 1 16,-2 5 2-16,-6-12-3 15,4-5-1-15,-10-12 4 16,-2-18-2-16,5-2-2 16,-12-4 0-16,0-6 2 15,-1-10-6-15,-8 2 7 16,-4-5-3-16,-4 3 3 15,0-11 2-15,0-2 4 0,0-1-3 16,0-2-1-16,-13-6 2 16,-6 8-3-16,0-15 12 15,-1 1-7-15,-5 6-3 16,-1-12 1-16,-13 10-2 16,-4-4 1-16,0-8-2 15,-6 2 1-15,4-3-1 16,-4-5-1-16,2 0 3 15,-3 0 0-15,-10 0-1 16,7 0-1-16,-3 0-1 16,-3 0 2-16,4 0-4 15,-5 0 7-15,5-9 1 16,-9-9 3-16,9-1-1 0,7-5 2 16,-1 6 0-16,6-5-3 15,3 6 3-15,0-3-7 16,5 3-2-16,5 2-1 15,3 2-1-15,3-2-2 16,-2 6 1-16,-2-5-1 16,6 8 0-16,3-3 0 15,6 4 5-15,-3-3-5 16,14 4-4-16,-7 3 4 16,9 1 1-16,0 0-1 15,0-4 0-15,0 4-2 16,0 0-4-16,0 0 0 0,0 0-7 15,0 0-6-15,0 0-2 16,0 0-12-16,0-9-30 16,0-5-13-16,11-20-24 15,14-17-226-15</inkml:trace>
</inkml:ink>
</file>

<file path=ppt/ink/ink18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7:06.48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-870 600 430 0,'0'0'91'0,"0"0"-4"16,0 0 38-16,0 0-37 15,0 0-20-15,0 0-24 16,-180-92 4-16,141 60-9 16,-8-3-15-16,-8-2-14 15,-16-5 18-15,-3 2-14 16,-3 6-4-16,0 3-2 16,9 8 0-16,-10 5 9 15,-5 8-13-15,-15 6 11 16,-21 4-7-16,-29 0-8 15,-6 26-1-15,-19 14 1 0,5 14-1 16,7 10 3-16,-1 7-3 16,9 6 2-16,8-1-2 15,10-3 3-15,11-3-3 16,16 2 1-16,7-5-1 16,19-1 1-16,14 0 0 15,13-8 2-15,14 2-2 16,14-1-7-16,-1-1 3 15,14 3 2-15,5 10 2 16,9 6-3-16,0 5 3 16,0 3-1-16,13-2-7 0,21 0 5 15,-3 3-1 1,10-2 4-16,6-1-4 0,-4-7 3 16,8-10-2-16,4-12-1 15,0-3-2-15,13-8 3 16,13-4-5-16,-2-9 6 15,21-4 2-15,0-22 0 16,13-4 1-16,6 0 3 16,-4-8-1-16,17-38-1 15,4-5-1-15,13-13-1 16,1-11 3-16,6-8 0 16,-11-10-2-16,-7 1 0 15,-3-3-1-15,2 3-1 16,-8-8-4-16,-6 2 5 0,-19 14-1 15,-22 6 1-15,-21 8-3 16,-12 7 3-16,-19 9-4 16,-14-1 7-16,-7 5-3 15,-9-5 9-15,0-2-4 16,0-4-4-16,-25 13 4 16,4 2-1-16,-1 5 3 15,-6 6-5-15,5 5 1 16,6 6-2-16,-2 4 2 15,4 6-2-15,7 1-1 16,3 3 0-16,-4 7 0 16,9-3 0-16,-4 6-1 15,4-4-3-15,0 0-13 0,0 0-12 16,0-3-11 0,-4 1-6-16,4-2-29 0,0 5-60 15,0-4-116-15,0-1-160 16</inkml:trace>
  <inkml:trace contextRef="#ctx0" brushRef="#br0" timeOffset="-16047.78">-1358 625 98 0,'0'0'143'15,"0"0"-98"-15,0 0 37 16,0 0-7-16,0 0-15 16,0 0-14-16,0 0-13 15,5 19 0-15,-5-15 2 16,0-4 11-16,0 3-12 15,0-3-4-15,0 0-2 0,0 4 8 16,0-4-21-16,0 0 2 16,0 2-4-16,0 2-4 15,0-4-3-15,0 4 1 16,0-4-6-16,0 3-1 16,0 4 0-16,4 1 2 15,5 4 0-15,5 1 5 16,2-2-7-16,0 4 9 15,2 4 0-15,-4-10 0 16,-2 2-8-16,-2 0 5 16,4-5-1-16,-5 0-2 15,0-2-1-15,-3-1 3 0,-6-3-3 16,2 0-4 0,3 0 3-16,-1 0-1 0,0 0 0 15,-2 0 5-15,12 0 4 16,4 0-8-16,4-3 11 15,2-24-3-15,2 3 0 16,0-10 9-16,8-2-18 16,-4-8 2-16,8-5 0 15,4-12 0-15,3-7 0 16,10-3-2-16,-1 0 2 16,-3 1-2-16,-1 14 0 15,-10 3 1-15,2 8 0 16,-15 15-1-16,1-1 1 0,-7 10-2 15,-3-5 2 1,2 5-2-16,11-10 2 0,-8-1-1 16,13-7 1-16,-17 11-1 15,4 9 0-15,-10 1 0 16,-4 13 0-16,1-7 0 16,-1 2 0-16,2-7 0 15,5 0 0-15,-7 8 0 16,0 0 1-16,-5 5-1 15,-4 4 0-15,0 0 2 16,0 0-2-16,0 0 4 16,0 0-2-16,0 0-3 15,0 0 2-15,0 0-2 16,0 0 1-16,0 0-1 0,0 0 2 16,0 0-2-16,0 0 1 15,0 0 0-15,0 0-3 16,0 0 2-16,0 0-2 15,0 0-8-15,0 0-13 16,0 0-10-16,0 0-7 16,0 0-33-16,0 30-45 15,0 14-48-15,0 2-345 16</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41:47.45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5465-1613 43 0,'0'0'26'0,"0"0"-17"15,0 0-6-15,0 0-3 16,0 0-1-16,0 0 1 16,0 0-2-16</inkml:trace>
  <inkml:trace contextRef="#ctx0" brushRef="#br0" timeOffset="-182669.21">2489-1315 298 0,'0'0'67'16,"0"0"21"-16,0 0-6 0,0 0-17 15,0 0-24 1,0 0 3-16,-17-10-5 0,17 10-2 15,0 0 2-15,0 0-15 16,0 0-3-16,0 0-12 16,0 0 3-16,0 0-10 15,0 0-2-15,0 0-2 16,0 0 0-16,0 0 1 16,0 24 0-16,0 4-2 15,12 3 3-15,3-4 0 16,-15 1 3-16,15 4-3 15,-8-6 0-15,3-9 0 16,-2-1 0-16,-3-4 0 16,5 3 0-16,-1-7 0 0,-4-4 0 15,5 0 0-15,-5 1 0 16,-4-3 0-16,9 2-2 16,-1-4 2-16,1 0 2 15,0 0-1-15,-3 0-1 16,5 0 1-16,3 0 0 15,-5 0 3-15,0-6 0 16,7-11-4-16,4 3 0 16,-4-3 1-16,2 1-1 15,-2-1 1-15,4 2 2 16,-5 4-3-16,0 5-4 16,-1 6 4-16,-1-4-1 15,4 4 1-15,4 0 0 0,-3 0-1 16,-2 0 0-16,9 0 0 15,-5 0 1-15,6 0-1 16,-1 21 1-16,0-1 0 16,-1 3-1-16,-2 4-1 15,4-6 2-15,-13-5 0 16,4-5 0-16,-13-6 0 16,-5 2 0-16,5-7 2 15,-5 0-4-15,0 0 4 16,0 0-1-16,0 0 4 15,5 0 0-15,0 0 6 16,-3-19 9-16,13-13-19 16,-1 1 1-16,1 11 1 15,8-2-3-15,2 5 0 0,2 2-1 16,5-2-1-16,-5 11 1 16,10 1-1-16,-10 5 0 15,10 0 2-15,-15 0 0 16,6 0-1-16,1 0 0 15,-2 0 1-15,-9 0 1 16,-11 0-1-16,-2 0 0 16,-5 0 0-16,0 0 0 15,10-5 0-15,-3-12 3 16,3 0-2-16,-3-8-1 16,-4-2 1-16,2 6 0 0,0 6-1 15,0-2 0 1,-5 6 0-16,0 11-4 0,5-6-6 15,-5 6-25-15,0 0-45 16,0 0-18-16,0 0-59 16,0 17-150-16</inkml:trace>
</inkml:ink>
</file>

<file path=ppt/ink/ink19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5:46.82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-3386 896 201 0,'0'0'88'15,"0"0"-2"-15,0 0-2 0,0 0 3 16,0 0-30-16,0 0-22 16,0 0 4-16,-27-31 2 15,23 27-4-15,-1 4-8 16,1 0-1-16,-5-5-4 15,5 5 0-15,4 0-3 16,0 0-8-16,-6 0 1 16,2 0-3-16,-1 0-3 15,1 0-4-15,-2 0 4 16,-3 0 1-16,-8 0-9 16,-2 0 0-16,0 15 0 15,6 2 0-15,-4 1 0 16,1 6 0-16,-1 0 0 0,-5 2 0 15,9-1 0-15,-6 1-1 16,6 6-1-16,3 0 2 16,-3 11 0-16,-5 4 0 15,-1 2 0-15,9-3 0 16,6-3 2-16,-1-6-2 16,1-1 0-16,4-7-2 15,0-3 0-15,0-2-1 16,0 1 3-16,0 5 1 15,0 0-1-15,0 1-1 16,0-1 0-16,9 1 1 16,0 6 0-16,-4-8 1 0,8 7 0 15,-2-2-2-15,2-6 2 16,-9-2-2-16,9-5 1 16,-3-1 0-16,2-1 0 15,4 0 0-15,-3-3 0 16,0 4-1-16,0-2 0 15,7-5 2-15,2 6-2 16,-9-3 0-16,4-3 1 16,4-3 0-16,-4-2 0 15,2 1-2-15,9 1 0 16,-2 0 0-16,3-6 0 16,1 3 2-16,1-3-2 15,2-4-1-15,-6 0 3 16,10 0 0-16,-14 0-4 15,9 0 4-15,-10 0-1 0,2 0-1 16,-11 0-2-16,5 0 7 16,-8 0-3-16,-6-4 0 15,-1-3-6-15,6 3 6 16,-5 4 0-16,3-9 0 16,-2 4 5-16,4-5-3 15,4-7-2-15,0 7 1 16,0-3-1-16,-8-3 0 15,14-2 0-15,-6-3 0 16,5 2-2-16,-4 0 2 0,-4 4 4 16,4 2-4-1,-6-2-3-15,1-2 3 0,1 6 2 16,2-2 0-16,-5-2 9 16,-3-1 0-16,1 6 9 15,-5-9-2-15,0-2-12 16,0 1 2-16,0-18 0 15,0 9-1-15,0-6 1 16,0 1-7-16,0 2 2 16,0 5 0-16,0 7 0 15,0-3-1-15,-5 3 3 16,-6-1-1-16,8-2-3 16,-2 1 0-16,1 2 3 15,-5 7-3-15,4-3 4 16,-8-6-3-16,8-1-1 0,-8-2 1 15,-1-1-1-15,3 5 0 16,-2-6 2-16,13 7 1 16,-13-4-3-16,9 8-1 15,-11-2 2-15,10 1-2 16,0 2 0-16,-3-7 0 16,3 5 0-16,1 1 3 15,-5-2-2-15,5 5 1 16,-5-2-2-16,0 0 2 15,2 1 0-15,-1 0-1 16,0-2 0-16,-2 5 0 16,1 1 5-16,1-4-5 0,3 9 4 15,-3 1 2-15,3-1-5 16,-5-4 5-16,1 1-7 16,4 7 2-16,-4-7 2 15,-4 8-1-15,13-4-6 16,-13 0 8-16,-2-2-5 15,5 6 0-15,-7-4 1 16,4 4-1-16,-11 0 0 16,6 0 1-16,5 0-5 15,-16 0 2-15,8 0 2 16,-6 0 3-16,-1 0-3 16,9 0 0-16,2 4 1 15,-2 6 0-15,0-2-2 0,6 1-4 16,-4 0 5-1,-2 0 1-15,9-5-1 0,1 1-4 16,0 2 1-16,-4-3 3 16,5-1 2-16,3-2-2 15,-6 5-5-15,11-6 5 16,-5 0-3-16,1 0 3 16,4 3-7-16,-3-3 6 15,2 4-7-15,1 3 6 16,-5-3 1-16,5-4-2 15,0 0-5-15,0 4 1 16,-4-4-6-16,-1 8-13 0,1-2-16 16,0 8-16-1,4 14-26-15,-5 13-103 0,1 18-6 16,-19 12-240-16</inkml:trace>
  <inkml:trace contextRef="#ctx0" brushRef="#br0" timeOffset="193130.76">-3709 318 170 0,'0'0'0'16,"0"0"0"-16,0 0 14 16,-255-120 35-16,197 80-9 15,-2 5 32-15,14-1-3 16,-9-2 3-16,4 2-18 0,-3 6-13 16,1 2-11-16,2 4 7 15,4 7 9-15,-2-2-15 16,13 8 31-16,2 4-30 15,13-1 15-15,-1 8-2 16,-1 0-21-16,4-4-17 16,6 4 19-16,4 0 1 15,5 0-14-15,4 0-13 16,0 0 0-16,0 0-4 16,0 0-4-16,22 0-2 15,59 0 6-15,29 0 8 16,39 0-4-16,25 0 6 15,22 0 4-15,18 0-8 0,10 0-1 16,16-20-1-16,6 5 2 16,14-12 1-16,8 2-1 15,17-2 3-15,9-8-4 16,12 8-1-16,0-6 1 16,2 4-1-16,-10 0 0 15,-6 3 0-15,-11 5-2 16,-17-2 1-16,-13 6 1 15,-8-1 1-15,-4 5 0 16,0-3 0-16,-12 4 0 16,-8 6-2-16,-15 6 2 15,-17 0 0-15,0 0-1 0,-16 0-5 16,-14 0 5-16,-19 0 0 16,-3 0 1-16,-15-4 3 15,2-1-8-15,-19 4 5 16,-4-6-1-16,-2 1 0 15,2-3 0-15,-5 1 1 16,-3-3-1-16,-8 8 0 16,-12-1 1-16,-6 1-1 15,6-7 0-15,2 10 0 16,7-4 0-16,-4 0 4 16,7-1-4-16,-6 1 0 15,-9-2-2-15,-13 2 2 16,-13-8 2-16,-8 8-2 0,-18 3-4 15,-8-3 4-15,-3 0 0 16,-5-1 7-16,0 5-5 16,0-7-2-16,-58-8-33 15,-37-1-42-15,-41 1-62 16,-31 7-22-16,-49 8-252 16</inkml:trace>
  <inkml:trace contextRef="#ctx0" brushRef="#br0" timeOffset="193842.89">-1851-116 160 0,'0'0'395'15,"-222"4"-391"-15,135-4 2 16,26 0 1-16,18 0 50 16,11 0 6-16,13 0-31 15,10 0 15-15,9 0-17 16,0 0-18-16,0 0 1 16,0 0-5-16,0 0-7 15,0 0-1-15,0 0-6 16,0 0-1-16,23 0 1 0,40 7 6 15,15 2 0-15,40-5 22 16,19 2-3-16,27-6-8 16,19 0-8-16,17 0 8 15,22-10-10-15,25-10 6 16,17-14-3-16,10-3-1 16,13-4 2-16,-10 3-5 15,2 11 1-15,8 1-1 16,-4 12 2-16,1-3-1 15,-4 12 2-15,-20-3-3 16,-9-2 0-16,-12 2-4 16,-23-2 4-16,-16 6 1 15,-27-3 0-15,-8-1-1 0,-11 4 1 16,-22 3 0 0,-4 1-1-16,-11 0 0 0,-10 0 1 15,-9 0-1-15,-1 0 0 16,-14 0 3-16,-8 0-3 15,-1 0 0-15,-6-13 0 16,-8 5 2-16,-5 2 3 16,-13-5 1-16,-12 4 4 15,-2 3-9-15,-11-4 9 16,-8 4-5-16,-3 1-4 16,-2 3 5-16,-4 0-4 15,0-2 1-15,0 2-1 16,0 0 4-16,4-4-6 0,-4 4 3 15,0 0-3 1,0-4-1-16,5 0-32 0,14-6-51 16,4-7-187-16</inkml:trace>
  <inkml:trace contextRef="#ctx0" brushRef="#br0" timeOffset="29512.62">-2187 749 147 0,'0'0'160'0,"0"0"-33"0,0 0 8 16,0 0-49-16,0 0-7 16,0 0-7-16,0 0-19 15,-13 9-11-15,8-5-7 16,5 4-4-16,-4-5-2 16,4-3-7-16,0 4-8 15,-6 0 7-15,6-1-12 16,0-3-1-16,0 3-6 15,0 0-1-15,0-3-1 16,0 6-1-16,0-2-2 16,0-4 0-16,0 5 3 0,0-1-4 15,0 4 3-15,0 2 1 16,10-2 0-16,8 1 1 16,-10-1-1-16,5 1 0 15,2-5 3-15,4 10-3 16,-6-5 1-16,6-1-1 15,4 2 0-15,-6-2 0 16,1 4-1-16,-10-8 1 16,1-1 1-16,3-3-1 15,-8 0-6-15,-4 0 4 16,4 0 2-16,-4 0 1 16,0 0 2-16,5 0 3 15,-1 0-2-15,5-3 5 0,4-35-3 16,6-10-2-16,13-6 3 15,0-6-6-15,-1-5 3 16,12-4-4-16,-7-6 0 16,9-5 0-16,1-3 0 15,-1 4 0-15,9-2 1 16,1 1 1-16,-4 9-4 16,8 2 3-16,-5 5-1 15,-3 4 0-15,-6 5-3 16,-9 7 2-16,2 8 1 15,-2-2 0-15,-10 10 0 16,-3 11-1-16,-4 7 2 0,-10 6-1 16,4-1 0-1,-12 9 0-15,4-10 0 0,-5 10 0 16,0 0 1-16,4 0-2 16,-4 0 1-16,0 0 0 15,0 0-1-15,0 0 1 16,0 0 1-16,0 0-1 15,0 0 0-15,0 0 0 16,0 0 0-16,4 0-1 16,-4 0 1-16,0 0 0 15,0 0-1-15,0 0 1 16,0 0 0-16,0 0 0 0,0 0-1 16,0 0 0-16,0 0 1 15,0 0 0-15,0 0 0 16,0 0 0-16,0 0 0 15,0 0 0-15,0 0 0 16,0 0 0-16,0 0 0 16,0 0-2-16,0 0-7 15,0 0-13-15,0 6-23 16,0 11-31-16,0 12-63 16,-14 13-121-16</inkml:trace>
  <inkml:trace contextRef="#ctx0" brushRef="#br0" timeOffset="14662.45">-3103 888 82 0,'0'0'192'16,"0"0"-115"-16,0 0 15 15,0 0-34-15,0 0-12 16,0 0-11-16,-23-9-6 16,19 5-8-16,-1 4 11 15,5 0 7-15,0 0-13 16,-4 0-10-16,4 0-5 16,0-4 0-16,0 4-5 15,0-6-1-15,0-7-5 16,0-8 5-16,13-5-5 15,10 2-4-15,-1-4 4 16,0-3 4-16,7 7-4 16,-3-6-4-16,7 6 4 15,-7-3 1-15,3 10 3 0,2 3-8 16,7 2 3-16,-2 5 1 16,5 3 0-16,-5 4 0 15,0 0-3-15,10 0-1 16,-9 0-1-16,8 0 6 15,-8 4-2-15,-2 7-3 16,-1 4 2-16,-8-4-2 16,-12-2 4-16,4 7-1 15,0-1 5-15,-9 2-1 16,6 5-3-16,12-3 1 16,-14 13 0-16,9-8-1 0,-13 5 0 15,11-3 3 1,-11 3-3-16,8 0-1 0,-8 5 1 15,0-5 2-15,-1 7-2 16,-6-5 2-16,8 9-1 16,-1-5 2-16,-1 8-3 15,1-2 0-15,-9-4 1 16,4 3-1-16,1-9 1 16,3 0-1-16,-6 8 1 15,-2-8 0-15,0 8 1 16,0 0 0-16,0-3 1 15,0-1-2-15,0 7 8 16,0-3 0-16,-6-3 22 0,-7 3-16 16,9-6-10-1,-5 1-4-15,5-6 4 0,-11 0-4 16,11-6 0-16,-2 5 0 16,-7-7 3-16,13-6 0 15,-4 3-2-15,-1-3 1 16,1 6-2-16,-5 2 4 15,0-4 1-15,5-1 3 16,-8-2-7-16,4 5-1 16,0-3 5-16,-6 2-4 15,-3-5 7-15,-11-1-4 16,5 3 12-16,-9 3-2 0,4-6-2 16,-9-6 8-1,2-4-3-15,-6 0-7 0,5-3-5 16,-6 5 4-16,6-5-6 15,4 0 4-15,-6 0 0 16,3 0 3-16,-1 0-8 16,0-5-2-16,4-4 1 15,9-1 11-15,-5-2-12 16,9 7 7-16,6-4 3 16,0 5-1-16,-2-7-7 15,5 7 4-15,2 4-4 16,3-3-2-16,1-3 0 15,0 5-1-15,-5-3 0 16,5 4 5-16,4-6-8 16,0 6 4-16,0 0-2 0,0 0-2 15,0 0-4-15,0 0-16 16,0-9-28-16,0-3-30 16,4 2-26-16,22 1 15 15,12 9-58-15,-11 0-126 16</inkml:trace>
  <inkml:trace contextRef="#ctx0" brushRef="#br0" timeOffset="80022.75">-1034 467 262 0,'0'0'212'0,"0"0"-106"15,0 0-35-15,0 0-28 0,0 0-14 16,0 0-16-1,107-61 1-15,-46 28 23 0,10-1-16 16,9 2-5-16,14 4-6 16,8 2-5-16,5 3 3 15,-1 17-4-15,-6 6 0 16,4 0-2-16,-2 0 0 16,-12 4-2-16,-7 13 2 15,-12 9-2-15,-16-3 0 16,-7-2 2-16,-18-4-2 15,-2-3 0-15,-20-6-6 16,1 0 6-16,-9-8 3 16,0 0-1-16,0 0 5 15,0 0-5-15,0 0 2 16,0 0-4-16,-30-16-51 0,-12-12-106 16,-5-5-12-16,4-7-91 15</inkml:trace>
</inkml:ink>
</file>

<file path=ppt/ink/ink19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6:00.01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-2749 1320 126 0,'0'0'73'16,"0"0"-24"-16,0 0 12 0,0 0-5 15,0 0-14-15,0 0 17 16,0-26-19-16,0 26-1 15,0 0-15-15,0 0-6 16,0 0-6-16,-4 0-7 16,-5 0 5-16,-4 0-10 15,-4 5 1-15,1 9 6 16,7-4-4-16,-4 5 2 16,0-3-1-16,9 6-4 15,-5-5 1-15,2 3 0 16,-1 4-1-16,8 2 3 15,0 1-1-15,0-10-1 16,0 15-1-16,0-1 1 0,0 3-1 16,0 1 3-16,8-1-3 15,8-7 0-15,-8 3 0 16,10-2 0-16,-5-4 0 16,7-3 0-16,-2 0 0 15,-1-7 0-15,-3 4 2 16,14-9-2-16,-11 6 0 15,2-8-2-15,4-3 1 16,-5 6 0-16,-4-6 1 16,14 0 0-16,-6 0 1 15,4 0 0-15,3 0 6 16,-3-9-3-16,3-7-2 16,-7-7 1-16,10 0 5 15,0-9-8-15,-2 4 7 0,-5 1 0 16,-7 2 1-16,-2-1 6 15,-4-2-5-15,-8 12 2 16,1-6 2-16,-5 3 6 16,0-1 15-16,0-7-5 15,0 3-6-15,0 0-2 16,-9 0 0-16,-7 4-8 16,4 2 0-16,-6-1-4 15,-7 1 0-15,-5 3-4 16,8 1 10-16,-1-2-11 15,8 11 1-15,2-3 6 16,-4 4-1-16,1 2 1 16,3-2-5-16,0 0-2 0,4 4 5 15,-4 0-9-15,1 0-2 16,-4 0 2-16,-3 0 5 16,-2 0-5-16,-7 0-3 15,9 10-13 1,-4 2-15-16,4-3-14 0,6-1-60 15,0-8-81-15,-10 0-126 16</inkml:trace>
</inkml:ink>
</file>

<file path=ppt/ink/ink19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6:32.69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-674-2100 114 0,'0'0'17'16,"0"0"1"-16,0 0 5 16,0 0-13-16,0 0 1 15,0 0-3-15,0 0-3 16,0 0 1-16,-11-83-6 16,11 83 5-16,0 0 3 15,0 0-7-15,0 0 1 16,0 0-2-16,0 0-4 15,0 0 2-15,0 0-7 16,0 0 3-16,0 0-7 16,0 0-9-16,0 0-2 15,0 0 7-15,0 0-16 0,0 0-46 16</inkml:trace>
</inkml:ink>
</file>

<file path=ppt/ink/ink19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5:31.16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12 1179 644 0,'0'0'0'16,"0"0"-1"-16,0 0 1 15,0 0 21-15,0 0 26 16,0 0-5-16,0 0-19 16,0 0-12-16,-13 43-6 15,13-43 6-15,0 1-5 16,0 6-2-16,0-7-3 16,0 0 6-16,0 2 0 0,0 3-7 15,0 8 6-15,15 2 8 16,12 0-3-16,-1 2 3 15,0 1 1-15,8 2-5 16,-4-3 3-16,-1-3-3 16,-1-8-2-16,8 7-4 15,-4-12 8-15,4 3-8 16,11-4 6-16,-4 0 5 16,21 0 2-16,10-38-4 15,13-21 1-15,13-12-7 0,15-12 1 16,2-9-4-1,-2-1-3-15,-8 9 0 0,-1 2 4 16,-12 12-3-16,1 1-2 16,-5 8-1-16,-3 6 1 15,-6 5 0-15,0 6-3 16,-7 9 3-16,1-2 0 16,-5 4 3-16,-10 4-3 15,-5 2 0-15,-18 0 0 16,-2 6 0-16,-1-9 0 15,-8 10 0-15,1 1-2 16,-14 5 2-16,-4 7 1 16,-5 1 6-16,-2 5-6 15,-2-3 1-15,0 4 2 16,4-8-3-16,-4 4 0 16,0 4 6-16,0-1-6 0,0 1 0 15,0 0-1-15,0 0 0 16,0 0-2-16,0-6 2 15,0-1-17-15,0 0-17 16,0-7-51-16,0-18-82 16,0-18-108-16</inkml:trace>
</inkml:ink>
</file>

<file path=ppt/ink/ink19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6:41.13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109 113 321 0,'0'0'140'16,"0"0"-63"-16,0 0-32 16,0 0-19-16,0 0-11 15,0 0-1-15,0 0-1 16,0 0-1-16,0 3 6 16,0 17 13-16,0-3-4 15,9 9-6-15,4-11 0 16,0 13 7-16,8-4 2 15,-8-1-19-15,0-4-1 16,-5-2-5-16,5-3 2 0,-2 0 0 16,3 0-4-16,-5-2 3 15,-1 0-5-15,-3-8-1 16,4 5 1-16,-4-5-1 16,4-4 1-16,-5 5-2 15,1-5 2-15,1 0-1 16,-6 0 0-16,4 0 0 15,0 0 0-15,-4 0 2 16,5 0-1-16,-5 0 4 16,4 0 3-16,9 0 1 15,-3-19 10-15,6-4-8 16,0 1-1-16,-3-6-3 0,2-1-2 16,1 2-3-16,0-10 2 15,1 13 0-15,-7 0-4 16,2 6 1-16,-2 0 0 15,0 10 0-15,-6 5 2 16,1-1-3-16,-5 4 0 16,0-3 1-16,0 3 1 15,0-4 1-15,0 4-3 16,0 0 1-16,0 0 4 16,0 0-4-16,0 0 5 15,0 0-2-15,0 0 3 16,0 0 1-16,0 0 4 15,0 0-2-15,0 0-2 0,-5 0-7 16,-11 0 1 0,-1 0-2-16,0 0 2 0,-1 0-1 15,2 0-1-15,0 0 1 16,2 0-1-16,1 0 1 16,-6 0 1-16,0 0-2 15,-3 0-1-15,-10 0 0 16,13 0 1-16,-12 0 1 15,7 0-1-15,-2 0 3 16,2 0-3-16,2 0 0 16,4 0 1-16,-2 4-1 15,4-1 0-15,10-3 2 0,-7 0-2 16,9 0 0 0,-5 0 0-16,-1 0 0 0,1 4 0 15,5-4 0-15,0 3 0 16,-2-3 1-16,2 3-1 15,4-3 0-15,-5 0 1 16,5 0-2-16,0 5 1 16,0-5 0-16,0 4 0 15,0-4-1-15,0 1 1 16,0-1 0-16,0 0 0 16,0 0 0-16,0 0-8 15,0 0-23-15,0 0-24 16,0-5-25-16,0-22-89 0,9-12-114 15,5-19-2 1</inkml:trace>
</inkml:ink>
</file>

<file path=ppt/ink/ink19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6:40.14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41-1025 147 0,'0'0'103'15,"0"0"-11"-15,0 0 22 16,0 0-45-16,0 0-26 16,0 0-10-16,0 0-5 15,0 0 6-15,0 0-3 16,0 0-11-16,0 0 3 15,0 0-2-15,0 0 7 16,0 0-6-16,0 0-2 16,0 0-9-16,0 0 1 15,0 0 5-15,0 0-13 16,0 0 6-16,0 0-4 16,0 0-2-16,0 0 1 0,0 0-1 15,0 0-3-15,0 0 4 16,0 6-5-16,0-6-4 15,0 4 4-15,0 10 0 16,0 0 0-16,0 12 0 16,0-2 0-16,0 4 4 15,5 2-2-15,-1 1 1 16,-4-4 0-16,4 1 2 16,-4 5-4-16,5-2 4 15,3-1-5-15,-6 5 0 16,7-6 2-16,-5 6 0 0,0-1 0 15,3-6-1 1,1 0 1-16,-4 4 0 0,0-2 1 16,1 1-3-16,3 1 0 15,-3-5 2-15,1-3-1 16,-2 0 2-16,3 2-2 16,2-1 3-16,-5-3-2 15,4 2-1-15,-4 3 1 16,0-13-2-16,5 13 2 15,0-1-1-15,-5-4 1 16,-3 0-1-16,2 4-1 16,2-6 1-16,3 4-1 15,-3 3 0-15,-4-3 1 16,4 4 2-16,5-5-3 0,-6 4 2 16,0-8-2-16,1 5 1 15,-1-7 1-15,-4-2-2 16,4-6 0-16,-4 5 1 15,0-10-1-15,0 5 0 16,0 1 0-16,0-5 1 16,0 3-1-16,0-1 0 15,5 0 0-15,-1-7 0 16,-4 4 1-16,5-2-2 16,-5-2 1-16,0 4 0 15,4-4 0-15,-4 0 1 16,0 0-1-16,0 0-1 15,0 0 1-15,0 6 0 0,0-6 3 16,0 0-6-16,1 0 4 16,-1 1-1-16,0-1 2 15,0 0-2-15,0 0 2 16,0 0-2-16,0 0 0 16,0 0 1-16,0 0-1 15,0 0-6-15,0 0-17 16,0 0-20-16,0 0-51 15,0-11-169-15,-5-9-159 16</inkml:trace>
</inkml:ink>
</file>

<file path=ppt/ink/ink19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7:05.10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3272 3558 226 0,'0'0'164'0,"0"0"-6"16,0 0-48-16,0 0-35 15,0 0-28-15,0 0-34 16,-16 0-13-16,16 3 3 0,8 21 3 15,21-1 30-15,-1 11-14 16,4-11-4-16,-5-1-7 16,10 1 1-16,-10-9-12 15,1-4 6-15,-1-3-5 16,-2 0 3-16,4-2-4 16,-12-5 1-16,7 0 5 15,-1 0 1-15,-6-23 7 16,-2-1-4-16,4-9-2 15,-11-4 2-15,1 0 1 16,-5-1 1-16,-4 1-1 16,0 10-5-16,0 0 4 15,0 4-9-15,0 8 7 16,0 6-1-16,0 5 1 0,0 4 4 16,0 0-6-16,0 0-2 15,0 0 3-15,0 0 0 16,0 0 3-16,0 0-3 15,-13 0 10-15,-14 4-13 16,-10 15-3-16,-9 5-1 16,-5 7 0-16,3-8 3 15,-2 7-3-15,-1-8 0 16,6 0 0-16,9-9-25 16,-2-12-9-16,3-1-21 15,-7-3-70-15,-13-58-203 0</inkml:trace>
  <inkml:trace contextRef="#ctx0" brushRef="#br0" timeOffset="-479.73">1882 3443 55 0,'0'0'294'0,"0"0"-130"16,0 0-34-16,0 0-17 15,0 0-30-15,0 0-42 16,0 0-10-16,0 0-6 16,0 0-9-16,0 0-5 15,0 0-4-15,16-7-2 16,17-15-1-16,14-11 9 16,6 0-4-16,18-2-3 15,18-3 4-15,-3 6-10 16,11 4 2-16,-10 5-1 15,-2 12 0-15,-2 4 4 0,-10 7-4 16,-1 0-2-16,5 0 2 16,-3 7-3-16,1 17 4 15,-1 3 0-15,5 12-1 16,-16 3 4-16,6-5-2 16,-1 8-1-16,-13 2 0 15,-3-6 0-15,-5 2-1 16,-5 3 6-16,-12-13-7 15,-10-11 0-15,-7 2 1 16,-8-16-1-16,-5-7 1 16,0-1 1-16,0 0-1 15,0 0 1-15,0 0 7 16,0 0-6-16,0 0-2 0,0 0-1 16,0 0-18-16,-13-5-34 15,-16-4-23-15,-6-10-77 16,-1 0-60-16,-1 10-120 15</inkml:trace>
</inkml:ink>
</file>

<file path=ppt/ink/ink19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9:42.95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7 185 0,'0'0'96'0,"0"0"-30"16,0 0-12-16,0 0-9 15,0 0-5-15,0 0-8 16,0-10 3-16,0 10-12 16,0 0 0-16,0 0 3 15,0 0 6-15,0 0-8 16,0 0 1-16,0 0-7 15,0 0 3-15,0 0 1 16,0 0-13-16,0 0 3 0,0 0 1 16,0 0-11-16,0 0 6 15,0 0-1-15,0 0-4 16,0 0 3-16,0 0-6 16,0 0 1-16,0 0-3 15,0 0 2-15,0 0 0 16,0 0 0-16,0 0-4 15,0 0 3-15,0 0 0 16,0 0 1-16,0 0 0 16,0 0 0-16,0 0-1 0,0 0 1 15,0 0 0 1,0 0-9-16,0 0 8 0,0 0-3 16,0 0 4-16,0 0 3 15,0 0-3-15,0 0 0 16,0 0 0-16,0 0-4 15,0 0 4-15,0 0 5 16,0 0-5-16,0 0-1 16,0 0 1-16,0 0 0 15,0 0-3-15,0 0 6 16,0 0-3-16,0 0 2 16,0 0-2-16,0 0-5 15,0 0 5-15,0 0 0 16,0 0 0-16,0 0 0 15,0 0-1-15,0 4-6 0,0-4-6 16,0 0 6-16,0 6-13 16,0-6-13-16,0 0-4 15,0 2-29 1,0-2-3-16,0 5-44 0,0 1-98 16</inkml:trace>
</inkml:ink>
</file>

<file path=ppt/ink/ink19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9:49.91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2459 0 256 0,'0'0'8'15,"0"0"-6"-15,0 0 30 16,0 0 17-16,0 0-1 16,0 0 6-16,0 0-7 15,0 0-2-15,0 0 20 16,0 0-28-16,0 0 4 0,0 0 4 16,0 0-10-16,0 5-4 15,0-5 3-15,0 0-21 16,0 4-2-16,0-4 0 15,0 0-5-15,-4 0-3 16,4 0 2-16,0 0-2 16,0 1-1-16,0-1-4 15,-10 0 4-15,10 8-6 16,0 6 3-16,-9 9 1 16,3 14 0-16,-7 0 4 15,0 15 4-15,-10 3-6 16,4 11 5-16,-3-1 6 15,-7 6-8-15,3 6-1 0,-12 6 7 16,4 1-5-16,2-1-2 16,-5 0 14-16,0-4-11 15,-8 14 3-15,-5 1-5 16,4 16 15-16,-3-1-16 16,4 8 3-16,3 21-4 15,-5 2 6-15,-3-5-6 16,10-10 6-16,-10-5-2 15,9-9-4-15,5 9 0 16,-6-8-2-16,7 7 3 16,-3-16-3-16,0 0 1 15,4-2 2-15,-7-4-2 0,5 6 1 16,-6 3-2-16,-5 0 0 16,8-4 6-16,-7 0-3 15,5-10-1-15,9-3-2 16,0 4-1-16,9-6 3 15,-3-3-3-15,3-9 2 16,8-1-2-16,2-10 5 16,0 2-4-16,-1-7 3 15,3-7-4-15,-2-17 0 16,0-1 4-16,5-6-2 16,-1-5-1-16,-6 5 2 15,5 0 0-15,-3 0 2 16,0 9-4-16,-10 7 2 15,4 3-1-15,-3-5 2 16,-2 5-4-16,6 4-1 0,-4 0 1 16,9 10-1-16,-10 7 5 15,9-8-2-15,1-8-1 16,-5-2 0-16,-1 1-1 16,9-4 0-16,2-1 1 15,-6-9 0-15,10 1-1 16,-5-10 3-16,9-1-3 15,-10 5 0-15,4 2 0 16,-7-3-1-16,5 6 1 16,-10 4-1-16,-2 6 2 15,3 5-1-15,-10 3 2 16,10-4-3-16,-3-8 2 0,2-2-1 16,5-10 0-16,5-2 3 15,-7 2-2-15,9-11-1 16,-7 7-3-16,9 1 1 15,-9 0 2-15,4-1 0 16,-5 1 1-16,3 0-1 16,3 0 4-16,-1-5-7 15,0-1 3-15,5-2 0 16,-5-1-1-16,5 8 0 16,-12 6 0-16,3 5 2 15,-4-3-1-15,3 2 0 16,-1-3 0-16,7-13-1 15,2-1 2-15,-2-5-3 0,8-2 4 16,-9 10-2 0,5-4 0-16,-1 3-4 0,-3-2 4 15,3-3-1-15,1-7-4 16,4-1-1-16,0-8-2 16,0-1-12-16,0 0 4 15,0 0-8-15,0 0-3 16,0 0 6-16,0 0-31 15,0-23-46-15,0-18 38 16,0-16-17-16,0 9-10 16,0 3 85-16,0 11-31 15,-10 3 11-15,5 8 16 0,0 6 5 16,0-2-2-16,5-1 4 16,-4 2-1-16,0-2 7 15,4-1 2-15,0 1 8 16,0 2 0-16,0 5 6 15,0 3 27-15,0 10-6 16,0 0 7-16,0 0-10 16,0 0-5-16,0 0-13 15,-5 0-1-15,1 0-15 16,4 0 1-16,0 0-3 16,0 0-2-16,0 0-2 15,0 0-1-15,0 0 0 16,0 27 3-16,-4 0 2 15,4 7 3-15,-5-6 0 16,5 4 2-16,0-4-4 0,-4-5-2 16,4 8 3-16,0-12-5 15,0 1 0-15,0-7 4 16,0-3-6-16,0-6 0 16,0-4 0-16,0 0 0 15,0 0 1-15,0 0-1 16,0 0 0-16,0 0-6 15,0 0 4-15,0 0 2 16,26 0-4-16,25-23 7 16,8 1-3-16,1-2 3 15,-1-4-2-15,-4 9 3 16,-7 5 0-16,-10-4-3 0,-8 14-2 16,-1-5 2-16,-3-1-2 15,-13 10 7-15,3-5-12 16,-3-3 13-16,-4 7-12 15,-4-4 5-15,-5 1 0 16,4 0 5-16,-4 3-4 16,0-8 3-16,0-4 2 15,0-1-5-15,0-2 4 16,-4 5 4-16,-14 4 3 16,-2-2-2-16,-2 4-5 15,-8-2 0-15,1 7 4 16,2-6 3-16,-6 6-5 15,3 0-7-15,-4 0 9 0,4 0-7 16,-4 0-1-16,4 0 6 16,5 0-5-16,-1 0 2 15,4 0 1-15,-2 6-1 16,-2 6-1-16,0-3-2 16,10 1-1-16,3-2 3 15,0-2 0-15,4 4-1 16,4-6 0-16,5-4-2 15,-4 0 1-15,4 6 0 16,0-6-1-16,0 0 0 16,0 0 0-16,0 0 1 15,0 0-1-15,0 0 0 0,0 0 1 16,0 0-3 0,0 0 4-16,0 0-2 0,0 0 0 15,0 0-8-15,0 0-9 16,0 0-17-16,0 0-8 15,0 0-17-15,0-26-39 16,4-28-174-16,31-21-135 16</inkml:trace>
</inkml:ink>
</file>

<file path=ppt/ink/ink19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19:56.084"/>
    </inkml:context>
    <inkml:brush xml:id="br0">
      <inkml:brushProperty name="width" value="0.05292" units="cm"/>
      <inkml:brushProperty name="height" value="0.05292" units="cm"/>
      <inkml:brushProperty name="color" value="#FF0000"/>
    </inkml:brush>
  </inkml:definitions>
  <inkml:trace contextRef="#ctx0" brushRef="#br0">20823 1826 793 0,'0'0'0'15,"0"0"5"-15,0 0 47 0,0 0 40 16,0 0-48-16,0 0-20 16,0 0-1-16,0 0-5 15,0 0-10-15,9 0-8 16,-9 0 9-16,0 12-8 16,0 25 0-16,0 10 3 15,0 7 1-15,0 1 0 16,0 6-1-16,-2-4 1 15,-1-4 1-15,3 1-5 16,-4-8 4-16,1-4 1 16,1-6-5-16,2-5 0 15,-3-3 0-15,0-3 3 0,3-5-3 16,-3-8 1-16,3-10-2 16,0 1-1-16,0-3-28 15,0 0-9-15,0 0-14 16,0-12-14-16,-1-22-158 15,-11-18-134-15</inkml:trace>
  <inkml:trace contextRef="#ctx0" brushRef="#br0" timeOffset="480.71">20738 1751 574 0,'0'0'86'15,"0"0"-57"-15,0 0 61 16,0 0 2-16,0 0-60 0,0 0-6 16,-21 0-6-16,21 0-5 15,0 0-6-15,0 0-3 16,0 0-2-16,0 5-3 16,0 11 0-16,9 1 9 15,6 7 9-15,0-2-9 16,-1 0 0-16,0-4-5 15,1 1 2-15,-5-4-5 16,1 3 2-16,4-1-2 16,-3 2-1-16,-5 2 2 15,5-5-2-15,-6-2 2 16,-1 1-1-16,5-4-2 0,-9-5 0 16,2-1 2-16,0-5-1 15,-3 0-1-15,0 0 0 16,0 0-9-16,6 0-19 15,-4 0-24-15,-2 0-47 16,0 0-131-16,0 0-275 16</inkml:trace>
  <inkml:trace contextRef="#ctx0" brushRef="#br0" timeOffset="728.41">20698 1760 672 0,'0'0'25'0,"0"0"46"16,0 0 50-16,0 0-61 15,0 0-25-15,0 0-9 16,0 0-9-16,0 0-11 15,0 6 0-15,0 31-3 16,0 12-3-16,-9 17 6 16,-2 13 1-16,-1 5-7 15,-1 9 1-15,4 4 0 0,-11 5 3 16,-3 1 1 0,-1 0 1-16,0 0 6 0,-2-13-7 15,6-15 1-15,9-24-6 16,5-20 0-16,6-18-2 15,0-10-3-15,0-3-23 16,0 0-15-16,0 0-11 16,0-11-13-16,3-23-68 15,-3-11-46-15,0-7-167 16</inkml:trace>
  <inkml:trace contextRef="#ctx0" brushRef="#br0" timeOffset="1772.56">20540 1894 511 0,'0'0'45'16,"0"0"-2"-16,0 0 66 15,0 0-61-15,0 0-4 16,0 0-10-16,0 0-12 16,0 0-10-16,0 0-8 15,4 0 1-15,1 0-4 16,6 9-1-16,9 13 16 0,1 6 9 16,2 4-11-16,3 5-4 15,0 1 9-15,-1 4-11 16,-3-1 3-16,-3 0 1 15,-2 0-4-15,0-2 0 16,0-3 0-16,-2-5-8 16,-3 1 1-16,0-12 1 15,0 3-1-15,-2-3 2 16,-2-4-2-16,-1-3-1 16,-2-4 1-16,-2-6-1 15,-3-3 0-15,3 0 2 16,-3 0-2-16,0 0 6 15,0 0-5-15,3-6 3 0,5-32 3 16,6-12-1 0,1-15-2-16,-3-6-4 0,0-11 3 15,-1 1-1-15,0 7-2 16,-2 2 0-16,3 16 1 16,1 12-1-16,-1 8-1 15,5 7 0-15,-3 10 1 16,2 1 0-16,-2 6-3 15,0 5 3-15,4 5-4 16,1 2-1-16,3 0 2 16,1 0 1-16,-1 0 1 15,0 17-1-15,-2 2 1 0,1 3 1 16,-3 4 1 0,0 6-1-16,-5-1 1 0,-2 5-1 15,-3 3 2-15,1 4-1 16,-4 6 0-16,-2 6 2 15,-3 2 4-15,0 1-2 16,0-1 2-16,0-1-5 16,0 2 4-16,0-4-3 15,0-1 4-15,0 3-2 16,0-11-4-16,0 4 4 16,4-3-1-16,-1 1-1 15,2 0 5-15,-2-8-2 16,0-5-1-16,0-7 2 15,-2-6-1-15,2-5-5 0,3-1 2 16,-6-5-2-16,4-4 1 16,-4-3 0-16,0-2-2 15,2-1 1-15,-2 2 0 16,0-2 0-16,0 0-1 16,0 0 1-16,0 0 0 15,0 0 0-15,0 0 0 16,0 0 0-16,0 0-1 15,0 0-7-15,0 0-23 16,0 0-23-16,-2-14-78 16,-29-6-285-16</inkml:trace>
  <inkml:trace contextRef="#ctx0" brushRef="#br0" timeOffset="2460.29">18890 4082 829 0,'0'0'0'0,"0"0"0"16,0 0 21-16,0 0 22 16,0 0-21-16,0 0-16 15,-9 6-6-15,34-6 3 16,26-7 2-16,27-27 30 15,22-13-3-15,17-7-13 16,5-6 1-16,10 1-8 16,9-2-3-16,20-4 0 15,14-2 6-15,13 3-6 16,0-1-3-16,-7 2-5 0,2 5 1 16,-4 1-1-16,-5 1 0 15,-8-2 1-15,-9 4-2 16,-7 2 4-16,-11 1-3 15,-14-1 1-15,-7 4-2 16,-8-1 0-16,4-1 0 16,-2 6 4-16,-12 0-3 15,1 7-1-15,-23 9-2 16,-11-2 2-16,-9 10 5 16,-7 0-4-16,-10 3 0 15,2 5 8-15,-10 5-6 0,-7-3 0 16,-4 6-3-1,-5-1 1-15,-5-1 6 16,-4 6-6-16,0 0 3 0,-5 0-1 16,0 0 0-16,-1 0-2 15,-2-2 0-15,0 2-1 16,0 0 6-16,0 0-6 16,0 0 3-16,0 0-2 15,0 0-1-15,0 0 1 16,0 0 4-16,0 0-3 15,0 0-2-15,0 0 0 16,0 0-7-16,-23 0-36 16,-24 0-67-16,-27 17-182 15</inkml:trace>
  <inkml:trace contextRef="#ctx0" brushRef="#br0" timeOffset="3269.38">21892 3680 532 0,'0'0'34'0,"0"0"-5"16,0 0 91-16,0 0-23 16,0 0-40-16,0 0-6 15,-97-68 0-15,79 65-19 16,-2-1 4-16,-3 4-14 15,2 0-2-15,-1 0-1 16,-2 16-12-16,-1 15-1 16,-2 8 2-16,1 5-8 15,7 6 0-15,-2 3 1 16,8 1 0-16,5 0 4 16,1-2-5-16,7-5 0 15,0-1 3-15,0-3-3 0,0-2 0 16,0-1 0-16,12-9 1 15,-1-2-1-15,4-5 1 16,-4 2 1-16,4-9-2 16,-5 2-1-16,1-6 1 15,4-3 1-15,-5 1-1 16,1-3-1-16,0-3 1 16,-4-1 0-16,-4-4 0 15,1 0 0-15,-4 0 0 16,0 0 1-16,0 0 1 15,0 0-4-15,0 0 4 16,3 0-2-16,-3 0 1 16,0 0-1-16,0 0 1 15,0 0-1-15,0 0 0 16,0 0-6-16,0 0-23 0,0 0-17 16,0 0-15-16,0-12-31 15,0-17-190-15</inkml:trace>
  <inkml:trace contextRef="#ctx0" brushRef="#br0" timeOffset="5743.36">21471 3856 453 0,'0'0'45'0,"0"0"33"16,0 0 36-16,0 0-17 15,0 0-29-15,0 0-16 16,-19 0 2-16,19 0-19 16,0 0-5-16,-3 0-4 15,3 0-6-15,0 0-2 16,0 0-6-16,0 0-1 0,-3 19-9 16,3 19 0-16,0 10 3 15,0 14 0-15,0 8 1 16,0 5 0-16,6 3-3 15,13 6 0-15,7 3-1 16,-2 5 7-16,4 0-5 16,-3 6-1-16,-1 0 4 15,-1-8-2-15,-7-13 6 16,0-15-7-16,-2-18 1 16,-4-5-3-16,-2-10 3 15,-2-14-4-15,-5-8 0 16,-1-7 1-16,0 0-2 0,0 0 1 15,0 0-1-15,0 0 0 16,0-25-10-16,0-18-26 16,-1-20-14-16,-8-16-10 15,0-16-28-15,6-9-49 16,-3 1-97-16,-5 5-97 16</inkml:trace>
  <inkml:trace contextRef="#ctx0" brushRef="#br0" timeOffset="6555.2">21634 3916 214 0,'0'0'228'16,"0"0"-152"-16,0 0 34 15,0 0-1-15,0 0-18 0,0 0-39 16,0-116-10-16,0 104-10 16,0 0-7-16,0 3-6 15,0 5-1-15,10-2-8 16,6 4-7-16,1-1 1 15,7 3 3-15,2 0-1 16,2 0-2-16,0 19 2 16,-1 1-2-16,-2 11 5 15,2 5 2-15,-6 8-3 16,2 4 3-16,-1 10 1 16,-1-4 0-16,-5 2-9 15,-5-6 7-15,4-6 3 0,-5-6-9 16,-5-13-1-16,5-7 1 15,-6-6-4-15,-4-11 0 16,0-1 0-16,0 0 1 16,0 0 1-16,3 0 0 15,-3 0 3-15,0-20 1 16,0-28 3-16,0-22-7 16,0-16-1-16,0-4-1 15,-10-7-1-15,1-2 1 16,3 7 0-16,3 6-6 15,3 19 6-15,0 12 0 16,0 21 0-16,3 9-7 16,15 8 6-16,-1 2-1 0,2 4 1 15,3 4 0 1,6 7-2-16,7 0 1 16,1 0 1-16,6 12 1 0,1 14 0 15,-5 5 0-15,1 8-1 16,-9 3 2-16,5 1-1 15,-10 6 2-15,3 2 0 16,-3 6-1-16,-2 2 8 16,-2 3-6-16,0 3 6 15,-5-4 0-15,0 2 0 16,-4 0 0-16,0-2 10 16,-1 0-9-16,-3-7 2 15,0-2-2-15,4-2-7 16,-1-4 2-16,-3-2 3 0,3-8-2 15,-1 0-4-15,-2-13 3 16,-2-3-5 0,-2-4 1-16,2-5 2 15,-4-4-3-15,2-4 1 0,-1 2 0 16,0 0-1-16,-3-3-1 16,3 4 1-16,-3-5 0 15,2-1-15-15,-2 0-20 16,0 0-21-16,0 0-10 15,0-12-48-15,-8-14-177 16</inkml:trace>
  <inkml:trace contextRef="#ctx0" brushRef="#br0" timeOffset="9472.72">21118 1780 344 0,'0'0'201'0,"0"0"-163"16,0 0 44-16,0 0 24 15,0 0-55-15,0 0 1 0,0-8-10 16,0-1-9 0,0 6 3-16,-10-1-3 0,-6-1-5 15,3 0-5-15,-4 3-1 16,-2-1-1-16,-2 0-8 15,-4 3 5-15,0 0-5 16,-3 0-6-16,-1 0-4 16,-3 8 2-16,-4 12-1 15,-3 8-4-15,0 6 0 16,-1 5 0-16,9 3 1 16,-1 12-1-16,4 8 0 15,7 7-1-15,3 11 1 0,10 0 1 16,2-3 5-1,6 3-5-15,0-2-1 0,0 0 2 16,13 3-4-16,13-6 1 16,6-2 1-16,3-14 1 15,4-14-1-15,1-4-2 16,2-17 1-16,0 3 1 16,4-13 1-16,2-11-1 15,1-3-1-15,8 0 1 16,1-9 0-16,6-23 1 15,2-11 1-15,-8-12-1 16,-1-7 0-16,-7-8 0 16,-8-5 0-16,0 0 1 15,-8 4-1-15,-10 4 0 16,-6 6 0-16,-11 3-1 0,-3-4 2 16,-4 1 6-16,0-9-7 15,-17 4-1-15,-11 0 3 16,-2 7 1-16,-9 10-3 15,-1 3 5-15,-5 4 2 16,-3 9 0-16,-5 4 1 16,-3 3 3-16,-3 6-6 15,4 3-5-15,-2 11 1 16,8 3-1-16,8 3-1 16,2 0 0-16,5 0-1 15,4 12 0-15,-1 10-2 16,3 6-2-16,-1 9 3 0,4 4-11 15,3 5-10 1,8 2-9-16,6 5-13 0,5 1-9 16,3 3-34-16,0-5-44 15,0-4-131-15</inkml:trace>
  <inkml:trace contextRef="#ctx0" brushRef="#br0" timeOffset="10042.83">20709 2853 494 0,'0'0'149'0,"0"0"-99"16,0 0 87-16,0 0-49 15,0 0-54-15,0 0-4 16,17-62-6-16,-2 26-10 15,0-6-4-15,5 3-1 16,9 3 4-16,-2 0-10 16,10 5 0-16,5 2-2 15,-1 7 5-15,4 3-4 16,1 4-1-16,-2 10-1 16,5 0 0-16,-3 2 2 15,2 3 2-15,0 0-3 16,-2 0 0-16,4 13 2 15,-6 2 0-15,2 7 4 0,0-3-5 16,-4 10 5-16,1-1-3 16,-4-1 3-16,0 4-1 15,-2 1 1-15,5 5 3 16,-3 0-3-16,-2-4-4 16,-1-6 1-16,-2-6-4 15,-6-6 6-15,1-4-6 16,-4-3 3-16,-1-1-3 15,2-4 0-15,-10 3 1 16,0-6 3-16,-4 0-4 16,0 0 1-16,-4 0 0 15,-4 0 0-15,-4 0-1 16,7 0 0-16,-1-6-2 0,5-4 2 16,4-5-11-16,-5-9-7 15,5-5-20-15,-4-5-21 16,2-7-46-16,-2-6-158 15</inkml:trace>
  <inkml:trace contextRef="#ctx0" brushRef="#br0" timeOffset="18883.07">17294 3853 556 0,'0'0'89'0,"0"0"-63"0,0 0 9 15,0 0-3-15,0 0 16 16,0 0-15-16,0 0-9 15,-8-3-2-15,4 1 2 16,0-4 4-16,2 2-12 16,-2-4-1-16,-3 0-3 15,3 0 0-15,-5 1 3 16,1-2-6-16,-3-1 4 16,5 1-12-16,-5-4 9 15,-4 2-10-15,5 3 5 16,-5 0-4-16,1 1-1 15,3 2 0-15,2-2 1 16,-4 0 0-16,1 2 5 0,1 1-5 16,-8-4-1-1,-3-3 0-15,-6-2 0 16,4 3 3-16,2 0-3 0,0-4 0 16,-3 2 1-16,-3-2 4 15,3 0-4-15,7 5-1 16,5 2 0-16,2 2 0 15,-8-5 0-15,0 2 1 16,-8 4-1-16,2-5 0 16,0 6 0-16,1-1 0 15,5-1 1-15,6 1-1 16,-2 1-2-16,7 3 2 0,-1-1 1 16,-2 1 0-1,1 0-2-15,-5 0 2 0,-2 0 0 16,-6 0-1-16,-3 0 0 15,6 0-1-15,-1 0 1 16,-1 0-1-16,1 0 1 16,-11 0 0-16,9 4 0 15,-1 5 1-15,3-5-3 16,4 1 4-16,3-2-2 16,-1 1 0-16,5-2 1 15,-4 3 1-15,0 0-2 16,3-1 0-16,-11 5-2 15,5-4 1-15,1 2 1 16,2 2 1-16,0-5-1 16,3 3-2-16,1-3 1 0,3 1 1 15,0-2-1-15,2 2-1 16,-1 0 2-16,-1 6-1 16,-3-4 1-16,-4 5 0 15,3 1 0-15,-3-2-2 16,3 5 2-16,-1-7 0 15,5 5-1-15,-2-2 2 16,3 1-1-16,-1-2 0 16,0 0-1-16,1 0-2 15,3 4 2-15,-1 2 0 16,1 4-1-16,0-3 2 16,1-2-1-16,2 1 0 0,0 0 0 15,0 2-3-15,0-1 4 16,0-2-2-16,0 0-1 15,2 1 3-15,7-1 0 16,1-1 0-16,1 0-1 16,4-2 1-16,-1-2 0 15,5 5 0-15,-5-6 1 16,3 5-1-16,1-1 0 16,0-2-1-16,3-1 0 15,-2 2 1-15,-3-3 1 16,5 0 0-16,-2 0-1 15,0-5 1-15,1 3-1 16,2-4 2-16,1 3-3 16,0 1 2-16,-1-2 2 15,-3-3-2-15,4 3 0 16,-2-4-2-16,5 0 1 16,3 2 0-16,-5-4 2 0,6 3-1 15,-7-3 0-15,3 0-1 16,-1 0 1-16,-1 0-1 15,-3 0 2-15,1 0-2 16,2 0 1-16,-2 0-1 16,-1 0 0-16,2 0 1 15,-6 0-1-15,8 0 0 16,-2-7 0-16,0 3 3 0,2-2-3 16,-1-2 1-1,-3 4-1-15,3-1 0 0,-7-3 1 16,5 2-1-16,-9 1 0 15,3 0 0-15,1-3 0 16,-12 4-2-16,10-1 4 16,-7-4-2-16,1 5 1 15,6-6 0-15,-8 4-1 16,1-5 1-16,2 2-1 16,3-2 0-16,-2 1 1 15,1-1-1-15,-5 1 0 16,4 0 0-16,4-1 0 15,-9 4 1-15,1-2-1 16,2 2-1-16,-3-1 1 16,-4 3 0-16,2 0 1 0,1 0-1 15,-5 3 0-15,0-1 1 16,0 0-1-16,0-2 4 16,0-2-3-16,0 0 0 15,0 1 5-15,0-2 2 16,0-3-5-16,0 1 0 15,0 2-3-15,0 1 3 16,0-1 0-16,0 1-3 16,0-3 1-16,0 4 2 15,0-2 0-15,0 2-1 0,0 2 0 16,0-3-1 0,0 4-1-16,0-3 1 15,-5 3-1-15,1 0 2 0,2 1-2 16,2 0 0-16,-4-1 0 15,4 3 0-15,0 0 0 16,0 0 0-16,0 0 0 16,0-3-5-16,0 3 4 15,0 0-17-15,0 0-1 16,0 0-25-16,0 0-35 16,0 0-114-16,0-9-272 15</inkml:trace>
  <inkml:trace contextRef="#ctx0" brushRef="#br0" timeOffset="20915.65">17247 3710 263 0,'0'0'99'15,"0"0"-31"-15,0 0-23 16,0 0-20-16,0 0-1 16,0 0-2-16,0 0 8 15,0 0-2-15,0 0-8 16,0 0 21-16,0 0-3 15,0 0-15-15,0 0-3 16,0 0-6-16,0 0 10 16,0 0-16-16,0 0 3 15,0 0-5-15,0 0-2 0,0 0 2 16,0 0-4 0,0 0 8-16,0 0-6 0,0 0 0 15,0 0-3-15,0 0-1 16,0 0 2-16,0 0-2 15,0 0 0-15,0 0 0 16,0 0 0-16,0 0 0 16,0 0 1-16,0 0-1 15,0 0 0-15,0 0 0 16,5 0 0-16,1 0 0 16,3 0 0-16,2 0 0 15,-3 0 0-15,3 0 1 16,-3 0-1-16,5 0 0 15,-3 0 0-15,2 0 0 16,-5 0 1-16,2 0-1 0,5-2 0 16,-8 1 0-16,1-5-1 15,2-3-1 1,0 2 2-16,-2-1 0 0,6 1 3 16,-2-1-3-16,0 3 0 15,-1 0-1-15,-2-1 0 16,2-2-2-16,-5 5-2 15,1 0 0-15,1-3 2 16,-7 4 2-16,4-4 0 16,-1 2 2-16,0-5 1 15,1-1-2-15,-4-3-4 16,3 1 4-16,-3-3 3 0,0-1 9 16,0 0-8-16,0-2 5 15,0 5 2-15,0-3 12 16,0 4-11-16,0 1-1 15,-3-3-2-15,-4 5-6 16,0 1 7-16,0-2-3 16,-1 3-3-16,1-4 0 15,-7-2 0-15,-2 6-3 16,0-5 0-16,-1 2 1 16,1 5-2-16,1 1 0 15,0 2 0-15,4-1 0 16,-6-1 0-16,8 4 0 0,-4 0 0 15,-1 0 0 1,6 0-1-16,0 0 1 16,2 0 0-16,1 0 0 0,5 0-1 15,-2 0 1-15,2 0-2 16,0 0 0-16,-1 0-4 16,1 4 1-16,0-1-4 15,0-3 8-15,0 2-4 16,0 0 1-16,0-2-2 15,0 0-4-15,0 0 8 16,0 0-9-16,0 0 1 16,0 0 4-16,0 0 2 15,0 0 3-15,0 0 1 0,0 0 0 16,0 0 0 0,0 0 3-16,0 0-1 15,0 0 0-15,0 0 2 0,0 0 7 16,0 0-1-16,0 0 1 15,0 0-7-15,0-7 2 16,0-1-5-16,0-1-1 16,0 0 0-16,0-1 0 15,0-1 0-15,0 6 0 16,0-1-1-16,0 3 1 16,0 1-1-16,0 2 0 15,0-3-1-15,1 3-4 16,-1 0 2-16,7 0-3 15,3 0 4-15,-1 0-4 0,5 0 6 16,5 0-2-16,-6 5 1 16,3 4 2-1,1-4 0-15,-11-2 0 16,1-1 0-16,-2-2 0 16,-5 0 0-16,4 0 0 0,-4 3 0 15,0-3 0-15,4 0 2 16,-4 0 2-16,0 0-1 15,0 0 2-15,0 0-5 16,0 0 1-16,0 0-1 16,0 0 2-16,0 0 5 15,0 0-6-15,0 0 0 16,0 0 2-16,0 0-3 0,-4 5 0 16,-18 10 0-1,-1 7 0-15,0 1-1 0,-4 7-3 16,6-7 4-16,0-4 0 15,6-4 0-15,8-7 4 16,1 0-8-16,6-8 7 16,0 1-6-16,0-1 5 15,0 0-3-15,0 0 2 16,0 0 0-16,0 0 0 16,0 0 2-16,0 0 4 15,0-1 1-15,0-15 3 16,0-5-10-16,0-1-1 0,0-2 0 15,0 1-1 1,0 7-1-16,0 2 2 0,0 4 0 16,0 8 0-16,0 0-1 15,0 2 1 1,0 0-1-16,3 0-3 0,-3 0 0 16,0 0-19-16,0 0-9 15,6 0-34-15,8 0-101 16,-3 0 22-16,10 0-140 15</inkml:trace>
  <inkml:trace contextRef="#ctx0" brushRef="#br0" timeOffset="22437.7">20966 1852 629 0,'0'0'3'0,"0"0"8"16,0 0 39-16,0 0-24 15,-158 15 10-15,130 2 11 16,2 9-25-16,-5 6-15 16,3 7 5-16,-6 5-4 15,-3 3 0-15,1 2 3 16,4 7-1-16,3 4 6 15,-2-4-4-15,9 0-10 16,1-3 7-16,6-5-6 16,8 0-3-16,4-1 2 15,3 6-1-15,0-8-1 0,14 1 4 16,12 0-2 0,-1-1-1-16,12-3 0 0,4-7-1 15,11-1 4-15,3-6-4 16,5-2 2-16,-2-6-2 15,0-10 3-15,0 2 1 16,2-7-1-16,0-5-1 16,-9 0-2-16,2 0 2 15,-7 0-1-15,-3-14 3 16,-1-8-2-16,-3-6 2 16,-2-6 9-16,-6-5 3 0,-1-8-11 15,-1 2 6-15,-2-8-3 16,-3 3 0-16,-1 4-4 15,-5-7 2-15,-7 4-1 16,-1 1-4-16,-4 1 4 16,-3 0 0-16,-3 1-4 15,0 2 2-15,0 1 3 16,0 0 6-16,-16 1-3 16,-7 5-4-16,1-2-1 15,-5-3 3-15,-4 5-3 16,-5-4 3-16,0 10-3 15,3 1-3-15,-2 7 0 16,-7 6 3-16,-9 0-4 16,-6 7-1-16,-2 8-2 0,-6 2 3 15,4 0-2-15,0 5 0 16,5 19 2-16,-1-1 0 16,11 5-2-16,3 0-10 15,8 4-11-15,10 2-6 16,10 3-22-16,2 13-18 15,4 3-99-15,2 3-8 16,-7 2-174-16</inkml:trace>
  <inkml:trace contextRef="#ctx0" brushRef="#br0" timeOffset="23037.41">20477 2620 463 0,'0'0'136'16,"0"0"-115"-16,0 0 106 15,0 0-43-15,0 0-61 16,0 0 0-16,0 0-8 16,36-122-5-16,-14 105 4 15,9 0-10-15,13-5 3 16,7 6-3-16,11-1 0 15,2 0-2-15,7 5-2 16,1 7 0-16,-2 3 0 0,3 2 0 16,-6 0 2-16,-2 0-2 15,-1 10 0-15,-9 10 0 16,5 3 0-16,-4 3 0 16,1 6 0-16,-8-2 1 15,0 1 0-15,-5 8-1 16,-4-3 1-16,-4-2 2 15,-6-3 3-15,-1-3-3 16,-3-3-1-16,-7 1 4 16,0-5-2-16,-5-3 0 15,0-8-1-15,-6-1 1 16,1-6-3-16,-3 2 3 0,-3-3-4 16,-3 1 2-1,3 0 0-15,-3-3-1 0,3 0 2 16,-3 0 0-16,0 0 1 15,0 0 3-15,0 0-1 16,0 0-1-16,0 0-2 16,0 0-1-16,0 0 2 15,0 0-3-15,0 0 0 16,0 0 0-16,0 0 0 16,0 0-1-16,0 0-12 15,0 0-9-15,0 1-43 16,0-1-75-16,0 0-270 15</inkml:trace>
  <inkml:trace contextRef="#ctx0" brushRef="#br0" timeOffset="24334.94">21883 2128 531 0,'0'0'4'0,"0"0"50"16,0 0 16-16,0 0-6 16,0 0-6-16,0 0-35 15,-10 0 6-15,10 0-3 0,0 0 3 16,0 0-4-1,0 0-6-15,7-9-8 0,36-11 7 16,16-11 0-16,27-3-8 16,23-7 5-16,21-2-13 15,13-1 7-15,0 0-9 16,6 3 0-16,2 2 2 16,-4 3-5-16,0 4 6 15,-10 3-3-15,-16 13 1 16,-18 1-1-16,-15 6 0 15,-21 3 1-15,-19 5-1 16,-14 1 0-16,-22 0-1 16,-2 0 1-16,-7 0 0 15,-3 0 0-15,0 0 0 16,2 0 0-16,-2 0 1 0,0 0 1 16,0 0 1-16,0 0-1 15,0-3 0-15,0 3 0 16,0-3-1-16,0-2-1 15,0 1-5-15,0-9-31 16,-2 1-9-16,-18 0-32 16,1-1-34-16,-6 4-1 15,1-3-7-15,-1-1-11 16,0 0 47-16,6 1 46 16,-1-4 35-16,1 3 2 15,2 3 54-15,2-1 5 16,5 2 12-16,1 0 5 15,7 5-14-15,-1 4 5 16,3-3-6-16,0 0-29 0,0 3-11 16,0-2-13-16,0 2-8 15,0 0 1-15,18 0 1 16,11 0 5-16,2 0 6 16,2 0-10-16,-2 8-1 15,-3 5 1-15,1 2-2 16,-7 4 1-16,-5 6-1 15,-3 0 0-15,-3 0 4 16,-3 7-4-16,-1-1 8 16,-7-2-1-16,0 7-4 15,0 1 7-15,0-3 2 16,-11 6-2-16,-10-5-2 16,-4 5 1-16,-6-2 1 15,5-4-5-15,4-8-3 16,2-5 0-16,12-12 1 0,2-6-1 15,1-3 7-15,5 0 12 16,0 0 21-16,-3 0-9 16,-2-9 3-16,-1-13-16 15,-2-9-20-15,-1 0 0 16,1-7 2-16,-3-5-2 16,2-7 0-16,-5-5 0 15,1 1 1-15,-1 1 0 0,-1 3-2 16,3 9 2-1,-1 10-2-15,4 10 0 0,2 8 6 16,0 4 6-16,3 2-4 16,0 4-1-16,4 1-1 15,0 2-3-15,0 0-3 16,0 0 0-16,0 0-1 16,0 0-2-16,0 0 2 15,0 0 0-15,0 0-2 16,0 0-8-16,0 0-12 15,0 0-19-15,0 0-14 16,8 12-37-16,9 3-41 16,-2-8-91-16,-5-7-334 15</inkml:trace>
  <inkml:trace contextRef="#ctx0" brushRef="#br0" timeOffset="25415.14">24891 1165 684 0,'0'0'5'0,"0"0"2"16,0 0 31-16,0 0 0 15,0 0-21-15,0 0-13 16,0 0 0-16,-16 70-3 15,16-6 26-15,-3 7-6 0,-3 14-5 16,1 2-1-16,-6 3 2 16,-1-3-13-16,0-3 1 15,-1-12-2-15,5-13-2 16,0-20 1-16,4-15-1 16,4-18-2-16,0-3 2 15,0-3 1-15,0 0 5 16,0 0-5-16,0-28 6 15,0-13-8-15,0-15-8 16,0-4-1-16,0-1-3 16,0-11-8-16,0 4 1 15,-7-2 3-15,1-5 1 16,0 5 9-16,-1 1-5 0,2 10 4 16,0 6 6-16,0 20 2 15,5 13 1-15,0 12-2 16,0 5 1-16,0 3 2 15,0 0-3-15,0 0-3 16,15 0 2-16,19 17 1 16,3 8 3-16,5 6 8 15,4 5 9-15,-4 5 0 16,1 5-4-16,-3 0-14 16,-3 3 7-16,-3 4 3 15,-7-2-11-15,2 4 3 16,-4-2 7-16,-3 1-6 15,-5-11 3-15,0 2-8 16,-1-6 1-16,-1-5 1 0,-1-3-2 16,-1-6 0-16,2 0 4 15,-5 0-8-15,2-8 4 16,-6-4-2-16,0 0-11 16,-4-3-6-16,-2 4-25 15,0-5-33-15,0 5 6 16,-15-10-64-16,-14-4-161 15</inkml:trace>
  <inkml:trace contextRef="#ctx0" brushRef="#br0" timeOffset="25657.49">24747 2017 610 0,'0'0'24'0,"0"0"36"0,0 0 13 15,0 0-20-15,0 0-37 16,0 0-8-16,15-29-6 16,23 17 5-16,3-1 8 15,7-3-6-15,6 0-8 16,1 1 4-16,7 0-5 16,6-2 0-16,-1 0-23 15,0 0-84-15,-2-5-60 16,-13-3-155-16</inkml:trace>
  <inkml:trace contextRef="#ctx0" brushRef="#br0" timeOffset="32007.95">24631 1973 224 0,'0'0'228'16,"0"0"-204"-16,0 0 16 15,0 0 21-15,0 0-14 16,0 0 13-16,0 0-30 15,0-5 3-15,0 5 0 16,0 0-9-16,0 0-9 16,0 0 0-16,0 0-3 15,0 0-3-15,0 0-9 16,0 0 0-16,0 0 0 0,0 0-4 16,0 13-2-16,0 20 6 15,0 9 0-15,0 1 1 16,0 4-1-16,0 0 0 15,0-3 0-15,0-7 0 16,-2-6 0-16,-8-5 1 16,7-8-1-16,2-7-3 15,-2-4-15-15,3-7-15 16,0 0-4-16,0 0 0 16,-4 0-31-16,-9 0-37 15</inkml:trace>
  <inkml:trace contextRef="#ctx0" brushRef="#br0" timeOffset="51276.63">17506 2592 224 0,'0'0'338'0,"0"0"-321"0,0 0 47 15,0 0 25-15,0 0-20 16,0 0-27-16,0 0-19 16,0 0 2-16,6-47 2 15,7 32-9-15,5-6-9 16,7-2 8-16,4 8-11 15,-1 2 1-15,0 3-7 16,7 7 2-16,-6 3-2 16,7 0 5-16,-1 0-5 15,-4 13-7-15,3 15 7 16,-8 13 0-16,-6 14 2 0,-9 14-2 16,-7 9 1-16,-4 12 2 15,-6 5 1-15,-22 4-2 16,-14 1 12-16,3-8 0 15,3-6-10-15,7-15 2 16,5-11-3-16,9-14 0 16,11-12 0-16,4-10-3 15,0-8 1-15,0-3-1 16,9-4 0-16,10 2 0 16,8-6 3-16,4 0-3 15,-1-3 7-15,3-2-7 16,6 0 0-16,-4 0 0 15,-4-5 2-15,-2-13 1 16,-8 0-2-16,-3-2 3 0,-8 1-4 16,-3 1 0-16,-7 0 3 15,0 3-1-15,0 5-1 16,0 0 0-16,0 4 3 16,0 3 1-16,-4 3-1 15,-3 0-1-15,-6 0-1 16,-4 0-2-16,2 9-7 15,-6 14 3-15,3 10 1 16,5 5 3-16,5 3 0 16,4 6-1-16,4 2-2 0,0 1 3 15,0 4 0-15,0 2-1 16,12-1 2-16,0-6-2 16,2-5-1-16,2-9 2 15,-6-7-1-15,3-4 0 16,-5-5 1-16,-3-7-6 15,-2-2 0-15,-3-3 4 16,0 1 2-16,0 0-1 16,0 6 1-16,-25 9 2 15,-8-1-1-15,-7 0 2 16,1-5 1-16,8-7 0 16,0-1-2-16,4-2 2 15,6-7 2-15,2 5-4 16,5-5 0-16,5 0 5 15,2 0-6-15,0 0 4 0,6 0 1 16,-3 0-4-16,3 0 2 16,1 0-3-16,-3 0-1 15,3 0 0-15,-3 0 0 16,-1 0-8-16,4 0-18 16,0 0-11-16,0 0-28 15,0 0-71-15,0 0-244 16</inkml:trace>
  <inkml:trace contextRef="#ctx0" brushRef="#br0" timeOffset="59581.44">5376 4668 614 0,'0'0'13'16,"0"0"-3"-16,0 0 53 15,0 0 23-15,0 0-33 0,0 0-19 16,0 0-8 0,0 0 0-16,6-9-10 0,-6 9 15 15,3 0-10 1,0 0-2-16,0 0 4 0,-3 0-6 16,0 0-11-16,0 9 4 15,0 47-7-15,0 27 13 16,0 29-8-16,-12-2-5 15,-8-4 0-15,2-6 3 16,4 1-6-16,-4-12 0 16,6-8 0-16,0-11 4 15,5-17-4-15,4-8 1 16,-1-12 0-16,4-10-1 16,0-10 0-16,0-7 0 15,0-3-1-15,0-3 1 0,0 0-9 16,0 0-11-16,0 0-5 15,0 0-13-15,0 0-16 16,0 0-16-16,-4-26-73 16,1-10-116-16</inkml:trace>
  <inkml:trace contextRef="#ctx0" brushRef="#br0" timeOffset="60122.04">5278 4855 292 0,'0'0'51'0,"0"0"-22"0,0 0 80 16,0 0-32-16,0 0-27 16,0 0-17-16,52-84 11 15,-43 71 7-15,1 6-29 16,-1 2-4-16,2-2 7 15,2 6-17-15,-4-2 10 16,5 3 3-16,2 0-8 16,3 0-6-16,1 11 0 15,2 6-1-15,2 17 12 16,4-1-2-16,5 7 14 16,-10 3-7-16,-1 3-14 15,0 4 1-15,-4 1 7 0,0 1-12 16,-3 4 2-16,-3 4 8 15,-3 0-12-15,1 4 5 16,-4-5-2-16,-2-8 5 16,2-2-4-16,2-12-3 15,-5-7-1-15,0-4 2 16,-3-3-3-16,0-1 5 16,0-10-4-16,0-2 0 15,3-2 1-15,-3-5-3 16,0-2 0-16,0-1 1 15,0 0-2-15,0 4 2 16,0-1-2-16,0-1-3 16,0 1-15-16,0-2-13 0,0-1-12 15,-9 0-22 1,-6 0-40-16,3 0-109 0,-13-14-131 16</inkml:trace>
  <inkml:trace contextRef="#ctx0" brushRef="#br0" timeOffset="60429.25">5400 5494 483 0,'0'0'80'0,"0"0"-4"15,0 0 27-15,0 0-29 0,0 0-31 16,0 0-20-16,-3 0-8 15,3 0-15-15,0-8-5 16,0 3 2-16,18-9 2 16,7-8 1-16,2 1 2 15,5-8 4-15,3 0-5 16,-2 2 2-16,2 1-2 16,-6 6 0-16,-2 1 0 15,-5 4 2-15,-2 5-3 16,-4 4-31-16,-3 6-108 15,1 0-41-15,-14 0-254 16</inkml:trace>
  <inkml:trace contextRef="#ctx0" brushRef="#br0" timeOffset="61103.1">4375 6760 433 0,'0'0'121'15,"0"0"-99"-15,0 0 26 16,0 0 17-16,0 0-14 16,0 0-24-16,0-18-13 15,3 8-14-15,16-4 3 16,20-5 5-16,7-9 22 15,10 0-6-15,2-3-15 16,13 1 6-16,10-6-2 16,7-1 0-16,9-3-6 15,8-7 0-15,5-5 0 16,0-5-3-16,1-2-1 0,5 0-2 16,-1-1 6-16,-2 7-7 15,5-3 3-15,-6 5 0 16,-1 3-3-16,-7 2 0 15,0 7 1-15,-7 1-1 16,-6 4 0-16,-12 5 3 16,-15 4-3-16,-22 5-2 15,-9 7 2-15,-11 4 0 16,-8 3 0-16,-7 4 2 0,-4-1-2 16,-3 1 0-16,0 2 1 15,0-2 1 1,6-1-1-16,0 0 3 0,3-1-4 15,-6 1 0-15,1 0 0 16,4 0-4-16,-5 3 3 16,-3 0-12-16,0 0-57 15,0 34-104-15,-24 22 7 16</inkml:trace>
  <inkml:trace contextRef="#ctx0" brushRef="#br0" timeOffset="61675.73">5060 7374 620 0,'0'0'14'16,"0"0"73"-16,0 0 4 16,0 0-35-16,0 0-12 15,0 0-25-15,-75 26-3 16,65 7-7-16,1 15-5 16,3 14-1-16,3 10 0 15,3 2-1-15,0-14 3 0,0-2-5 16,6-9 0-16,16-6 0 15,5-3 0 1,3-9-1-16,4-9 1 0,2-8-5 16,0-8 5-16,0-6-3 15,4 0 0-15,-6-1 3 16,-4-28 0-16,0-8 2 16,-9-11 4-16,-5-6 0 15,-2 1-2-15,-12-5-3 16,-2 0 5-16,0 2-2 15,-16-3-1-15,-15 6 0 16,-8 3 2-16,-7 11 0 16,4 16 3-16,-1 3-8 0,1 15 13 15,3 5-13-15,2 0-1 16,6 0 1-16,4 5 0 16,9 15-1-16,5 3-17 15,8 9-20-15,5 3-35 16,0 6-31-16,18-10-94 15,7-8-136-15</inkml:trace>
  <inkml:trace contextRef="#ctx0" brushRef="#br0" timeOffset="62153.04">5585 7227 617 0,'0'0'65'16,"0"0"36"-16,0 0-25 15,0 0-46-15,0 0-7 16,0 0-15-16,0 0-7 16,-9 163 8-16,9-116-8 15,0-3 6-15,0-5-6 16,0-3-1-16,6-6 0 15,14 2 0-15,3-7-4 16,4-11 2-16,1 0 1 0,5-14 1 16,-3 0-6-16,-1 0 6 15,2-28 0-15,-3-12 2 16,-4-4 5-16,-9-5-3 16,0 0-4-16,-6-2 3 15,-9 1-2-15,0 1 4 16,0 3-1-16,-15 8 3 15,-18-1 0-15,-6 5-3 16,-4 9-4-16,4 11 3 16,2 9-1-16,13 5 1 15,2 0 2-15,5 0-5 16,1 13-3-16,9 8-3 16,2 5-28-16,5 3-29 15,0 1-45-15,0-6-55 0,9-12-138 16</inkml:trace>
  <inkml:trace contextRef="#ctx0" brushRef="#br0" timeOffset="62635.56">6152 6845 594 0,'0'0'65'0,"0"0"21"0,0 0 8 16,0 0-54 0,0 0-19-16,0 0-12 0,0 83-8 15,0-29 11-15,0-8-10 16,0 5 0-16,0-7 3 16,6-1-5-16,10 1 0 15,5-13 1-15,0-1-1 16,6-7 0-16,-2-2 0 15,5-11-7-15,-1-3-5 16,-1-7-21-16,0 0 17 16,-3-10 16-16,-8-27 0 15,8-10 2-15,-13-6 2 16,2-3-2-16,-7 4-1 16,-7-1 4-16,0-1-3 15,-9 6 12-15,-21 4 4 0,-13 8 2 16,-3 11-7-16,1 10-4 15,0 12 4-15,5 0-10 16,4 3 1-16,12 0-4 16,3 11-2-16,15 2-3 15,6 6 5-15,0 1-39 16,0 4-33-16,0 4-30 16,20-6-55-16,5-7-133 15</inkml:trace>
  <inkml:trace contextRef="#ctx0" brushRef="#br0" timeOffset="63067.82">6723 6615 545 0,'0'0'105'0,"0"0"-29"16,0 0 19-16,0 0-56 15,0 0-21-15,0 0-8 16,6 23 1-16,0 10 2 16,1 9 4-1,4 5-6-15,1-4-2 0,7 3-4 16,-1-9-3-16,3-4 2 0,-3-4-4 16,-3-10-1-1,4-8-4-15,2-5 2 0,-6-6 2 16,1 0 1-16,1 0 0 15,-1-6 1-15,-4-27 7 16,-4-5-4-16,-4-10-1 16,-4 1 4-16,0-2 1 15,0 2-3-15,-7 2 1 16,-10 10 6-16,-11-3-2 16,1 14-2-16,-1 3-4 15,7 4-5-15,-1 3 2 16,11 7-2-16,5-2-37 15,3-1-28-15,3-3-128 16,0-14-176-16</inkml:trace>
  <inkml:trace contextRef="#ctx0" brushRef="#br0" timeOffset="64810.49">15363 4230 346 0,'0'0'4'0,"0"0"33"0,0 0 70 15,0 0-36-15,0 0-23 16,0 0 5-16,-59-59 8 16,57 56 6-16,1 3-4 15,-6 0-17-15,3 0-7 16,4 0-7-16,-2 0-12 15,2 0 3-15,0 0-12 16,-4 0-7-16,4 0-2 16,0 0-2-16,0 0-9 15,0 0 8-15,4 0-10 0,21 0 11 16,11 0 2 0,10 0-2-16,3 0 1 0,5 0 1 15,-1 0-2-15,2 0-2 16,0 0 2-16,-6 0-8 15,-4 0 4-15,-2-5-5 16,-9-1 8-16,3 2-7 16,-8-3-3-16,-4 7 6 15,-1-3-6-15,-2 3 3 16,-2 0 4-16,-4 0 0 16,4 0 0-16,-6 0 3 15,0 0-6-15,10 0 5 16,-12-2 2-16,2 1-1 15,2 1 1-15,-12 0 0 16,2-3 0-16,-3 3 0 16,-3-3 0-16,1 3-3 15,-1 0 3-15,0 0 3 0,0 0 1 16,0 0 5-16,0-5-7 16,0 0 8-16,0 2-7 15,0-1 2-15,0-3-3 16,0 7-2-16,-10 0 0 15,-2 0-2-15,-10 0-3 16,-10 0-2-16,-4 14-14 16,-12 12 0-16,-10 7-2 15,-11 2 3-15,-11 5 3 16,-6 1 1-16,-4-4 16 16,1-7 2-16,8-1-2 15,13-12 0-15,20-5 0 0,11-5 10 16,22-7 11-16,9 0 9 15,3 0-13-15,3 0-17 16,0 0-1-16,9 0-6 16,17-17 7-16,13 3 3 15,3-2-2-15,6-2-1 16,5 5 0-16,6-2-5 16,0-1 11-16,1 0-7 15,-1 3 1-15,-7 4-1 16,-10-4-2-16,-4 5-6 15,-8 5-8-15,-10-2-9 16,-7 5 3-16,-10 0-3 16,-3 0 7-16,0 0-9 0,0 0 9 15,0 0 19-15,0 19-2 16,-27-2 2-16,-9 8-8 16,5-3 3-16,-15-1-2 15,1 1-3-15,6-3 5 16,-11-7 5-16,16 0 3 15,6-8-3-15,10-4-1 16,8 3 1-16,7-3 3 16,3 0-3-16,0 0-12 15,0 0 9-15,10 0-5 16,16-3 8-16,1-8 1 16,11-3-1-16,4 3-1 0,-3 0-5 15,0-4-2 1,-8 5-22-16,6-5-6 0,-1-1-45 15,-6-3-49-15,2-1-53 16</inkml:trace>
  <inkml:trace contextRef="#ctx0" brushRef="#br0" timeOffset="64960.09">16032 4200 245 0,'0'0'176'0,"0"0"-98"15,0 0 37-15,0 0-14 16,0 0-15-16,0 0-37 15,0-7-29-15,0 2-10 16,-7 2-10-16,-25 1-27 16,-4 2-93-16,-17 0-130 15</inkml:trace>
  <inkml:trace contextRef="#ctx0" brushRef="#br0" timeOffset="66819.93">8061 3953 636 0,'0'0'48'15,"0"0"55"-15,0 0 0 16,0 0-37-16,0 0-18 0,-152-3-12 16,131 3-1-16,6 6-12 15,2 5-5-15,-3 10-8 16,6 12-5-16,-3 28-5 16,10 28 1-16,0 19 4 15,3-3-3-15,0-2-2 16,19-17 0-16,14-17 0 15,6-6-1-15,3-17-1 16,4-8 0-16,1-13 0 16,3-9-4-16,-1-13-1 15,-4-3-5-15,-2-3-1 16,-5-25 7-16,-1-13 5 0,3-10 1 16,-7-7 6-1,4-4-6-15,-19 1 1 0,-8-1 3 16,-4-2-3-16,-6 2 3 15,0 0-2-15,-16 1 6 16,-19 9-6-16,-4-1 1 16,-4 10 4-16,-1 11-6 15,2 10 5-15,-7 9-6 16,-4 10 4-16,4 3-4 16,1 0-2-16,9 10-1 15,7 14-3-15,2 7-24 16,11 4-21-16,5 5-11 15,4 5-38-15,10 2-73 16,0-5-20-16,0-3-111 16</inkml:trace>
  <inkml:trace contextRef="#ctx0" brushRef="#br0" timeOffset="67127.11">7931 4526 385 0,'0'0'93'0,"0"0"-17"15,0 0-2-15,0 0-36 16,0 0-24-16,0 0 1 16,94 41 35-16,-49-24 0 15,7-5 2-15,5-2-27 0,1 4-15 16,3 1 6 0,8-1-5-16,1 2-10 0,12 7 8 15,3-1-2-15,-4 6-6 16,-2-5 0-16,-15-2-1 15,-7-3 1-15,-17-5-1 16,-5 2 3-16,-15-5-3 16,-7-3-2-16,-7-2 2 15,-3 0 0-15,-3-5-20 16,0 0-22-16,0 6-114 16,0 10-103-16</inkml:trace>
  <inkml:trace contextRef="#ctx0" brushRef="#br0" timeOffset="68446.67">8094 5462 309 0,'0'0'67'15,"0"0"7"-15,0 0 30 16,0 0-42-16,0 0 7 16,0 0-10-16,-6-4 13 15,6 4-16-15,0-3-10 16,0 1-7-16,0 2-2 16,0 0-7-16,0 0-4 0,0 0-8 15,0 0-4-15,0 0-6 16,0 0-4-16,0 0 1 15,0 0-4-15,0 0-1 16,0 0-4-16,0 17-3 16,3 22 4-16,16 20 3 15,-7 16 4-15,15 3 1 16,-11 2 0-16,7-1-4 16,-1 2 0-16,-4-6 4 15,0-7-5-15,-2-6 0 16,-2-7 2-16,-1-8 3 15,-7-11-5-15,0-13-1 16,-2-7 1-16,2-9 3 16,-3-4-3-16,-3-3 0 0,0 0 0 15,0 0 0 1,0 0 1-16,0 0 0 0,0 0-1 16,0 0 0-16,0 0-1 15,0 0-11-15,0 0-7 16,5 0-8-16,-5 0-5 15,0 0-25-15,0 0-23 16,0-12-86-16,0-8-122 16</inkml:trace>
  <inkml:trace contextRef="#ctx0" brushRef="#br0" timeOffset="69722.78">8601 5414 507 0,'0'0'67'0,"0"0"24"15,0 0 23-15,0 0-45 16,0 0-16-16,0 0-15 15,-3 0-3-15,-6 0-5 16,-3 0-14-16,-7 11-5 16,3 14-3-16,-1 11 0 15,2 8-5-15,4 4 1 16,8 10-3-16,3-7 1 16,0 0-1-16,0-1 1 15,0-6-2-15,14-5 0 16,4-3 0-16,12-6 0 15,-2 0 0-15,12-2 0 16,-2-6 0-16,2-3-2 16,-4-13 0-16,-1-2-7 15,-2-4 9-15,-3 0-5 0,-8 0 3 16,7-4 2-16,-6-18 0 16,0-12 1-16,-5-2 3 15,3-6 3-15,-5-5-7 16,-7 4 1-16,-3-3-1 15,-1 0 4-15,-5 3 0 16,0 3-3-16,0 4 7 16,-17 0-8-16,-8-1 4 15,-5 9 5-15,-5 8 5 16,-5 4 0-16,-2 8-9 0,4 4-1 16,-5 1-8-1,4 3 8-15,6 0 1 0,5 0-5 16,7 0 0-16,3 0-8 15,11 0 7-15,2 0-27 16,5 3-13-16,0 17-24 16,0 3-58-16,0 1-102 15,12-9-172-15</inkml:trace>
  <inkml:trace contextRef="#ctx0" brushRef="#br0" timeOffset="70623.39">9175 5066 590 0,'0'0'45'0,"0"0"51"16,0 0 18-16,0 0-52 16,0 0-24-16,0 0-3 15,-10-3-5-15,10 3-2 16,0 0-6-16,0 0 0 16,0 0-7-16,0 0-5 0,0 0-8 15,0 0-2-15,0 0-5 16,0 12 1-16,10 17 4 15,3 17 5-15,13 3-1 16,-6 6-1-16,9-9-3 16,-6-5 2-16,2 1-2 15,-1-1 0-15,-2 2 0 16,-3-1 0-16,4-1 1 16,-3-5 1-16,-2-2-1 15,0-1 1-15,-2-3-2 16,-3-3 1-16,-1-4-2 15,-4-7 2-15,-4-3 0 16,0-8-1-16,1 0 0 16,-5-3 0-16,3 1 0 0,-3-1 0 15,0-2 0-15,0 0 1 16,0 0 1 0,0 0 0-16,0 0 0 0,0 0-1 15,3 0-1-15,-3 0 0 16,0 0 1-16,0 0-1 15,0 0 0-15,0 0 1 16,0 0-1-16,0 0 1 16,3 0-1-16,-3 0 0 15,0 0-1-15,0 0 1 16,0 0 0-16,3 0-1 0,-3 0 1 16,0 0-3-1,0 0 0-15,0 0-2 0,0 0-1 16,0 0 3-16,0 0-7 15,0 0 3-15,0 0-2 16,0 0 3-16,3 0-2 16,-3 0 4-16,0 0-6 15,0 0 0-15,0 0 1 16,0 0 0-16,0 0 6 16,0 0-1-16,4 0 1 15,-4 0 2-15,0 0-2 16,0 0-5-16,0 0-12 15,0 0 5-15,0 0 2 0,0 0-4 16,0 0 2 0,0 0-2-16,0 0-3 15,0 0-5-15,0 0-35 16,0 0-48-16,0 0-44 16,-4 0-318-16</inkml:trace>
  <inkml:trace contextRef="#ctx0" brushRef="#br0" timeOffset="72533.63">9805 4755 315 0,'0'0'158'0,"0"0"-62"16,0 0 6-16,0 0-11 15,0 0-14-15,0 0-27 16,0-17-6-16,0 17-8 16,0 0-11-16,0 0-3 15,0 0-9-15,0 0 2 16,0 0-7-16,0 0-8 16,0 0 0-16,0 17-2 0,7 13 0 15,9 13 4-15,4 16-1 16,3 4 4-16,-1-3-5 15,3 5 0-15,-1-5 0 16,-2-4 2-16,1 3 0 16,-4-9-3-16,2-4 2 15,-6-2 3-15,1-9 1 16,-2 2-2-16,-1-3 1 16,-1-9-2-16,-6-6-2 15,1-11 1-15,-7-6 0 16,4-1 2-16,-4 2-3 15,0-3 0-15,0 5 0 16,0-5 4-16,0 0-2 16,0 0 3-16,0 0-2 0,0 0-2 15,0 0-1-15,0 0 1 16,0 0-1-16,0 0-2 16,0 0-4-16,0 0-28 15,-4 0-33-15,-31 0-102 16,-18 17-379-16</inkml:trace>
  <inkml:trace contextRef="#ctx0" brushRef="#br0" timeOffset="76845.77">8477 6316 236 0,'0'0'44'0,"0"0"23"0,0 0 52 15,0 0-43-15,0 0-29 16,0 0-5-16,0 0 13 16,0 0-7-1,3 0-9-15,-3 0 6 0,0 0-19 16,0 0-5-16,0 0-3 15,0 0 7-15,0 0-7 16,0-9 4-16,0-7 2 16,0-3-10-16,0-4-5 15,0-5 5-15,-3-5-6 16,-11-4-4-16,1-1 6 16,-4-3-10-16,3-2 6 0,-7-3-2 15,3 0 1-15,1 0-3 16,-3 9 0-16,5-1 0 15,-8 1 1-15,7-4 2 16,-8 2 1-16,5-1-5 16,1-2 0-16,0 1 0 15,2 5-1-15,4 5 1 16,-5-3 3-16,4 12-2 16,3-3-2-16,-3 3 2 15,3 2 1-15,1 2 5 16,-4-4-3-16,0 1-4 15,-1 1 1-15,5-1 2 16,-3 6-2-16,2-4-2 0,-1 4 6 16,2 3-6-16,-1 2 3 15,4 1 2-15,3 1-1 16,-3 0 2-16,-5-1-2 16,4 1-1-16,1 0 0 15,0 5 4-15,6 1-4 16,-3 2 6-16,-3-3-4 15,2 3-3-15,1 0-1 16,-1 0 2-16,-2 0-1 16,2 0-2-16,-2 0 0 15,-4 0 3-15,-5 3-3 16,-3 13 0-16,6 1 0 0,-4 8 1 16,-1-3-5-16,-2 4 4 15,3-2 0-15,2-2-1 16,2 2 1-1,2-2 0-15,0 2 3 0,2-4-3 16,0-1 0-16,4 1 0 16,-2 0 0-16,3 5-1 15,0-3 1-15,0 2-1 16,3-3 0-16,0 4 1 16,0-1 0-16,0 8-3 15,0-3 3-15,0 2 0 16,6 3-1-16,7-2 0 15,0 2 0-15,7 6 1 0,-5-5 0 16,5 6 1 0,-4-2-1-16,3 0 0 0,2 0-1 15,-3-1 1-15,0 2 0 16,0-2 2-16,-2 0-2 16,2 4 1-16,-3-2 0 15,2-1-1-15,-1-3 0 16,-8-5 1-16,9-2-1 15,-6 3-1-15,-1-1 0 16,2-4 2-16,-3 2 0 16,-2-7-1-16,0 0 0 15,0-7 0-15,-1-1 0 16,0-4 1-16,1 3-1 16,-7-9-1-16,6 5 1 0,-3-2 0 15,0-2-3-15,-3 0 3 16,4 0 0-16,-1-3-2 15,5 2 1-15,-3-2-5 16,2-2 3-16,2 8-3 16,-3-5 2-16,2-1-3 15,2-2 0-15,-1 0-3 16,3 0 4-16,1 0 0 16,4 0 5-16,2-10 0 15,-5-4 0-15,12-5 1 16,-4-3 3-16,10-2-2 15,-2-1 5-15,-3 0-6 16,7 0 0-16,-10-2 1 16,-2 1-1-16,5-1 0 0,-9 6 0 15,3-3 0-15,-6 6-2 16,-2 1 1-16,-1-2-1 16,6 2 4-16,-6-5-2 15,-2 9 2-15,-5-2-1 16,-3 7-1-16,-2 0 0 15,4 4 0-15,-1-1 2 16,-3-2 0-16,0 3 3 16,0-5-3-16,0 4 1 15,0 0-3-15,0-2 2 16,0 3-1-16,-7-5 1 0,0-2-2 16,1 2 9-1,-4-1-4-15,1 4-5 0,-1 1 10 16,2-1-9-16,5 3 3 15,0-1-4-15,0-4 2 16,0 4-2-16,-7 4 1 16,8-3-1-16,-2 0 1 15,4 3-1-15,0 0 0 16,0 0 0-16,0 0 0 16,0 0 0-16,0 0-1 15,0 0 1-15,0 0-1 16,0 0-1-16,0 0-6 15,0 0-2-15,0 0-1 16,0 0 0-16,0 0 3 0,0 0 0 16,0 0 2-16,0 0 5 15,0 0-13-15,0 0 10 16,0 0 3-16,0 0-3 16,0 0 4-16,0 0 2 15,0 0 3-15,0 0-3 16,-3 0-1-16,0 0 1 15,0 0-2-15,-7-3 1 16,5-1-1-16,-4 4 4 16,3-4-2-16,0 1 0 15,0 2 0-15,-2-2-1 16,5 0-1-16,0 1 1 16,-1 2 0-16,4 0-2 0,-3-3 1 15,3 3 0-15,0 0-3 16,0 0 2-16,0 0-7 15,0 0-1-15,0 0-26 16,0 0-5-16,0 0-33 16,0 0-24-16,0-2-104 15,-3-7-103-15</inkml:trace>
  <inkml:trace contextRef="#ctx0" brushRef="#br0" timeOffset="77877.73">3615 6084 66 0,'0'0'60'16,"0"0"-19"-16,0 0-17 16,0 0-21-16,0 0-2 15,0 0-1-15,0 0-1 16,-14 11-2-16,7-3-45 16,-2 2-11-16</inkml:trace>
  <inkml:trace contextRef="#ctx0" brushRef="#br0" timeOffset="79665.11">2851 8441 432 0,'0'0'13'0,"0"0"50"15,0 0 3-15,0 0-3 16,0 0 8-16,0 0-19 16,-15-10 4-16,15 10-35 15,0 0-16-15,0 0-5 16,0 34-5-16,3 18 5 15,25 21 9-15,5 13 0 16,3 6-8-16,3 7 2 16,1-2 2-16,-6-12-4 15,-4-16-1-15,-6-19 3 0,-12-15-3 16,-3-23 0-16,-2-4 0 16,-7-8 0-16,0 0 4 15,2 0 3-15,-2 0 11 16,0 0-5-16,0-29 14 15,-21-25-18-15,-15-18-8 16,-4-13 1-16,-5-5-1 16,3 2 0-16,2 10-2 15,9 16 1-15,14 12 0 16,4 16-1-16,10 9 1 16,3 6-4-16,0 10 0 15,0 9 1-15,0 0 1 0,0 0-6 16,22 0-10-1,14 0 10-15,10 22 7 0,5 4 0 16,3 7 2-16,-5-2-1 16,2 0 0-16,-8 0 0 15,-7-6 4-15,-8-1-4 16,-9-7 0-16,-6-7 1 16,-9-1 0-16,-1-9-1 15,0 0 1-15,-3 0 2 16,0 0 3-16,0 0 2 15,0 0 0-15,0-10 11 16,0-18-5-16,-18-16-13 0,-12-12 2 16,3-9 1-16,-4-8-4 15,4 6 1-15,11 8-1 16,5 16 2-16,5 21-2 16,6 8-4-16,0 11-1 15,0 3 0-15,0 0 1 16,0 0-12-16,14 0 5 15,17 22 11-15,9 4 0 16,5 8 0-16,1 6 3 16,2 3-3-16,1 5 4 15,-4 1-3-15,-2-5 1 16,-7-1-1-16,0 4-1 16,-5 0 2-16,-1-5 0 0,-3-2 1 15,-8-4-3-15,-1-6 0 16,2 3 2-16,-4-7-2 15,0-3 1-15,-5-10 10 16,-8-9-7-16,0 5 0 16,-3-9-2-16,0 1-1 15,4-1 3-15,-4 0 1 16,0 0-3-16,0 0 1 16,0 0 4-16,0 0-5 15,3 0 5-15,-3 0-6 16,0 0 3-16,0 0-2 15,0 0 2-15,0 0-3 16,0 0 1-16,0 0-1 16,0 0-1-16,0 0 1 15,0 0 0-15,0 0 1 0,0 0-2 16,0 0 0-16,0 0 0 16,0 0 0-16,0 0 0 15,0 0 0-15,0 0 0 16,0 0 1-16,0 0-1 15,0 0 0-15,0 0-4 16,0 0 8-16,0 0-4 16,0 0 0-16,0 0 1 15,0 0-1-15,0 0 0 16,0 0 2-16,0 0 0 0,0 0-2 16,0 0 1-16,0 0 0 15,0 0 1-15,0 0-1 16,0 0-1-16,0 0 2 15,0 0-4-15,0 0 4 16,0 0-4-16,0 0 4 16,0 0-2-16,0 0 0 15,0 0 0-15,0 0 0 16,0 0 1-16,0 0-1 16,0 0 0-16,0 0 0 15,0 0 0-15,0 0 0 16,0 0 0-16,0 0 1 15,0 0-2-15,0 0 1 0,0 0 0 16,0 0 0 0,0 0 1-16,0 0-1 0,0 0 0 15,0 0-1-15,0 0 1 16,0 0 0-16,0 0-3 16,0 0-6-16,0 0-21 15,0 0-9-15,0-10-28 16,0-22-142-16,0-18-227 15</inkml:trace>
  <inkml:trace contextRef="#ctx0" brushRef="#br0" timeOffset="85294.2">8389 6417 296 0,'0'0'74'0,"0"0"-2"15,0 0 30-15,0 0-44 16,0 0-24-16,0 0 23 15,0 0-24-15,0 0 12 16,0 0-8-16,0 0-1 16,0 0-11-16,0 0-8 15,0 0 0-15,0 0-8 16,0 0-5-16,0 0-1 0,0 0-3 16,0 0-1-1,0 0-2-15,7 0 0 0,10 0 3 16,-8 2 0-16,6 7 0 15,3 0 0-15,1 7 0 16,0 0 1-16,-2 1 7 16,-5 2-8-16,5-2 0 15,-4 2 8-15,-7 4-8 16,4 0 6-16,-4 2 4 16,-3 4-2-16,1 0 2 15,-2 3-7-15,-2-2 6 16,0 1-1-16,0 5 2 0,0 1-8 15,-12 10 4 1,-4-2-1-16,-5 9-3 0,0-8 0 16,-6 0 5-16,2 0-4 15,1-9-2-15,0-1 4 16,0-5-3-16,5-2 9 16,-5-7-10-16,6 2 7 15,-7-8-4-15,4 4 2 16,-6-1 0-16,-9 5-2 15,5 1-2-15,-8-4 0 16,0 5 2-16,-7 2-1 16,1-6 1-16,-1 2-2 15,7-9-2-15,4 2 3 16,6-8 8-16,2-4 2 16,2-3 3-16,1-2-14 0,3 0 10 15,-1 0 0-15,-2 0-10 16,-3-7 6-16,2 1-6 15,-8 0 0-15,7-8 0 16,-3 0-2-16,-1-1 4 16,-6 0-3-16,4 1 6 15,0-3 3-15,4 3-9 16,8 1 0-16,-6 4 0 16,12-2 1-16,-1 4 4 15,0-3-5-15,9 1 1 16,-3 1-2-16,-1-1 2 15,7 9-2-15,0 0 0 16,3 0 1-16,0 0 2 16,0 0-3-16,0 0 0 0,0 0 0 15,0 0 0-15,0 0-1 16,0 0-1-16,0 0-1 16,0 0 1-16,0 0-6 15,0 0 1-15,0 0 6 16,0 0-3-16,0 16 1 15,0 8 3-15,0 6-4 16,13-4 4-16,-5 4 7 16,-4-6-7-16,-1-2 0 15,0-3 0-15,-3-5 1 16,0-4-1-16,0-6 2 0,0-1-2 16,0-3 2-1,0 0 1-15,0 0 3 0,0 0-5 16,0 0 2-16,0 0-3 15,0-7 0-15,-3-10 0 16,-15-12-5-16,-3-2 5 16,8 0 0-16,1 6-2 15,6 0 2-15,3-3-2 16,-3 11 2-16,0-6 0 16,6 3-2-16,0-1 1 15,0 1-1-15,0 3-1 16,0 3 3-16,0 6 0 15,0 1 0-15,6-1-3 0,0 5 1 16,-3 3-1-16,-3-4-5 16,6 1 5-16,6 3-8 15,1 0 11-15,8 0-7 16,0 0 5-16,6 0-2 16,0 0 4-16,4 7 2 15,-4 1-2-15,1 4 0 16,2 1-1-16,-11-3 1 15,3 4 2-15,-4-5-2 16,1 2 0-16,-9 2 0 16,-1-5 0-16,-3-1-1 15,-5-3-1-15,-1 0-2 16,0 1 4-16,0 6 0 16,0 5 1-16,0 4 5 0,0 3-3 15,-1 8 1-15,-17 0-1 16,-6-2-3-16,8 0 2 15,-5-7 2-15,6 2-5 16,3-8 2-16,-5 0-2 16,10-4 2-16,1-6-1 15,-4 2 0-15,3-4 1 16,2-3 1-16,2 2-2 16,3-3 2-16,0 3 1 15,0 0-1-15,0-3-2 16,0 0 0-16,0 0 0 15,0 0-4-15,0 0 4 0,0 0-1 16,0 0 1 0,0 0-3-16,0 0-3 0,0 0-3 15,0 0-2-15,0 0-7 16,0 0-3-16,0 0-8 16,0 0-15-16,0 0-30 15,0 0-26-15,0-3-91 16,0-13 47-16,8-2-181 15</inkml:trace>
  <inkml:trace contextRef="#ctx0" brushRef="#br0" timeOffset="85495.66">7791 7193 461 0,'0'0'100'16,"0"0"-96"-16,0 0 27 15,0 0-27-15,0 0-4 16,0 0-56-16,7 0-227 16</inkml:trace>
  <inkml:trace contextRef="#ctx0" brushRef="#br0" timeOffset="86156.06">8413 6517 62 0,'0'0'13'16,"0"0"-10"-16,0 0 1 0,0 0-2 16,0 0-1-16,0 0-1 15,77 140 0-15,-71-104-56 16</inkml:trace>
  <inkml:trace contextRef="#ctx0" brushRef="#br0" timeOffset="87015.81">7305 7525 26 0,'0'0'6'0,"0"0"-6"16,0 0 87-16,0 0-34 16,-143-9 31-16,126 5-82 0,8 4 1 15,1 0 4-15,3 0-6 16,5 0 1-16,0 0-2 15,0 0-4-15,0 0 0 16,3 12 4-16,13 3 0 16,-4 5-1-16,0 7 1 15,0 1 0-15,-3 3-1 16,1-2 1-16,-6 1 0 16,-1 3-3-16,0-5-5 15,-3 2 2-15,0-8-1 16,0-6-1-16,0-10 5 15,0-6 3-15,0 0 6 0,0 0 3 16,0-19-8 0,-3-2 1-16,-4-10 2 0,-3-5-1 15,-2-1 15-15,-1-1-1 16,-1-5-17-16,-2 1 6 16,4 9-6-16,4 4 1 15,4 11-1-15,4 7 2 16,0 0-5-16,0 7 5 15,9-4-4-15,2 6 3 16,6 2-5-16,0 0 7 16,2 0-3-16,-1 2 2 15,10 14 2-15,-9-3 3 16,7 8-6-16,-4-1 1 0,2 1 7 16,-6-5 0-1,3 5-5-15,-6-4-2 0,-4-2-1 16,2-2-1-16,-4-1 3 15,-5-10-3-15,-1 2 1 16,-3-4-1-16,0 0 10 16,0 0 38-16,0 0 17 15,0 0-24-15,0 0-11 16,0 0-15-16,0 0-15 16,0 0-25-16,-10-4-40 15,-9-10-89-15</inkml:trace>
  <inkml:trace contextRef="#ctx0" brushRef="#br0" timeOffset="88425.55">7412 3093 262 0,'0'0'138'16,"0"0"-30"-16,0 0 8 15,0 0 6-15,0 0-22 16,0 0-52-16,-13 0-2 16,-17 0-15-16,-10 14-5 0,-14 9-7 15,-17 15-9-15,-13 13 2 16,-29 21 0-16,-22 29-8 16,-36 24 2-16,-22 18-6 15,-11 4 9-15,0-6-9 16,17-7 1-16,23-16-1 15,15-16 0-15,25-23 0 16,30-26 4-16,23-20-3 16,31-20 0-16,17-6 1 15,14-7 1-15,9 0-3 16,0 0 0-16,0 0-6 16,0 0-4-16,0 0 7 15,0 0-13-15,0 0-20 0,0 0-20 16,0 0-32-16,0 0-113 15,0-7-11-15</inkml:trace>
  <inkml:trace contextRef="#ctx0" brushRef="#br0" timeOffset="88785.59">5309 4059 623 0,'0'0'18'0,"0"0"-16"16,0 0 49-16,0 0 24 0,0 0-40 16,0 0-21-16,-15 175 6 15,-8-93-8-15,-9-9 6 16,-1 2 6-16,1-18 5 16,6-13-2-16,5-16-11 15,12-12 4-15,0-12-9 16,9 0 2-16,0-4-7 15,0 0-5-15,0 0-2 16,0 0-15-16,3-4 7 16,24-10 9-16,12-8 1 15,13 0 2-15,6-2-1 16,5-1-1-16,7-1-1 16,-3 5-1-16,3 3-30 0,-9-2-13 15,-8-6-62-15,-12-10-51 16,-25-10-32-16</inkml:trace>
  <inkml:trace contextRef="#ctx0" brushRef="#br0" timeOffset="89189.07">4933 3118 638 0,'0'0'42'16,"0"0"24"-16,0 0 36 0,0 0-34 15,0 0-21-15,0 0-13 16,0 0-22-16,0 0-6 16,0 16-6-16,9 18-7 15,6 11 7-15,3 10 4 16,6-2-1-16,-3 13-3 15,4-7 1-15,-4-3-1 16,3-7 3-16,-5-13-3 16,-1-9 0-16,-3-9-2 15,0-8 2-15,1-7-3 16,8-3-3-16,3 0-5 16,10-21 11-16,5-23 5 0,10-2 3 15,-2-8-2-15,-1 4-6 16,-12 4-1-16,0 7-39 15,-7 8-23-15,-6-3-65 16,-9 0-82-16</inkml:trace>
  <inkml:trace contextRef="#ctx0" brushRef="#br0" timeOffset="89671.31">5482 2688 268 0,'0'0'340'16,"0"0"-292"-16,0 0 58 16,0 0-11-16,0 0-42 15,0 0-24-15,-106 41-28 16,89-10 0-16,13 0-1 16,0 3 0-16,4 0 0 15,0 1-2-15,0-7 2 16,18-2-6-16,7-11 5 15,2-3 0-15,6-6 0 16,1-6-2-16,6 0 0 16,4 0 3-16,9-3 1 15,-6-15 2-15,3 3-2 16,-11 1 3-16,-9 8-4 16,-11 3 2-16,-10 0-5 0,-1 3 1 15,-8 0-6-15,0 0 6 16,0 26 1-16,0 16 1 15,-14 6 3-15,-14 7 3 16,-5 4-1-16,0-15 0 16,5-10-3-16,9-15 1 15,11-10 12-15,8-8-4 16,0-1-6-16,0 0-5 16,0 0-1-16,0 0-21 15,0 0-36-15,0-4-62 16,6-17-28-16,12-1-2 15,0-5-312-15</inkml:trace>
  <inkml:trace contextRef="#ctx0" brushRef="#br0" timeOffset="90226.88">6004 2396 87 0,'0'0'285'16,"0"0"-231"-16,0 0 52 15,0 0-27-15,0 0-23 16,0 0 2-16,0-4 2 16,0 4-12-16,0 0-18 15,0 0 0-15,0 0-14 16,0 0 3-16,0 0-5 16,0 0-11-16,0 0 9 15,0 0-8-15,0 0 2 16,0 0 9-16,0 0 1 15,0 4 3-15,0 19-7 16,0 6 2-16,-6 15-9 0,2 3-2 16,4-2-2-16,0 1-1 15,0 1 1-15,22 2-1 16,2 4 0-16,3 3 0 16,6-8 0-16,5-2 2 15,-5-3-3-15,9-6 1 16,-3-3 0-16,1-6 0 15,-5-6-1-15,-7-9-2 16,-3-6-14-16,-7-2-15 16,-5-5-18-16,-10 0-48 15,-3 0-98-15,0-15-59 16</inkml:trace>
  <inkml:trace contextRef="#ctx0" brushRef="#br0" timeOffset="90696.97">6307 2458 610 0,'0'0'57'0,"0"0"18"16,0 0-23-16,0 0-34 15,0 0-16-15,0 0 6 0,17 81 4 16,2-36 8-1,6 1-5-15,-10 1-9 0,0-3-1 16,-2-2-3-16,-3-7-1 16,-3-10 4-16,-4-10-2 15,-3-9-1-15,0-6 5 16,0 0 1-16,0 0 9 16,0 0 4-16,0-12 13 15,-6-22-23-15,-18-9-8 16,-6-11 0-16,6-1-2 15,0 1 4-15,5 13-4 16,10 13-2-16,3 10-4 16,6 11 3-16,-5 5 0 15,5 2-3-15,0 0-5 16,0 0-6-16,23 0-14 0,10 0 19 16,10 0 1-16,2 0 5 15,1 13-9-15,-1 8 11 16,-11-3-22-16,-7 5-18 15,-8 1-31-15,-12-2-33 16,-3 7-10-16,-4-8-163 16</inkml:trace>
  <inkml:trace contextRef="#ctx0" brushRef="#br0" timeOffset="91224.56">6343 2749 205 0,'0'0'331'0,"0"0"-298"0,0 0 20 16,0 0-38-16,0 0-15 16,0 0 0-16,68-60 1 15,-16 19 4-15,7-5-4 16,-7-2 1-16,3-8-2 16,-8 6-19-16,0-2-39 15,-14 14 9-15,-12 1-2 16,-11 14 35-16,-10 8 16 15,0 6 5-15,0 9 46 16,-3 0 9-16,-6 0-1 16,-1 0-15-16,4 0-29 15,6 0-2-15,0 19-12 16,0 5-1-16,0 11 0 16,0-1 3-16,13-3 5 0,2 0-3 15,3-3 4-15,-3 1-2 16,6-9-7-16,-3-6 3 15,2 1-3-15,-3-10 1 16,-8-5-1-16,0 0-1 16,-6 0-1-16,0 0 2 15,1-8 7-15,-4-13 13 16,0-4 31-16,0-7-29 16,0 7-4-16,-17-2-11 15,-1 5-1-15,-5 6 21 16,-2 3-21-16,1 7-1 15,2 6-5-15,2 0 0 16,-2 0-49-16,4 25-9 16,0 0-20-16,2 6-51 0,-4 2-51 15,10-3-40-15</inkml:trace>
  <inkml:trace contextRef="#ctx0" brushRef="#br0" timeOffset="91396.1">6750 2571 147 0,'0'0'64'16,"0"0"32"-16,0 0-20 16,0 0-4-16,0 0-38 15,0 0-17-15,155-23-10 16,-123 23 2-16,0 0-9 0,1-3 0 16,-7 3 0-1,0 0-95-15,-13-6-110 0</inkml:trace>
  <inkml:trace contextRef="#ctx0" brushRef="#br0" timeOffset="91726.52">6687 1878 551 0,'0'0'53'0,"0"0"-53"0,0 0 20 16,0 0-7-16,0 0-8 16,0 0 10-16,88 2 14 15,-37 13 4-15,9 12 3 16,1 4-13-16,3 6-10 16,0 10-3-16,-7 8 11 15,-2 8-9-15,-13 12-7 16,1 6 6-1,-7 4 0-15,-2 0-3 0,-7-5 1 16,-7-3-8-16,0-8-1 16,-8-4-61-16,-4080-7-35 15,8163-22-58-15,-4089-19-215 16</inkml:trace>
  <inkml:trace contextRef="#ctx0" brushRef="#br0" timeOffset="91906.03">7824 2174 157 0,'0'0'520'0,"0"0"-458"16,0 0 55-16,0 0-82 16,0 0-28-16,0 0-7 15,6 7-87-15,-6 36-137 16,-30 13-130-16</inkml:trace>
  <inkml:trace contextRef="#ctx0" brushRef="#br0" timeOffset="93535.21">8480 6561 269 0,'0'0'77'15,"0"0"-23"-15,0 0 26 16,0 0-28-16,0 0-25 15,0 0-7-15,-3-5 2 16,3 5-8-16,0 0 3 16,0 0-3-16,0 0 5 15,0 0 0-15,0 0-9 16,0 0-8-16,0 0-2 16,0 0-4-16,0 0-4 15,0 0 2-15,0 3 3 16,0 2 3-16,9 2 3 15,-5 0-2-15,2-7-1 0,2 9 0 16,-2-1 0-16,0 1 1 16,0 5 0-16,-3 2-1 15,4 2 0-15,-3 1 0 16,-4 3 0-16,0-2-8 16,0 0-12-16,0 1-11 15,0 5-35-15,0 6-35 16,-4 1-88-16</inkml:trace>
  <inkml:trace contextRef="#ctx0" brushRef="#br0" timeOffset="95326.79">8161 5303 86 0,'0'0'24'16,"0"0"71"-16,0 0-45 0,0 0-32 15,-150-49-18 1,129 49-10-16,1 17-29 0,5 9-37 16</inkml:trace>
  <inkml:trace contextRef="#ctx0" brushRef="#br0" timeOffset="96743.91">7342 7618 130 0,'0'0'1'16,"0"0"2"-16,0 0 69 16,0 0-52-16,0 0 18 15,0 0-7-15,-83-90 27 16,70 78-35-16,0 2 3 15,-3-1-14-15,0-3-3 16,2 11 26-16,8-1-14 16,-3 0-17-16,6 4 5 15,0 0 6-15,3 0-4 16,0 0-11-16,0 0 0 0,0 0-7 16,0 0-10-1,0 0-9-15,0 4 7 0,0 14 17 16,0 2 0-16,3 1-10 15,9 2-5-15,0 3-23 16,6-2 16-16,-2-1-1 16,3-7-8-16,1 4-5 15,-5-7-1-15,-2-2 4 16,-2-5-19-16,-5 1-36 16</inkml:trace>
  <inkml:trace contextRef="#ctx0" brushRef="#br0" timeOffset="96791.78">7342 7618 66 0</inkml:trace>
  <inkml:trace contextRef="#ctx0" brushRef="#br0" timeOffset="97468.93">7342 7618 66 0,'-45'3'33'16,"29"-38"-22"-16,1-2 32 0,-3-4-40 0,3 2-2 16,-1 1 1-16,0 4-4 15,2 0 1-15,8 3 1 16,3 10-1-16,0 5 3 16,3 6-2-16,0 10 11 15,0 0 0-15,0 0-11 16,3 0 3-16,9 0 4 15,5 0-3-15,-1 0-2 16,3 3 6-16,-2 8-4 16,2 5 2-16,0 0-2 15,2 0 2-15,-6 1-3 16,3 2-1-16,0 1 3 16,-5-3-5-16,-2-4 0 0,1 4 0 15,-5-6 2-15,-7 2-2 16,0 0 0-16,0-3 1 15,0 9 2-15,0-6 10 16,0 7 6-16,-3 1 3 16,-10-5 6-16,3 4-19 15,-1-5-1-15,8-2 3 16,3-4-3-16,-3-7-2 16,0 2-1-16,3-4 15 15,0 0 7-15,0 0-12 16,0 0 3-16,0 0-6 15,0 0-7-15,0 0 2 0,0-6 7 16,0-13-14-16,0-6 0 16,0-4-4-16,13-5 0 15,4-2-27-15,2-3-20 16,-3-2 7-16,4 7-10 16,-12 2 18-16,6 13 11 15,-11 3 8-15,-3 12 13 16,0 4 4-16,0 0 0 15,0 0 16-15,0 0 4 16,0 0 1-16,0 0-20 16,0 0 0-16,0 13 1 15,0-6 1-15,0 1-3 16,0 2 3-16,0-3 1 0,0 7 5 16,0 2-5-1,0-3-2-15,0 4 0 0,0-4-2 16,0 0-2-16,0-1 2 15,0-4-17-15,0-4-7 16,0 0-5-16,0-4-9 16,0 0-27-16,0 0 34 15,0 0 5-15</inkml:trace>
  <inkml:trace contextRef="#ctx0" brushRef="#br0" timeOffset="124412.95">17788 6718 85 0,'0'0'418'0,"0"0"-349"16,0 0 26-16,0 0 22 15,0 0-38-15,0 0-18 16,0 0-28-16,0 0-10 16,-23-2-10-16,23 2-4 15,0 0-4-15,0 0-5 16,0 0-5-16,3 8 4 15,17 11-2-15,5 1 3 0,0 3 4 16,0-2-4-16,4-7 0 16,1 0 0-16,-4 0 0 15,4-11 0-15,5-3 0 16,10 0 0-16,10-40 8 16,23-26-5-16,23-18 11 15,19-19-14-15,19-11 1 16,3-4 2-16,-4 1-2 15,-2 2 0-15,-9 6 1 16,-10 14 0-16,-18 20-4 16,-18 14 2-16,-20 21 0 15,-21 20 5-15,-20 12-5 0,-17 4-5 16,-3 4 4-16,0 0 1 16,0 0 3-16,0 0-2 15,0 0 2-15,0 0-3 16,0 0 4-16,0 0-3 15,0 0 6-15,0 0-5 16,0 0 4-16,0 0 4 16,0 0-6-16,0 0 6 15,0 0-2-15,0 0-4 16,0 0-4-16,0 0 3 16,0 0-2-16,0 0-1 15,0 0 0-15,0 0 0 16,0 0 1-16,0 0 0 15,0 0-2-15,0 0 1 16,0 0 0-16,0 0 0 0,0 0 1 16,0 0-2-16,0 0 2 15,0 0-1-15,0 0 0 16,0 0 0-16,0 0-1 16,0 0 1-16,0 0 0 15,0 0 1-15,0 0 0 16,0 0-1-16,0 0 0 15,0 0 0-15,0 0-1 16,0 0-1-16,0 0 4 16,0 0-4-16,0 0 1 15,0 0 1-15,0 0-1 16,0 0 3-16,0 0-4 0,0 0 4 16,0 0-2-1,0 0 0-15,0 0-1 0,0 0 0 16,0 0 1-16,0 0-1 15,0 0 1-15,1 0-4 16,-1 0 4-16,0 0-1 16,0 0-3-16,0 0 2 15,0 0 1-15,0 0 0 16,0 0 1-16,0 0 0 16,3 0 0-16,-3 0 0 15,0 0-1-15,0 0 1 16,0 0 0-16,0 0 0 15,0 0 0-15,0 0-1 0,0 0 1 16,0 0-1-16,0 0 1 16,0 0 0-16,0 0 1 15,0 0-1-15,0 0 0 16,0 0 0-16,0 0 0 16,0 0 1-16,0 0 0 15,0-1-2-15,0 1 1 16,0 0-1-16,0 0 1 15,0 0 0-15,0 0 2 16,0 0-4-16,4 0 3 16,-4 0-1-16,0 0 0 15,0 0 0-15,0 0 0 0,0 0-3 16,0 0 3-16,0 0 0 16,0 0 0-16,0 0 0 15,0 0-1-15,0 0 2 16,0 0-3-16,0 0 1 15,0 0 1-15,0-3 1 16,0 3 0-16,0 0-1 16,0 0 0-16,0 0 0 15,0 0-1-15,0 0 0 16,0 0 1-16,0 0 1 16,0 0-1-16,0 0 0 15,0 0-1-15,0 0 1 16,0 0 0-16,0-2 0 15,0 2 0-15,0 0-3 16,3 0 2-16,-3 0 1 0,0 0 2 16,0 0-2-16,0 0-1 15,0 0 0-15,0 0 0 16,0 0 0-16,0 0-1 16,0 0 2-16,0 0-1 15,0 0 0-15,0 0-3 16,0 0 2-16,0 0 1 15,0 0-3-15,0 0 1 16,0 0 0-16,0 0-4 16,0 0 3-16,0 0 2 15,0 0-3-15,0 0 1 16,0 0 1-16,0 0-5 0,0 0 2 16,0 0-9-16,0 0-3 15,0 0 2-15,0 0 7 16,0 0-4-16,0 0 7 15,0 0-3-15,0 0-1 16,0 0 5-16,0 0-1 16,0 0-3-16,0 0 1 15,0 0-11-15,0 0-2 16,0 0-2-16,0 0-15 16,0 0-7-16,0 0-4 15,0 0 2-15,0 0 0 16,0 0-43-16,0-6-153 15</inkml:trace>
  <inkml:trace contextRef="#ctx0" brushRef="#br0" timeOffset="134484.25">17109 8774 239 0,'0'0'129'0,"0"0"-49"16,0 0-19-16,0 0 6 0,0 0-18 15,0 0-12 1,0 0 0-16,0 0-7 0,0 0 12 16,0 0-2-16,0 0-15 15,0 0-2-15,0 0-17 16,0 0 0-16,0 3-4 15,0 7-2-15,6 8-7 16,5 5 7-16,5 10 0 16,0-1 2-16,-3 2 2 15,4-8-2-15,-7-1-2 16,4-1 5-16,1-14-5 16,-6 7 1-16,-1-7 1 15,3-7-2-15,-5 4 0 16,0-7 0-16,5 4-2 0,-3-4 2 15,0 0 2-15,1 0-1 16,-1 0-1-16,5 0 5 16,-4-5-3-16,8-11 0 15,3-4 2-15,-8 3 1 16,4 0-4-16,1 3 0 16,0-1 2-16,1-1-3 15,-1 10 0-15,-6-4 0 16,4 7 0-16,0-5 0 15,-4 5 0-15,-1 3 0 16,-1-2 0-16,2 2 1 16,-5 0-1-16,0-4 0 0,0 4 0 15,-2-3-1-15,3 3 2 16,-7 0-1-16,3 0 0 16,-3 0-5-16,0 0 5 15,0 0 4-15,0 0-4 16,0 0-1-16,0 0 1 15,0 0 0-15,0 0-2 16,0 0 2-16,0 0-1 16,0 0-1-16,0 0-2 15,0 0-38-15,0 0-43 16,-10-8-60-16</inkml:trace>
  <inkml:trace contextRef="#ctx0" brushRef="#br0" timeOffset="139398.18">17376 10260 478 0,'0'0'67'15,"0"0"-50"-15,0 0 71 16,0 0 24-16,0 0-36 15,0 0-21-15,0 0-3 16,0-21-23-16,0 17-9 0,0-7 12 16,0 6-11-1,0-9-3-15,0 2-12 0,0-3 9 16,-9 1-8-16,-5-1 11 16,-2-2-13-16,-3-6-3 15,-2 3 6-15,0 0-3 16,-3-2-4-16,2 1 1 15,-4 6-2-15,-2-7 0 16,-3 1 1-16,1 1 1 16,-5-1-2-16,9 1 1 15,-3 5-1-15,0-6 0 16,-1 2 2-16,-3 2-3 16,-2 0 2-16,-3 5-1 0,-1 5 0 15,-6-3 3 1,-6 7-9-16,-2 0 8 0,-6 3-2 15,-2 0 0-15,4 0-1 16,3 0 1-16,4 0 2 16,5 0 0-16,7 0-2 15,1 0 2-15,1 0 1 16,1 0-3-16,6 0 0 16,0 0 1-16,6 0 0 15,-7 0 0-15,-2 0-1 16,0 3-2-16,-7 0 2 15,0 4-1-15,-7 0-2 16,1 1 3-16,-3 2 0 16,2 1 3-16,0-1-6 0,1 3 3 15,0 0 0 1,0 4 0-16,2 0 0 0,4-2 0 16,0-1-1-16,10-4 1 15,3 0 0-15,3 3 3 16,0-4-3-16,7-1-6 15,7 0 6-15,-5 2 3 16,1 2-3-16,-4 10-1 16,1 2-5-16,-2 5 6 15,0 0-1-15,2 2 1 16,0-1 0-16,-1 4 2 16,-1 4-1-16,7-1 1 15,3-1-2-15,-6-2 0 0,8-3-2 16,2 2 2-16,-2-3 2 15,6 4-2-15,0-2 0 16,0 2-3-16,0-5 2 16,0 3 2-16,0-5-2 15,0-4 4-15,0 3-6 16,0-5 3-16,10 7-2 16,6-3 2-16,0 1 0 15,0 1 0-15,4-4 0 16,2 2 0-16,5-6 0 15,-2 3 0-15,-2-5 0 16,6-1-5-16,1 1 5 0,4-2 0 16,7-4 0-1,-3 0 0-15,1 1 0 0,-2-2-1 16,-1-3-1-16,-1 2 2 16,-3-8 0-16,0 7 0 15,4-7 0-15,0 6 1 16,0-7-1-16,5 0 0 15,-2 0 0-15,2 0 1 16,-2 0 1-16,5 0-2 16,-1 0 0-16,2 0-2 15,4 0 4-15,-1 0 0 16,-2 0-2-16,-1 0 1 16,1 0-4-16,-4 0 6 0,1-7-5 15,-7 6 4 1,2-5-4-16,-5 4 4 0,-1 2-3 15,-3-5 3-15,-1 3-2 16,-2-5 0-16,-2-2-2 16,3 5 2-16,-8 1 2 15,6-6-2-15,1 5-1 16,1-3 1-16,-4 1 0 16,2-2 0-16,3-4-1 15,0-1 1-15,1-1 1 16,-1 3 0-16,3 2-2 15,-6-2 2-15,1-1-1 16,-1 2 0-16,-4 3 0 16,1-5 1-16,2 5-1 0,-2-3 0 15,-3 0 0 1,1 0 0-16,0-1 0 0,-7 2 0 16,1-1 0-16,4-2 0 15,-1 0-3-15,-6-1 3 16,7-1 2-16,-8-3-2 15,4 2 0-15,-3-2 0 16,2-1 1-16,0-2 0 16,-3 0 0-16,4 2-1 15,-5-2 0-15,-6 5-1 16,0-1 1-16,-1-1 0 16,2 3 1-16,-4-6 1 15,1 5-2-15,-1-2 1 0,0 0 2 16,0 2-3-16,0-4-1 15,0 0 1-15,0 2 2 16,0 4-1-16,0-3 0 16,0 3-1-16,0-4-1 15,0 8 1-15,0-2 2 16,0-2-2-16,-1-3 0 16,-5 3-3-16,0-4 3 15,6 5 5-15,-3-3-3 16,-8 6-2-16,5-1-3 15,-1 0 3-15,-3-3 0 16,7-1 3-16,-3 5-1 0,-4-1-2 16,1-4 0-1,-2 5 1-15,3-4 1 0,-2 1 0 16,-2 6 5-16,3-3 6 16,-2-1-4-16,3 3-8 15,-1 2 0-15,-2-2 4 16,2 0-4-16,0 4-1 15,5 1 1-15,-2 0-1 16,3-1 1-16,-6 3-1 16,9 0 1-16,-3-3-1 15,3 3-1-15,0 0-18 16,0 0-15-16,-2 0-14 16,-2 0-18-16,-5 0-29 15,-6 8-156-15,-9 16-177 16</inkml:trace>
  <inkml:trace contextRef="#ctx0" brushRef="#br0" timeOffset="140327.52">16869 10469 43 0,'0'0'289'16,"0"0"-200"-16,0 0 16 16,0 0-32-16,0 0-9 15,0 0 4-15,0 0-12 16,-3-2-15-16,3 2-14 16,0 0-9-16,0 0-12 15,0 0-6-15,0 0 0 0,0 0-1 16,3 2-2-1,19 12 3-15,3-2 5 0,6 5 1 16,2-7 2-16,0 3 4 16,1-6-5-16,-1 2 4 15,4-5-2-15,4-4-5 16,-2 0-2-16,1 0 6 16,-1 0 2-16,-4 0-3 15,4-4-4-15,7-15-1 16,11-8 9-16,15-2-5 15,6-11-1-15,13 1 7 16,0-5-12-16,8-2 2 0,1-7 1 16,0 4-2-1,3 3 0-15,-6 2-1 0,-9 11 2 16,-6 1-1-16,-7 8 0 16,-17 1-1-16,-9 9 0 15,-9-2 0-15,-8 7 0 16,-7-2 0-16,-8 9 1 15,-7-1-1-15,4-1 0 16,-3-1-1-16,6-3 1 16,-8 4 0-16,4-1 0 15,-1 0 2-15,-1 2 4 16,-4-4 1-16,-4 7-6 16,-2-2 3-16,2 2 0 0,-3 0-3 15,0 0 3 1,0 0-1-16,0 0 4 0,0 0-4 15,0 0 1-15,0 0-2 16,0 0 2-16,0 0 0 16,0 0 0-16,0 0-4 15,0 0 4-15,0 0 0 16,0 0-2-16,0 0 1 16,0 0-2-16,0 0 0 15,0 0 1-15,0 0-2 16,0 0 0-16,0 0 0 15,0 0-4-15,0 0-22 16,-11 6-37-16,-33 17-81 16,-39 7-395-16</inkml:trace>
  <inkml:trace contextRef="#ctx0" brushRef="#br0" timeOffset="144513.61">6886 2873 56 0,'0'0'56'0,"0"0"0"16,0 0-12-1,0 0-26-15,0 0-12 0,0 0-6 16,3-14 0-16,4 14-10 16,-4 9-16-16,-3 8-143 15</inkml:trace>
  <inkml:trace contextRef="#ctx0" brushRef="#br0" timeOffset="147811.57">10209 4146 474 0,'0'0'5'16,"0"0"14"-16,0 0 51 16,0 0-14-16,0 0 14 0,0 0-19 15,0 0 9 1,-60-25-23-16,50 22-11 0,-2 2 4 15,-9-3-2-15,-3 1 2 16,-2 3-9-16,-8 0-14 16,2 0 10-16,-4 0-5 15,-3 3-9-15,0 13 2 16,5-2 1-16,1 6-4 16,-1 0 6-16,1 6-3 15,2 6-3-15,1 1 2 16,-3 6-2-16,8 4 0 15,-4 9-2-15,3 7 0 0,3 5 1 16,-2 4-1 0,9 1-1-16,2 5 1 0,11 8 3 15,3-2 1-15,0 2-4 16,0-10-3-16,0-9 3 16,21 0 6-16,7-1-6 15,2 0 0-15,1 2 0 16,5-2 0-16,6-2 0 15,1-4 0-15,5 1-6 16,-2-3 6-16,-1-2 0 16,4-7 1-16,-4-2-1 15,1-12 0-15,2 4 1 16,1-11 0-16,-4 2-1 16,1-6 0-16,6-4 0 15,-1-6 0-15,2-3 1 0,3-4 0 16,-4-1 3-16,-4-2-4 15,1 0 0-15,-10 0 2 16,7-14 1-16,-5-13 1 16,6-4 3-16,-7-1 2 15,-1-7 3-15,4-8-7 16,-4-2 8-16,0-4-5 16,-3-1-7-16,-11 3 3 15,5-2 0-15,-11-5-1 16,-8 7 3-16,2-2-2 15,-10-2 3-15,-3 1 9 16,0-9-12-16,0 10 6 0,-7-4 0 16,-10 2-5-1,-5 4 4-15,-5-5 1 0,2 4-3 16,-3-1 0-16,-2 5-4 16,7 2 7-16,-11 0-1 15,7 2-6-15,0 4 4 16,-3-4 1-16,2 9-2 15,-5-1-2-15,1-3 4 16,3 6-2-16,-1-2-3 16,2 3 1-16,-2 2 2 15,4 6-3-15,3 2 0 16,0 3-3-16,-3 2 7 16,1 5 3-16,-4-7-6 15,-4 4-2-15,0 0-1 16,-3 2-1-16,-7 3 0 0,3-1-1 15,-3 3 0-15,1 5 1 16,5 2 0-16,2 1-3 16,-1 0 5-16,4 0-4 15,-1 0-1-15,0 1 1 16,1 10 0-16,9 0-3 16,2-1-9-16,0 0-13 15,6-4 6-15,-2-1-34 16,7 2 11-16,3 11-42 15,7 20-21-15,0 12-104 0,0 8-119 16</inkml:trace>
  <inkml:trace contextRef="#ctx0" brushRef="#br0" timeOffset="148562.15">10624 6079 452 0,'0'0'133'16,"0"0"-131"-16,0 0 13 15,0 0 64-15,0 0-34 16,0 0-10-16,0 0-8 0,0 3-9 16,0-1-6-16,0 1 6 15,0 6-2-15,10 11 0 16,8 2 10-16,6 9-3 16,1 12-3-1,2 6-6-15,1 7 12 0,5 8-16 16,-3-3 0-16,-1 0-3 15,3-3-2-15,-2-1-4 16,-1 2 3-16,3 1-2 16,-2-1 2-16,-2-3-3 15,2 6 3-15,-5 1-1 16,5 0 0-16,-4-5-1 16,-3-7 15-16,-3-7-11 15,-5-8-3-15,-2-8-3 16,-6-10 0-16,3-5 2 0,-7-7-2 15,-3-1 0-15,0 0 1 16,0-4 1-16,0 5-2 16,0-6 1-16,0 0 0 15,0 0-1-15,0 0 5 16,0 4-4-16,0-4-1 16,0 0 0-16,0 0-1 15,0 0-13-15,-10 0-14 16,-13-10-24-16,-11-7-26 15,7 0-85-15,-9 2-58 16,3 0-151-16</inkml:trace>
  <inkml:trace contextRef="#ctx0" brushRef="#br0" timeOffset="149188.43">10887 7258 410 0,'0'0'50'0,"0"0"-8"16,0 0 48-16,0 0-39 15,0 0-16-15,0 0-7 16,41 95 21-16,-7-70-11 16,2 0-15-16,-1-4 3 15,4 1-8-15,-4-2-7 16,2-2 2-16,2 4 0 16,-5-3-2-16,2-5-3 15,-3 3 9-15,-8-11-8 0,2-6-5 16,-8 3-2-1,1-3 0-15,-4 0 2 0,-6-3-1 16,7-23 8-16,-8-7 4 16,3-12-6-16,-4 0 1 15,-2-5-8-15,-2-2 0 16,-1 12-1-16,-3 1 2 16,0 3 1-16,0 13-3 15,0-1 1-15,0 11 6 16,0 3-8-16,0-1 3 15,0 3-2-15,0 4 0 16,-10 4 0-16,-1 0-1 0,-7 0 0 16,-10 0-4-1,-2 20 1-15,-13 14 6 0,-12 7-1 16,-7 9 3-16,-3-3-5 16,-3 3 0-16,15-12 0 15,-1-1 4-15,14-11 8 16,11-6-4-16,6-5-2 15,8-12 1-15,8 3-3 16,3-6-4-16,4 0 1 16,0 0-1-16,0 0-1 15,-6 0-2-15,2 0 3 16,4 0 0-16,0 0-1 16,0 0-4-16,0 0 4 15,0 0-2-15,21 0 0 16,7 0-34-16,8-9-27 0,4-16-59 15,-1-11-163-15</inkml:trace>
  <inkml:trace contextRef="#ctx0" brushRef="#br0" timeOffset="149365.47">11569 6938 892 0,'0'0'2'0,"0"0"4"0,0 0 9 16,0 0 5 0,0 0-13-16,0 0-4 0,0 3-3 15,-14-22-28-15,-11-1-125 16,-17 0-185-16</inkml:trace>
  <inkml:trace contextRef="#ctx0" brushRef="#br0" timeOffset="149949.9">8305 4807 466 0,'0'0'14'16,"0"0"-7"-16,0 0 20 15,0 0 40-15,0 0-10 16,0 0 4-16,-4 0-19 16,4 0-4-16,0 0-12 15,0 0 5-15,0 0-8 16,0 0-8-16,0 0-1 16,0 0-4-16,-3 3-5 15,3-3-5-15,0 0 2 16,0 0-4-16,0 0-4 0,0 0-10 15,0 3-80-15,0 8-45 16,0 10 51-16,0 1-105 16</inkml:trace>
  <inkml:trace contextRef="#ctx0" brushRef="#br0" timeOffset="150153.36">8305 4807 588 0,'84'109'40'0,"-84"-109"-33"0,0 0-4 15,0 0 49-15,0 0-17 16,3 0-29-16,-3 0-5 16,0 0-2-16,0 0-53 15,0 0-69-15,0 4-170 16</inkml:trace>
  <inkml:trace contextRef="#ctx0" brushRef="#br0" timeOffset="150334.99">8325 4903 496 0,'0'0'40'0,"0"0"-36"0,0 0 2 15,0 0 7-15,0 0-12 16,-4082 0-1-16,8164 1-44 16,-4082 14-120-16</inkml:trace>
  <inkml:trace contextRef="#ctx0" brushRef="#br0" timeOffset="150513.51">8325 4903 452 0,'-30'29'39'0,"30"-29"-37"0,0 0-2 16,3 0 0-16,-3-7-13 16,3 7-72-16,-3-2-77 15</inkml:trace>
  <inkml:trace contextRef="#ctx0" brushRef="#br0" timeOffset="150713.97">8285 4930 585 0,'0'0'19'0,"0"0"-15"15,0 0 2-15,0 0 4 16,0 0-10-16,0 0-1 16,13 0-53-16,-3 0-191 15</inkml:trace>
  <inkml:trace contextRef="#ctx0" brushRef="#br0" timeOffset="151314.44">11205 7433 442 0,'0'0'158'0,"0"0"-155"15,0 0 0-15,0 0 23 16,0 0-8-16,0 0-6 15,0 0-12-15,0 0-16 16,0 0-122-16</inkml:trace>
  <inkml:trace contextRef="#ctx0" brushRef="#br0" timeOffset="151516.18">11205 7433 600 0,'120'-20'6'0,"-120"20"-6"16,0 0-4-16,4 0-2 16,2 0-22-16,0 0-104 15,-3 0-100-15</inkml:trace>
  <inkml:trace contextRef="#ctx0" brushRef="#br0" timeOffset="151726.62">11314 7414 442 0,'0'0'162'16,"0"0"-150"-16,0 0-11 15,0 0 33-15,0 0 1 16,0 0-29-16,0 3-6 16,0-3 0-16,0 0-47 15,0 3-97-15,0 1-125 16</inkml:trace>
  <inkml:trace contextRef="#ctx0" brushRef="#br0" timeOffset="151930.24">11314 7414 673 0,'8'-36'22'0,"-8"36"-18"16,0 0 70-16,0 0-3 16,0 0-38-16,0 0-13 15,0 0-15-15,0 0-4 16,0 0-1-16,0 0-35 15,0 0-87-15,0 0-73 16</inkml:trace>
  <inkml:trace contextRef="#ctx0" brushRef="#br0" timeOffset="152132.71">11357 7403 620 0,'0'0'16'16,"0"0"-13"-16,0 0 53 16,0 0-20-16,0 0-19 15,0 0-15-15,0 0-2 16,0 0-12-16,0 0-67 16,0 0-13-16,0 4-148 15</inkml:trace>
  <inkml:trace contextRef="#ctx0" brushRef="#br0" timeOffset="152357.91">11357 7403 643 0,'-25'122'15'15,"18"-118"-8"-15,4 0 69 16,0-1-8-16,-2-3-24 15,5 0-25-15,0 0-13 16,0 0-6-16,0 0-1 16,0 0-7-16,0 0-53 0,0 0-32 15,0 0-42-15,0 0-187 16</inkml:trace>
  <inkml:trace contextRef="#ctx0" brushRef="#br0" timeOffset="152559.64">11377 7510 544 0,'0'0'14'0,"0"0"-11"0,0 0-6 16,0 0 1-16,0 0-16 15,0 0-73-15,25-4-131 16</inkml:trace>
  <inkml:trace contextRef="#ctx0" brushRef="#br0" timeOffset="152769.08">11377 7510 358 0,'46'-61'177'0,"-46"61"-170"0,2 0-5 16,2 0-1-16,-4 0-1 16,6 0-38-16,-6 0-122 15,0-3-170-15</inkml:trace>
  <inkml:trace contextRef="#ctx0" brushRef="#br0" timeOffset="152974.53">11432 7456 516 0,'0'0'11'0,"0"0"4"15,0 0 5-15,0 0-6 16,0 0-14-16,0 0 0 16,14 8-34-16,-11 2-72 15,0-3-94-15</inkml:trace>
  <inkml:trace contextRef="#ctx0" brushRef="#br0" timeOffset="153180.97">11432 7456 518 0,'53'34'6'16,"-53"-34"-3"-16,0 0 17 15,0 0-13-15,0 0-7 16,0 0 0-16,3 0-30 15,-3 2-109-15,0 1-161 16</inkml:trace>
  <inkml:trace contextRef="#ctx0" brushRef="#br0" timeOffset="153409.38">11383 7572 568 0,'0'0'9'0,"0"0"-5"16,0 0-4-16,0 0 0 16,0 0 0-16,0 0-12 15,0 17-88-15,4-13-65 16</inkml:trace>
  <inkml:trace contextRef="#ctx0" brushRef="#br0" timeOffset="153663.68">11383 7572 468 0,'49'36'41'16,"-46"-36"-26"-16,-3 0 23 16,3 0 8-16,-3 0-24 15,0 0-9-15,0 0-6 16,0 0-6-16,0 0-1 16,0 3 0-16,0-3-17 15,0 0-28-15,0 3-41 16,0-2-85-16,0-1-41 0</inkml:trace>
  <inkml:trace contextRef="#ctx0" brushRef="#br0" timeOffset="153923.5">11468 7512 271 0,'0'0'276'16,"0"0"-264"-16,0 0 5 0,0 0 14 15,0 0-11-15,0 0-18 16,0 0-2-16,0 0 0 16,0 0-1-16,0 0-2 15,0 8-35-15,3 5-18 16,-3 0-40-16,0 3-100 15</inkml:trace>
  <inkml:trace contextRef="#ctx0" brushRef="#br0" timeOffset="154569.8">11468 7512 503 0,'6'74'16'0,"-6"-74"-7"0,0 0 18 15,0 0 0-15,0 0-5 16,0 0-15-16,0 0-4 16,0 0-3-16,4 0 0 15,-4 0 1-15,0 0 0 16,0 0 0-16,0 0 2 15,0 0-3-15,0 0 2 16,0 0-4-16,0 0 4 16,0 0-2-16,0 0 0 15,0 0 6-15,0 0-3 16,0 0 7-16,0 0 7 0,0 0-2 16,0 0-1-16,0 0 1 15,0 0-6-15,0 0-3 16,0 0-2-16,0 0-3 15,0 0 0-15,0 0 1 16,0 0 2-16,0 0-4 16,0 0 0-16,0 3 0 15,0-3 2-15,0 0-2 16,0 0 0-16,0 0 1 16,0 0-1-16,0 0 1 15,0 0 2-15,0 0-2 16,0 0-1-16,0 0 0 0,0 0 2 15,0 0-2-15,0 0 0 16,0 0 5-16,0 0-1 16,0 0 11-16,0 0-9 15,0 0 4-15,3 0-6 16,-3 0-2-16,0 0-1 16,0 0-1-16,0 0-1 15,0 0 0-15,0 0 0 16,1 0-6-16,-1 0-21 15,0 0-32-15,0 0-26 16,6 0-57-16,-6 0-84 16</inkml:trace>
  <inkml:trace contextRef="#ctx0" brushRef="#br0" timeOffset="154819.62">11485 7570 554 0,'0'0'0'15,"0"0"-5"-15,0 0 5 0,0 0 9 16,0 0-7-16,0 0-2 15,0 2-12-15,0-2-91 16,0 0-84-16</inkml:trace>
  <inkml:trace contextRef="#ctx0" brushRef="#br0" timeOffset="155026.56">11485 7570 407 0,'-4'0'2'0,"4"0"-2"16,0 0-1-16,1 0 0 16,2 0-9-16,0 0-36 15,3 0-38-15,-6 0-26 16</inkml:trace>
  <inkml:trace contextRef="#ctx0" brushRef="#br0" timeOffset="155236.01">11471 7643 241 0,'0'0'141'16,"0"0"-141"-16,0 0-12 16,0 0 12-16,0 0-17 15,0 0-56-15,0 0 17 16,14-12-168-16</inkml:trace>
  <inkml:trace contextRef="#ctx0" brushRef="#br0" timeOffset="155453.7">11471 7643 333 0,'-3'-9'0'15,"3"9"-50"-15,0 0 40 16,3 0-1-16,8 0-29 16,-2 0-29-16</inkml:trace>
  <inkml:trace contextRef="#ctx0" brushRef="#br0" timeOffset="155746.91">11488 7614 547 0,'0'0'0'15,"0"0"1"-15,0 0-1 16,0 0 1-16,0 0-1 0,0 0 2 16,0 0-2-16,0 0 0 15,0 0-11-15,0 0-37 16,0 0-49-16,-3 0-53 16</inkml:trace>
  <inkml:trace contextRef="#ctx0" brushRef="#br0" timeOffset="156008.22">11488 7614 765 0,'-14'-21'13'15,"14"21"-13"-15,0 0 5 16,0 3-2-16,0-3-3 16,0 0 0-16,0 0-1 15,0 0-7-15,0 0-30 16,7 0-41-16,0-7 19 16,6-6-9-16,-3 2-120 15</inkml:trace>
  <inkml:trace contextRef="#ctx0" brushRef="#br0" timeOffset="162307.74">5622 3931 420 0,'0'0'4'0,"0"0"20"15,0 0 21-15,0 0 15 16,-146 10-30-16,137-8-4 16,5-2 15-16,4 3-3 15,0-3-15-15,0 0-12 16,0 0-11-16,0 0-4 15,28 0 3-15,25-23-5 16,34-15 12-16,25-25-6 0,24-20 6 16,9-7-4-1,14-2 0-15,-2 8 0 0,-8 7-1 16,-3 11 0-16,-25 7-1 16,-14 7 0-16,-13 4-2 15,-19 11 0-15,-14 10 2 16,-22 13 0-16,-14 5-1 15,-13 6 1-15,-9 3-1 16,-3 0 1-16,0 0 1 16,-15 6 3-16,-40 35-4 15,-32 31-20-15,-29 27-32 16,-24 16 24-16,-14 8 6 0,-1-3 3 16,3-11 6-16,12-6 4 15,16-11 3-15,14-8 6 16,17-16 0-16,11-13-1 15,24-19 1-15,22-16 2 16,20-10 15-16,11-10 0 16,5 0-11-16,0 0-6 15,36-19-10-15,23-23 10 16,28-22 0-16,21-20 5 16,15-10 5-16,16-10-2 15,15 7-7-15,-5 1 10 16,0 8-11-16,-15 9 1 15,-17 6-4-15,-19 20 6 16,-18 11-4-16,-15 14 1 16,-22 13-2-16,-25 8 1 0,-7 7-3 15,-11 0 4-15,0 0 0 16,0 0 16-16,0 0 37 16,0 0-31-16,-14 7-2 15,-1 0-7-15,-3-2 6 16,3-1-9-16,1-1 2 15,9-3 4-15,5 0-9 16,0 0 1-16,0 0-6 16,0 0 0-16,0 0-2 15,0 0 0-15,0 0 0 16,0 0 0-16,0 0 1 16,0 0-1-16,0 0 0 0,0 0 0 15,0 0 0-15,0 0 0 16,0 0 0-16,0 0 0 15,0 0 0-15,0 0 0 16,0 0 0-16,0 0 0 16,0 0 1-16,0 0 5 15,0 0-12-15,0 0 6 16,0 0 0-16,0 0 4 16,0 0-2-16,0 0 1 15,0 0-4-15,0 0 4 16,0 0-3-16,0 0 1 15,0 0 1-15,0 0 7 16,0 0-9-16,0 0-1 16,0 0 0-16,0 0 2 15,0 0 6-15,0 0-7 0,0 0 0 16,0 0-7-16,0 0 13 16,0 0-12-16,0 0 6 15,0 0 0-15,0 0 0 16,0 0 0-16,0 0 0 15,0 0 0-15,0 0 1 16,0 0-2-16,0 0 1 16,0 0 0-16,0 0 6 15,0 0-6-15,0 0 0 16,0 0-2-16,0 0 2 0,0 0 0 16,0 0-6-16,0 0 10 15,0 0-10 1,0 0 5-16,0 0 1 0,0 0 3 15,0 0-3-15,0 0-8 16,0 0 8-16,0 0 0 16,0 0-1-16,0 0-2 15,0 0 0-15,0 0 3 16,0 0 0-16,0 0-5 16,0 0 5-16,0 0 0 15,0 0 0-15,0 0 0 16,0 0 0-16,0 0 0 15,0 0 6-15,0 0-12 16,0 0 6-16,0 0 0 16,0 0 0-16,0 0 0 0,0 0 0 15,0 0 0-15,0 0 3 16,0 0-3-16,0 0 0 16,0 0 4-16,0 0-8 15,0 0 4-15,0 0 0 16,0 0-1-16,0 0 6 15,0 0-5-15,0 0 0 16,0 0 1-16,0 0-6 16,0 0 9-16,0 0-4 15,0 0 0-15,0 0 0 16,0 0-1-16,0 0-5 16,0 0 2-16,0 0-29 0,0 0-10 15,0 0-13-15,13 9-53 16,2 9 85-16,6 10-40 15,-6 0-60-15,-3 1-50 16</inkml:trace>
  <inkml:trace contextRef="#ctx0" brushRef="#br0" timeOffset="163044.57">7139 3277 49 0,'0'0'0'0,"0"0"-4"15</inkml:trace>
  <inkml:trace contextRef="#ctx0" brushRef="#br0" timeOffset="163142.98">6177 3946 18 0,'0'0'8'16,"-191"105"7"-16,123-63 28 16,20-9-43-16,11-9-9 15,20-17-23-15</inkml:trace>
  <inkml:trace contextRef="#ctx0" brushRef="#br0" timeOffset="163381.34">6714 3476 126 0,'0'0'28'0,"0"0"-28"15,-149 106-5-15,67-46-8 16,-16 6 13-16,-3 5-25 16,3-2 23-16,12-8 0 15,10 0 1-15,12-6-2 16,11-9-20-16,11-7 9 16,10-9 5-16,18-17-48 0</inkml:trace>
  <inkml:trace contextRef="#ctx0" brushRef="#br0" timeOffset="163663.1">6648 3587 75 0,'0'0'49'15,"0"0"-43"-15,-189 121 7 16,98-58 4-16,-6-7 15 16,24-11-17-16,17-15 4 0,33-16 3 15,23-14 13 1,0 0-35-16,16-14-41 0,35-25 34 16,12-7-3-16,19-8 4 15,1 1 1 1,-5 10 1-16,-14 11-42 0</inkml:trace>
  <inkml:trace contextRef="#ctx0" brushRef="#br0" timeOffset="172064.9">17422 10580 308 0,'0'0'67'0,"0"0"-19"16,0 0 24-16,0 0-11 15,0 0-31-15,0 0-12 16,0 0 5-16,0 0 0 0,0 0 1 16,0 0 2-16,0 2-14 15,0-2 6-15,0 0-3 16,0 3-2-16,0-3 1 15,0 0-6-15,0 0-1 16,0 0-2-16,0 0 1 16,0 0 4-16,0 2-6 15,0-2 4-15,0 0-2 16,0 0-3-16,0 0-3 16,0 0 2-16,0 0 4 15,0 0-10-15,0 0 5 16,0 0-1-16,0 0 2 15,0 0 2-15,0 0-7 16,0 3 3-16,0-3 0 16,0 2 0-16,0 3 0 0,0-1 3 15,4 5-3-15,10 2 2 16,-6-4 3-16,5 3 0 16,-6 0 0-16,1-1-5 15,5-2 3-15,-3 0-3 16,3 3 3-16,-3-7-2 15,0-1 0-15,1-1-2 16,4-1 2-16,1 0 0 16,7 0 5-16,8 0-5 15,13-3 0-15,12-33 17 16,12-8-8-16,9-9-1 16,-2-3-3-16,0 0-5 0,-2 3-1 15,-6 5 6-15,-3 7-6 16,-7 5 0-16,-7 10 2 15,-8 3-2-15,-7 9 0 16,-8 1 0-16,-4 4 1 16,-7 1-2-16,-2 5 1 15,0-1 0-15,1-1-1 16,-5 0 1-16,-1 3 0 16,-6-1 2-16,-1 3-1 15,1 0-1-15,-3 0 4 16,4 0 1-16,-4 0-1 15,2 0 0-15,-2 0 1 16,0 0 4-16,2 0-1 16,-2 0 0-16,0 0-2 0,0 0 2 15,3 0-5-15,-3 0 1 16,0 0-3-16,0 0 4 16,0 0-5-16,0 0 2 15,0 0-1-15,0 0 0 16,0 0-1-16,0 0 2 15,0 0-2-15,0 0 2 16,0 0-2-16,0 0 2 16,0 0-5-16,0 0 7 15,0 0-9-15,0 0 3 16,0 0 2-16,0 0 1 0,0 0-1 16,0 0 6-1,0 0-6-15,0 0-4 0,0 0 4 16,0 0 0-16,0 0 5 15,0 0-5-15,0 0 0 16,0 0-2-16,0 0 0 16,0 0 2-16,0 0 0 15,0 0 0-15,0 0 4 16,0 0-4-16,0 0-1 16,0 0 1-16,0 0 0 15,0 0 0-15,0 0 1 16,0 0-1-16,0 0-1 15,0 0 1-15,0 0 0 0,0 0 0 16,0 0 0 0,0 0 0-16,0 0 0 0,0 0 2 15,0 0-3-15,0 0 1 16,3 0 0-16,-3 0 0 16,0 0 5-16,0 0-5 15,0 0-2-15,0 0 1 16,0 0 1-16,0 0 0 15,0 0 0-15,0 0 0 16,0 0 0-16,0 0 0 16,0 0 0-16,0 0 0 15,0 0 0-15,0 0 1 0,0 0 0 16,0 0 0 0,0 0 0-16,0 0-1 0,0 0 0 15,0 0 4-15,0 0-7 16,0 0 3-16,-17 0-12 15,-16-7-57-15,-9 0-44 16,-16 4-120-16</inkml:trace>
  <inkml:trace contextRef="#ctx0" brushRef="#br0" timeOffset="175824.01">17030 10380 420 0,'0'0'2'0,"0"0"-2"15,0 0 4-15,0 0-4 16,0 0-54-16,0 0-70 16</inkml:trace>
  <inkml:trace contextRef="#ctx0" brushRef="#br0" timeOffset="177835.54">15551 8942 455 0,'0'0'25'16,"0"0"54"-16,0 0-9 15,0 0 13-15,0 0-22 16,0 0-1-16,-40 0-25 15,40 0-21-15,0 0 6 16,0 0-10-16,0 0-7 16,0 0-3-16,0 0-2 15,8 0 2-15,21 0-1 16,14-10 1-16,14-5 0 16,14 1 1-16,11 4 1 0,15-6 0 15,13 3-2-15,11 1 1 16,-1-2-4-16,0 4 8 15,-8 0-7-15,-3 3 4 16,-14 7-2-16,-2 0 0 16,-5 0-1-16,-13 0-1 15,-10 0 4-15,-9 0 1 16,-14 0-3-16,-14 0 0 16,-13 0 0-16,-4 0 2 15,-11 0-2-15,0 0 2 16,0 0 4-16,0 0 1 15,-7 0 0-15,-29 0-7 16,-6-3-3-16,-12-4 2 16,-4 5-1-16,-9 2-13 0,-6 0-3 15,-6 0-8-15,-3 0-5 16,3 6 1-16,-2 10 8 16,9-1 7-16,4-5 15 15,12 1 0-15,-2 6 0 16,2-5 0-16,2 8-3 15,11-6 3-15,11-2 1 16,14-8 10-16,10-1 2 16,5 0-1-16,-1-1-9 15,4-2-3-15,0 3 0 16,11 6-16-16,30 1 13 0,8 7 3 16,12-8 0-1,8 1 2-15,1-5 3 16,9-4-4-16,-2-1 1 0,-2 0-2 15,4 0 5-15,-9 0-2 16,-7 0-3-16,-9-6 0 16,-10-4 1-16,-2 4 0 15,-18 3-1-15,0-2 0 16,-15 5 0-16,-5-2 1 16,-4 2-1-16,0 0 3 15,0 0 3-15,0 0 1 16,0 0 5-16,-7 0-1 0,-23 0-7 15,-11 7 0 1,-14 8-4-16,-16 9 0 0,-13 7-4 16,-6-2 3-16,-10 0-1 15,4-2 2-15,5-5-1 16,9-5 2-16,13-6-1 16,17-1 2-16,16-7-2 15,14-3 0-15,16 0 8 16,6 0-8-16,0 0-3 15,0 0-2-15,2 0-6 16,35-3 9-16,9-13 2 16,10-2 1-16,5 2-1 15,7-1 0-15,-1 3 0 16,8 1 2-16,-1-2-2 16,1-5 0-16,-5 7 2 0,-6 2-2 15,-5-2 0-15,-12 3 0 16,-7-1-2-16,-9 2-2 15,-11 2-8-15,-9 5 3 16,-4 2 7-16,-7 0-1 16,0 0 0-16,0 0 3 15,0 0 0-15,-17 0 1 16,-5 0 1-16,-14 0 1 16,-4 0-3-16,2 2 0 15,-5 1 2-15,4 1 2 16,4 1-3-16,0-5 7 15,7 1-8-15,5-1 6 0,9 0-1 16,3 0-3 0,6 0 3-16,0 0-3 0,5 0-1 15,0 0-1-15,-3 0 1 16,3 0 0-16,0 0-1 16,0 0-1-16,0 0 1 15,0 0-3-15,0 0 1 16,0 0-2-16,0 0 0 15,0 0 1-15,0 0 1 16,0 0-8-16,0 0 2 16,0 0 5-16,0 0-2 15,3 0 5-15,0 0 0 16,-1 0 0-16,3 0 0 0,-2 0-1 16,-3 0 1-1,4 0 0-15,-4 0 1 16,0 0-2-16,0 0 2 0,0 0-2 15,0 0 2-15,0 0-3 16,0 0 2-16,0 0 0 16,0 0 0-16,0 0 0 15,0 0 0-15,0 0 1 16,0 0-2-16,0 0-1 16,0 0-18-16,0 0 4 15,0 0-7-15,0 0-3 16,4 0 5-16,-4 0-12 15,0 0-2-15,3 0-12 0,3 0-8 16,-1-5 23-16,5-6-82 16,-10-3-66-16</inkml:trace>
  <inkml:trace contextRef="#ctx0" brushRef="#br0" timeOffset="179226.82">15416 6708 160 0,'0'0'225'16,"0"0"-184"-16,0 0-6 15,0 0 42-15,0 0-18 16,0 0-8-16,0 0-21 0,-15-6-2 15,15 6-16 1,0 0-3-16,0 0 3 0,0 0-12 16,0 0-1-16,0 0-7 15,6 0 8-15,21 0 0 16,5 0 3-16,10 0 0 16,6 2-1-16,1 10 0 15,4 1-2-15,1-5 0 16,3-2 6-16,6 3-3 15,3-4-2-15,1 0 1 16,6 7-1-16,0 0-1 16,3 4 0-16,2 2 5 15,-4-3-3-15,-2-1-2 16,-5 0-2-16,-1-2 2 16,-5 2 0-16,6-4 2 0,-5 0-2 15,-1-2 3-15,-4 0-3 16,-4-5 0-16,-4 7 1 15,-7-6 0-15,-12-1 1 16,2 5-2-16,-7-4 0 16,1 3 0-16,-6-4 0 15,6 4 0-15,-5 1 0 16,7-6 2-16,1 1-2 16,-1 2 0-16,-1-2 2 15,3 2-4-15,-4-1 2 16,3 3 0-16,-1-5 0 15,-3-2 0-15,2 0 0 0,-2 0 0 16,3 0 0 0,-5 0 0-16,3 0 0 0,-10 0 2 15,2 0-2-15,-4 0 0 16,5 0 0-16,-2 0 0 16,-3 0 0-16,-3-2 2 15,-3 2 0-15,1 0-2 16,1-3 0-16,-6 3 0 15,0 0-4-15,-4-4 4 16,1 2 0-16,-1 2 0 16,0 0 0-16,0 0 0 15,0 0 1-15,0 0 0 16,0 0 3-16,0 0-3 0,0 0 2 16,0 0 0-1,0 0 0-15,0 0 3 0,0 0 5 16,0 0-5-16,0 0 4 15,0 0 1-15,0 0-6 16,0 0-4-16,0 0-1 16,-12 0-8-16,-20 0-67 15,-13 0-17-15,-17-2-95 16</inkml:trace>
  <inkml:trace contextRef="#ctx0" brushRef="#br0" timeOffset="179903.02">16171 6922 116 0,'0'0'266'16,"0"0"-250"-16,0 0-6 16,0 0 24-16,0 0 0 15,0 0-17-15,-10 0-11 16,10 0-6-16,12 0 0 16,12 0 3-16,11 0-2 0,4 0 5 15,8 0-4-15,4 0 11 16,5 0-3-16,4 0 3 15,-1 3-5-15,10-3 5 16,2 0 0-16,-3 0-5 16,1 0-4-16,1 0 0 15,-4 2 3-15,-10 4-5 16,1 2-2-16,-4-1 0 16,-3 2 0-16,-5-2 2 15,-2-4-1-15,-7 4-2 16,4-3 2-16,-7 0-1 15,-5-2 0-15,-4-2 2 0,-3 3-2 16,-6-3 2 0,-6 0-2-16,-8 0 1 0,-1 0 0 15,3 0 1-15,-3 0 12 16,3 0 18-16,-3 0 4 16,0 0-11-16,0 0 0 15,0 0-10-15,0 0 0 16,0 0 4-16,0 0-8 15,0 0-8-15,0 0 2 16,0 0-4-16,0 0 0 16,2 0-1-16,-2 0 0 15,0 0-3-15,0 0 3 16,0 0 0-16,0 0-2 0,0 0-25 16,0 0-24-1,0 0-43-15,2 0-33 0,2 0-153 16</inkml:trace>
  <inkml:trace contextRef="#ctx0" brushRef="#br0" timeOffset="180135.4">17866 6721 76 0,'0'0'322'16,"0"0"-287"-16,0 0 34 0,0 0 9 16,0 0-49-16,0 0-20 15,0-5-9-15,0 5 0 16,0 0-15-16,0 0-26 16,-13 11-91-16,-12 8-105 15</inkml:trace>
  <inkml:trace contextRef="#ctx0" brushRef="#br0" timeOffset="212638.98">16891 8071 271 0,'0'0'42'0,"0"0"-42"16,0 0 7-16,0 0 33 15,0 0 53-15,0 0 7 16,0 0-66-16,0 0-21 16,0 0-9-16,4 0-2 0,-4 0 0 15,0 0 1 1,0 0 3-16,0 0-5 0,3 0-1 16,-3 0 5-16,0 0-6 15,0 0 3-15,0 0 4 16,0 0-2-16,0 0 0 15,0 0 1-15,0 0 0 16,4 0-3-16,2 0-1 16,-1 0 6-16,4 0-5 15,3 0 7-15,5 4-5 16,-2-4-3-16,5 0 5 16,3 0 6-16,-2 0-7 15,3 0 2-15,1 0 4 16,-3 0-5-16,3-5-1 0,0-4 6 15,5-5-4-15,-4-1 1 16,3-2-4-16,-1-3 0 16,2 0 1-16,3 5 1 15,-4-6-4-15,1 7 0 16,-1-5-4-16,-1 8 5 16,-3 1-1-16,0-5-2 15,-5 9 0-15,-4-1 0 16,-2 3 0-16,-2 1 0 15,-6 2 0-15,-3 1 0 16,-3 0 0-16,0 0 1 16,0 0-1-16,3 0 0 15,-2 0-4-15,-1 0 4 16,0 0 4-16,0 0-4 16,0 0-4-16,0 0 4 0,0 0-2 15,0 0 2-15,0 0 2 16,0 0-2-16,0 0 0 15,0 0 1-15,0 0-1 16,0 0 2-16,0 0-3 16,0 0 1-16,0 0 0 15,0 0 0-15,0 0 1 16,0 0-1-16,0 0 0 16,0 0 1-16,0 0-1 15,0 0 0-15,0 0-1 0,0 0 1 16,0 0 2-1,0 0-1-15,0 0-1 0,0 0-3 16,0 0 2-16,0 0 1 16,0 0 0-16,0 0 1 15,0 0-1-15,0 0 1 16,0 0-1-16,0 0 1 16,0 0-1-16,0 0-1 15,0 0 0-15,0 0 1 16,0 0 0-16,0-3 0 15,0 3 1-15,0 0-1 16,0 0 0-16,0 0 1 16,0 0-1-16,0 0 0 0,0 0 1 15,0 0-2 1,0 0 4-16,0 0-6 16,0 0 3-16,0 0 0 0,0 0-1 15,0 0 1-15,0 0 1 16,0 0-1-16,0 0 0 15,0 0 1-15,0 0 1 16,0 0-4-16,0 0 2 16,0 0-1-16,0 0 1 15,0 0 0-15,0 0 0 16,6 0-3-16,9 0-29 16,18 0-63-16,12 0 68 15,5 3-138-15</inkml:trace>
  <inkml:trace contextRef="#ctx0" brushRef="#br0" timeOffset="-209291.17">22638 9475 746 0,'0'0'4'16,"0"0"-2"-16,0 0-2 15,0 0 1-15,0 0 23 16,0 0-3-16,0 0-21 16,16-3 4-16,38-4-3 15,24-5 7-15,29-10 6 16,17 0 4-16,7-9-11 0,4 6 0 16,-1-4 6-16,10-2-9 15,3 7 3-15,2-4-2 16,-6 0 2-16,-2 3-2 15,-8 1 2-15,-6 0-2 16,-15 5-4-16,-17 5 0 16,-24-1 0-16,-21 5-1 15,-17 7 0-15,-18 0 3 16,-9 3-1-16,-6 0 1 16,0 0 2-16,0 0 2 0,0 0 9 15,-3 0-6 1,-30 0-10-16,-19 0-3 0,-20 0-33 15,-25 13-45-15,-9 7-49 16,-11-1-64-16,-4 4-107 16</inkml:trace>
  <inkml:trace contextRef="#ctx0" brushRef="#br0" timeOffset="-208732.66">23002 9458 493 0,'0'0'116'0,"0"0"-114"0,0 0 0 16,0 0 19-1,0 0 29-15,0 0-19 0,-73 28-21 16,79-25-10-16,41-3 0 16,30 0 1-16,17 0 33 15,19-14-6-15,11-14 2 16,-2-10-12-16,5-2 7 15,-3-3-8-15,-2 0-7 16,-1 1 2-16,-6-1-6 16,-8 2-1-16,-1 1-5 15,-10 8 2-15,-10 5 2 16,-16-5 0-16,-19 14 4 16,-18 2-5-16,-13 5 3 15,-9 11-3-15,-8 0-2 0,0 0 2 16,-3 0 4-1,0 0 3-15,0 0-6 0,0 0 3 16,0 0 1 0,0 0 2-16,0 0-8 0,0 0 1 15,0 0 3-15,0 0-6 16,0 0 7-16,0 0-1 16,0 0-4-16,0 0 2 15,0 0 3-15,0 0-4 16,0 0 0-16,0 0-2 15,0 0 2-15,0 0-1 16,0 0-2-16,0 0 1 16,0 0-1-16,0 0-2 15,0 0 1-15,0 0 1 16,0 0-1-16,0 0-27 0,-6-8-13 16,-36-23-44-16,-34-14-350 15</inkml:trace>
  <inkml:trace contextRef="#ctx0" brushRef="#br0" timeOffset="-200432.55">23251 9528 299 0,'0'0'0'15,"0"0"-14"-15,0 0 14 16,0 0 1-16,0 0 20 16,189-25 14-16,-137 8-3 15,14 0-18-15,3-5 12 16,10 3 3-16,8-10 3 15,5 5-11-15,6-1-2 16,-6-6-3-16,4 5-11 16,-6 2-2-16,-2 2 4 15,-11-5-5-15,-6 8-2 16,-16 0 5-16,-15 2-3 16,-16 9-2-16,-14 2 6 0,-5 3-2 15,-5 3 4-15,0 0 26 16,0 0 12-16,-23 0 5 15,-23 0-51-15,-22 0-3 16,-21 0 2-16,-11 17-65 16,-8 16 36-16,-15 4-12 15,-9 4-4-15,-6 2 11 16,-3 3 19-16,11-12 16 16,17-2 3-16,23-7 17 15,20-9 24-15,19-7-1 0,21-1-19 16,10-3-3-16,9-4 0 15,11-1 4-15,0 0-25 16,0 0 0 0,11 0-8-16,29 0 7 0,19 0 1 15,13-9 3-15,7-8-1 16,4-5-2-16,7 0 0 16,0-4 2-16,1 2 1 15,6-1 1-15,-4-1-2 16,-7-5-2-16,-7 11 2 15,-9-2 1-15,-13 3-3 16,-7 5-4-16,-17 3 4 16,-12 7 0-16,-14 2 0 0,-7-1 4 15,0 3-3-15,0 0-1 16,-36 0-6-16,-23 25 4 16,-25 9-20-16,-14 9 3 15,-14 10 2-15,-12 0-13 16,-1 6 15-16,-2-2-1 15,12-1 16-15,15-13 1 16,21-11 5-16,20-8 2 16,20-5 2-16,21-9-4 15,10-7-4-15,8-2 0 16,0 1-2-16,19 1-6 16,34-3 6-16,26 0 2 0,14-16 0 15,8-20 2 1,6-3 0-16,-4-4 10 0,5-1-3 15,-8-2-1-15,-5 3-4 16,-5 6-3-16,-8 4-1 16,-12 8 0-16,-9 1-2 15,-17 8 1-15,-9 6 5 16,-14 4-5-16,-9 2-1 16,-9 4-4-16,-3 0 4 15,0 0 13-15,0 0 4 16,0 0-2-16,0 0-4 15,0 0 5-15,0 0-6 16,0 0-7-16,0 0 0 16,0 0-3-16,0 0 3 15,0 0-3-15,0 0 0 16,0 0 1-16,0 0 1 0,0 0-2 16,0 0 0-16,0 0 3 15,0 0-1-15,0 0 0 16,0 0-2-16,0 0-1 15,0 0 0-15,0 0 2 16,0 0-1-16,0 0 0 16,0 0 0-16,0 0-1 15,0 0-1-15,0 0 2 16,0 0 2-16,0 0-1 16,0 0-1-16,0 0 0 15,0 0 0-15,0 0 0 0,0 0 3 16,0 0-6-1,0 0 5-15,0 0-2 16,0 0 0-16,0 0-1 0,0 0 0 16,0 0 1-16,0 0-1 15,0 0 1-15,0 0-2 16,0 0 1-16,0 0 1 16,0 0 1-16,0 0-1 15,0 0 0-15,0 0-1 16,0 0 1-16,3 0 0 15,-3 0 0-15,0 0 0 16,0 0 1-16,0 0 1 0,0 0-2 16,0 0 0-16,0 0-2 15,0 0 2 1,0 0 2-16,0 0-1 0,0 0-1 16,0 0 0-16,0 0-4 15,0 0 2-15,0 0-5 16,0 0-28-16,0 0-27 15,0 0 1-15,0-3-44 16,0-5-94-16</inkml:trace>
  <inkml:trace contextRef="#ctx0" brushRef="#br0" timeOffset="-197335.03">15912 12615 604 0,'0'0'6'16,"0"0"-2"-16,0 0-2 16,0 0-2-16,0 0 4 15,0 0-4-15,0 0 8 16,99-28-4-16,-37 21 5 15,8-3 6-15,13-3-2 16,2-1-2-16,9-8-4 0,0-2 2 16,9-3-4-16,4-5 1 15,8-1 3-15,-3-4-7 16,10 1-1-16,1 0 1 16,-10 6 1-16,-3 4 0 15,-6 7-3-15,-6 2 0 16,-10 6 0-16,-8 2 0 15,-16 1 0-15,-18 5-3 16,-16-3 6-16,-16 6-6 16,-8 0 5-16,-5 0-4 15,-1 0 4-15,0 0-1 16,0 0 2-16,0 0-1 16,0 0-2-16,-10 0-3 15,-20 0-42-15,-16 0-38 16,-15 0 0-16,-10 0-152 0</inkml:trace>
  <inkml:trace contextRef="#ctx0" brushRef="#br0" timeOffset="-196570.53">16593 12467 385 0,'0'0'6'0,"0"0"7"16,0 0 42 0,0 0-20-16,0 0-13 15,0 0-4-15,-28 3-18 0,28-1-6 16,19 7 6-16,10-3-1 16,10 4 3-16,7-10 8 15,-4073 0 0-15,8182 0 9 16,-4065-16 6-16,19-18 0 15,8-8-1-15,-1-2-11 16,-4-1-2-16,-8 8-2 16,-10 1-5-16,2 6-2 15,-14 6-1-15,-12 2 3 16,-13 6-3-16,-22 2 6 16,-13 11-7-16,-14 0 3 15,-1 3 7-15,-7 0-1 0,0 0 15 16,0 0 4-16,0 0 5 15,0 0-14-15,0 0-1 16,0 0-8-16,0 0-5 16,0 0 6-16,0 0-9 15,0 0 4-15,0 0-5 16,0 0 4-16,0 0-2 16,0 0 0-16,0 0 2 15,0 0-2-15,0 0 1 16,0 0-1-16,0 0 0 15,0 0-3-15,0 0 1 16,0 0-1-16,0 0 3 0,0 0-3 16,0 0 0-16,0 0 0 15,0 0 1-15,0 0-1 16,0 0 0-16,0 0 0 16,0 0 0-16,0 0 1 15,0 0-1-15,3 0 0 16,-3 0-2-16,0 0 2 15,0 0 0-15,0 0 0 16,0 0 0-16,0 0-1 16,2 0-1-16,-2 0-3 15,0 0 5-15,0 0-2 16,0 0-2-16,0 0-14 16,0 0-8-16,6 0-8 15,2 0-3-15,3 0 2 16,3 0-33-16,-3 0-37 0,2-1-112 15,-10-6-25-15</inkml:trace>
  <inkml:trace contextRef="#ctx0" brushRef="#br0" timeOffset="-188793.29">17350 15975 366 0,'0'0'9'0,"0"0"48"16,0 0 37-16,0 0-30 16,0 0-11-16,0 0-4 15,0 0-14-15,-13 4 9 16,13-4-5-16,0 0-9 16,0 0-4-16,0 0-4 0,0 0-2 15,0 0-13-15,0 0 3 16,0 0-3-16,3 0-3 15,18 0 0-15,16-13 5 16,15-11-6-16,23-2 2 16,11-4-5-16,13-4 1 15,8 2 2-15,4-5 2 16,-9 2-5-16,1 2 0 16,-3 2-6-16,-7 5 6 15,-8 5 2-15,-16 2 3 16,-10 4-10-16,-15 5 9 15,-9-1-7-15,-7 5 6 16,-12-1-2-16,-2 4-1 16,-5-1 0-16,-4 1-4 0,-2 3 8 15,0 0-2-15,-3 0 0 16,0-3 4-16,0 3-6 16,0 0 2-16,0-6-2 15,0-2-11-15,-3-5-39 16,-16-4-3-16,-4 5-26 15,1 4-66-15,-4 3 13 16,1 2 4-16,0 2-31 16,5-2 17-16</inkml:trace>
  <inkml:trace contextRef="#ctx0" brushRef="#br0" timeOffset="-188298.1">18480 15467 75 0,'0'0'103'0,"0"0"-32"16,0 0 25-16,0 0-18 15,0 0-5-15,0 0-17 0,-39-6-25 16,39 6-6-16,0 0-15 15,0 0-10-15,0-3 0 16,10-2-3-16,19 5 3 16,6-6 9-16,3 6-3 15,-1 0 6-15,-6 0-4 16,-4 0-5-16,-3 0-1 16,-9 0-1-16,2 11-1 15,-7 6 1-15,-6 8-1 16,-4 8 0-16,0 5 7 15,0 3-4-15,-14 1 5 16,-11 2-1-16,-1-11 19 0,5-3-2 16,0-8 6-16,3-5 11 15,8-10-7-15,9-7-7 16,1 0 11-16,0 0-16 16,0 0 8-16,0 0-5 15,-7-10-2-15,0-22-21 16,-3-6 4-16,-1-8-6 15,3-7 10-15,-1 1-10 16,-1-2 4-16,1 2-1 16,-2 6 3-16,1 0-4 15,-3 9 4-15,5 8-3 16,0 8-2-16,1 5 1 16,4 10-2-16,2 5 4 15,1 1-4-15,0 0 0 16,0 0 0-16,-3 0-6 15,0 0-18-15,0 0-39 0,-2 7-44 16,-9 30-107-16,-12 8-97 16</inkml:trace>
  <inkml:trace contextRef="#ctx0" brushRef="#br0" timeOffset="-186790.74">17013 16441 12 0,'0'0'237'15,"0"0"-142"-15,0 0-24 16,0 0-4-16,0 0-18 15,0 0-27-15,-4 0-1 16,4 0-10-16,0 0-10 16,0 0 5-16,0 0-5 15,0 7 0-15,10-2-1 0,16 4 19 16,8-1 11-16,2-4-6 16,7 2-2-16,11-2 13 15,1-4-25-15,15 0 12 16,5 0 0-16,6 0 0 15,15 0-6-15,6-3-5 16,-1-4-4-16,-1 0-1 16,-14 2-4-16,-10 1-2 15,-11-1 3-15,-13 2-2 16,-6 3-1-16,-7 0 2 16,-11 0 0-16,-3 0-2 15,-4 0 1-15,-3 0-1 16,-4 0 0-16,-4 0 0 0,-2 0-1 15,-8 0 1-15,2 0-2 16,2 0 4-16,-4 0-1 16,0 0 0-16,0 0 0 15,0 0 7-15,0 0-5 16,0 0 1-16,0 0 5 16,0 0 6-16,-16 0-13 15,-6 0-2-15,-4-2-11 16,2-8-34-16,2 3-32 15,-3 0-12-15,0-3 31 0,0 1 2 16,1 3 13 0,3-5 21-16,3-2 16 15,0 4 6-15,5-2 0 0,2 1 12 16,2 2 18-16,3 6 0 16,5-1 5-16,1 3-2 15,0 0-5-15,0 0-2 16,0 0-6-16,0 0-10 15,-3 0-7-15,3 0-1 16,0 0-2-16,0 0-6 16,22 0 6-16,3 0-1 15,2 0 1-15,-1 9 0 16,-2-3 7-16,5 5-7 16,0 3 0-16,-4-4 2 15,-4 7-2-15,3-2 1 0,-8 2-1 16,-2 5 2-1,-4-1-1-15,-3 8-2 0,-3 2-2 16,-4 5 3-16,0 6 8 16,0-1-4-16,-18-2 4 15,-3-2-4-15,0-8 0 16,-1-4 3-16,5-3 0 16,2-7-3-16,5-5 5 15,5-3 3-15,2-4 3 16,3-3 4-16,0 0 1 15,0 0 2-15,0 0-1 16,0 0 5-16,0 0-13 0,0 0 12 16,0 0-8-16,0 0-2 15,-5-16-11-15,-5-3-2 16,3-3 5-16,1-3-5 16,-3-2 1-16,-1-5 4 15,0-8 0-15,-4 7-2 16,0-12-4-16,0 4 5 15,-2-2-4-15,2 8 0 16,2 6-2-16,1 10 2 16,5 4-2-16,3 7 2 15,0-1-1-15,0 5-1 16,3 1 1-16,-1 3-1 16,1 0 0-16,0 0-1 15,0 0 1-15,0 0-3 16,0 0-1-16,0 0-19 0,0 0-18 15,0 0-28-15,1 3-26 16,25 13 46-16,-3 1-82 16,3-7-135-16</inkml:trace>
  <inkml:trace contextRef="#ctx0" brushRef="#br0" timeOffset="-186580.23">18828 16190 583 0,'0'0'19'0,"0"0"-6"16,0 0 76-16,0 0 3 16,0 0-49-16,0 0-38 15,0 0-3-15,16 0-4 16,-16 4-31-16,-38 28-204 15</inkml:trace>
  <inkml:trace contextRef="#ctx0" brushRef="#br0" timeOffset="-176926.94">18757 7500 665 0,'0'0'0'0,"0"0"0"15,0 0 12-15,0 0 36 16,0 0 3-16,0 0-15 16,0 0-23-16,-18 10-3 15,22-10-10-15,25 0 3 16,17-10 20-16,21-16-1 15,11-4-5-15,14-7 10 16,12-6-14-16,12 4 6 16,9-4-12-16,1-1 2 0,5 9-3 15,10-2-4-15,13 7 1 16,11 1 2-16,7 1-5 16,-2 8 1-16,4 1-1 15,-5 7 0-15,1 7 0 16,-9 5 0-16,-11 0-6 15,-6 0 6-15,-12 0 3 16,-9 1-2-16,-10 15-1 16,-7 1 0-16,-12 3 1 15,-3 3-1-15,-4 6 2 16,-2 5-4-16,-6-1 2 16,-2-2 0-16,-8-1 1 15,-6-2-1-15,-10 2 0 0,1-2 0 16,-5-2 1-16,2-1-1 15,2 1-2-15,1 0 2 16,2 2 2-16,-4 1-2 16,0-3 1-16,3 10 0 15,-3-8-1-15,2 4 2 16,3 4-2-16,-4-4 1 16,-6-1 2-16,-1-1-3 15,-1-1 0-15,-5-5 1 16,-4 2 0-16,-4-2-1 15,0 5 0-15,1 5 1 16,1 6 0-16,-1-2 0 0,-2-1 0 16,0 6 0-16,-1 0 1 15,2 6 5-15,-2 0-3 16,0-5-3-16,5 3-1 16,1 1 6-16,7 2-6 15,-7-7 2-15,6 3 0 16,-2 0-2-16,-1 0-1 15,0 1 1-15,1 10 3 16,-5-4 2-16,1 9-3 16,3 4 2-16,0-1-2 15,-3 4 1-15,-1-1 0 16,-6 1-3-16,-5 4 1 16,-1-1 7-16,-3 6-6 15,-3 2 2-15,-1 4 1 16,-1 2 2-16,-2-7-5 15,2-2 0-15,-2-4-2 0,-2 4 1 16,1-7 0-16,-9 0-1 16,0-2 0-16,-3-5 2 15,0-4 3-15,0-3-5 16,0-6 0-16,-11-4 3 16,-14 1-5-16,-6-2 6 15,-5-1-4-15,-7 4 2 16,1-7-1-16,-6 2-1 15,3 1 3-15,4 0-2 16,3-4-1-16,3-6 0 16,3-2 0-16,4-6 1 0,9-2-1 15,-3-7 3-15,2 3-3 16,-3-7 0-16,-1 5 5 16,-5 4-5-16,-1-2 0 15,1-1 0-15,1-6 0 16,6-3 1-16,-4-4 1 15,4 1-2-15,2-6 1 16,3-1-1-16,2 0 0 16,0 0 0-16,6 0 1 15,1 0-2-15,1-14-8 16,3-6 2-16,1 0-4 16,3 1-1-16,0-6-1 15,0-3-15-15,0-5 0 0,0-7-4 16,0 1-8-16,3-5-7 15,1-1 0-15,0 3-29 16,-4 1 20-16,0 7 38 16,0 4 17-16,0 5 1 15,0 5 0-15,0 14 30 16,0-2 33-16,0 8-7 16,0 0-14-16,0 0-19 15,0 0 1-15,0 4-14 16,0 23-2-16,0 2 2 15,-5 8 2-15,-4 1 0 16,4-3-1-16,-6 4-2 0,1 3-2 16,0-8-3-16,-1 2 3 15,-1 0-4-15,-1-9-2 16,1 2 3-16,2-15-2 16,3-3-3-16,7-5 1 15,0-6-1-15,0 0 1 16,0 0-1-16,0 0 1 15,17-6-2-15,11-6 3 16,12-1-1-16,1 1 5 16,7 2-5-16,-1 7-2 15,4 3 2-15,-3 0 2 16,-5 0-2-16,-7 0-4 16,-8 0 3-16,-10 0 1 15,-6 3 0-15,-10-3 0 0,2 0 2 16,-4 0-2-1,0 0 8-15,0 0 19 0,-6-20-4 16,-22-13-13-16,-5-10-10 16,-7-14 2-16,-5-5-4 15,-3-5 2-15,6 7 0 16,3 5 0-16,10 8 2 16,2 13 3-16,8 6 3 15,2 11-4-15,4 1-3 16,3 2-1-16,0 2-4 15,-2-2-52-15,0-9-23 16,-4-10-139-16,-7-17-339 16</inkml:trace>
  <inkml:trace contextRef="#ctx0" brushRef="#br0" timeOffset="-176484.57">22094 6423 638 0,'0'0'5'0,"0"0"15"15,0 0 31-15,0 0-26 16,0 0-18-16,0 0 24 15,2 108-12-15,7-55-1 16,-3 6-11-16,-1 2-3 0,-2 5-1 16,-3-9 3-16,0-6-6 15,0-7-9-15,-6-9-32 16,-13-14-55-16,-7-15-47 16,-6-6-247-16</inkml:trace>
  <inkml:trace contextRef="#ctx0" brushRef="#br0" timeOffset="-175885.15">21710 6123 663 0,'0'0'4'16,"0"0"25"-16,0 0 50 16,24-148-24-16,19 110-25 0,15 4-24 15,10 2-3 1,11 10-1-16,-2 9 1 0,1 9-3 15,-3 4-2-15,-11 22 2 16,-11 24-4-16,-11 8 5 16,-23 14-1-16,-19 5 0 15,0 3 2-15,-29 2 20 16,-20-3-8-16,-1-12 12 16,5-5-12-16,11-7 5 15,9-10-3-15,11-4-7 16,7-7 1-16,7-3-10 15,0-6 0-15,13-6-3 0,20 0 1 16,13 2 1 0,9-12 1-16,11 2 0 0,2-7 7 15,6-3-3-15,-4-23-3 16,-6-10 0-16,-1-8 3 16,-10-5-3-16,-9-4 1 15,-7 0 0-15,-12 5-2 16,-10 2-1-16,-13 6 1 15,-2 9 4-15,0 7-2 16,-20 10 1-16,-2 8-2 16,2 6 0-16,-2 0 0 15,0 8 3-15,8 21-6 16,0 12 2-16,8 9-1 16,6-3 0-16,0 6 1 15,6-4 0-15,19-5 1 0,5-1-3 16,3-4 3-16,8-9-2 15,1-11 1-15,1-10-2 16,6-9-3-16,5 0-7 16,-3-20-28-16,-2-13-13 15,-7-9-35-15,-12-6-77 16,-12-3-82-16</inkml:trace>
  <inkml:trace contextRef="#ctx0" brushRef="#br0" timeOffset="-175363.75">23297 6221 122 0,'0'0'2'0,"0"0"18"16,0 0 15-16,0 0-10 16,0 0 12-16,0 0 3 15,51-59 17-15,-47 45 12 16,-4 4 10-16,0 3-13 15,0-4-18-15,0 4-4 16,0-3 14-16,0 2-7 16,0 0 17-16,0 3-36 15,-8 2 6-15,2 0-10 16,1 3 5-16,5 0-14 16,0 0-10-16,0 0 5 0,0 0-4 15,0 0-10 1,-6 0 1-16,-5 8 0 0,-4 12 0 15,2 7 0-15,-1-7-1 16,6-2 0-16,2-5 0 16,1-7 0-16,1-3-1 15,4-3 1-15,0 0 0 16,0 0-3-16,0 0 6 16,0 0-5-16,0 0 2 15,0 0-3-15,0 0-7 16,0 0 10-16,0 0-5 15,0 4 3-15,0-4 1 16,0 3 1-16,0-3-9 16,0 0 1-16,0 0-7 0,0 0-6 15,0 0-5 1,0 0-19-16,0 0-26 0,0 0-33 16,0 0-109-1</inkml:trace>
  <inkml:trace contextRef="#ctx0" brushRef="#br0" timeOffset="-174813.15">23266 6131 434 0,'0'0'29'16,"0"0"68"-16,0 0-29 15,0 0-21-15,0 0-20 16,0 0 3-16,-79 40-1 15,71-23 3-15,2-3-13 16,3 0-4-16,3 2-8 16,0-2-6-16,0 1-1 15,11 4 0-15,13-3 0 0,6-1 0 16,1-2 2-16,2-1-1 16,4-1 3-16,-7-3-3 15,-5 3-1-15,-1-2 1 16,-10 0-1-16,-6 1-1 15,-5-1 0-15,-3 7 1 16,0 2 3-16,0 4 4 16,-20 0 5-16,-9 0 12 15,1-3-10-15,1 0 2 16,2-7-7-16,11-1 1 16,5-8-8-16,6-3 0 15,3 0-1-15,0 0-2 16,0 0-8-16,0 0-23 15,0 0-15-15,0 0-80 0,0-3-127 16</inkml:trace>
  <inkml:trace contextRef="#ctx0" brushRef="#br0" timeOffset="-173364.7">23397 5425 213 0,'0'0'83'0,"0"0"-32"15,0 0 67-15,0 0-54 16,0 0-37-16,0 0-11 0,0 34 8 16,4 3 24-16,7 9-11 15,-1 12 6-15,1 8-4 16,4 11-10-16,2 5 0 16,0 10-3-16,-1-5-5 15,-2 4-6-15,0-7-7 16,-3-9 0-16,0-8-7 15,4-13 8-15,-3-16-8 16,-2-6 0-16,-2-15-1 16,1-7 0-16,-6-1-1 15,0-7-9-15,-3-2-25 16,0 0-12-16,0 0-29 16,0-7-51-16,-29-16-284 15</inkml:trace>
  <inkml:trace contextRef="#ctx0" brushRef="#br0" timeOffset="-172405.46">23361 6148 514 0,'0'0'22'16,"0"0"-22"-16,0 0 56 15,0 0-33-15,157-88-9 16,-103 73-1-16,-4 6-6 15,-3 9-3-15,-4 0-2 16,-9 0-2-16,-13 14-5 16,-1 18 5-16,-6 9 7 0,-5 2 17 15,-4 7 20-15,-2 2-19 16,-3-4-2-16,0-4 2 16,0-5-11-16,5-10 4 15,1-4-9-15,5-7-5 16,-2-6-2-16,6-3-1 15,-5-5 3-15,4 0-2 16,2-4-1-16,4 0 8 16,-1-17-2-16,5-10-1 15,-5-6-4-15,-8 1 0 16,-8-4-4-16,-3 2 0 16,0 4 1-16,-26-3 0 15,-6 9-2-15,-13 0 1 0,-1 5 2 16,7 2-5-16,9 5 5 15,11 2 1-15,13 6 1 16,2 2 9-16,4-2-8 16,0-3-3-16,0-8-3 15,4-9 0-15,15-2 3 16,2-8-1-16,0-1 0 16,0-3 1-16,-11-5 1 15,-6-6-1-15,0 0 0 16,-4 9 1-16,0 4 0 15,-6 11 1-15,-12 8 1 16,-5 9 3-16,3 4-4 16,6 4 7-16,5 0-1 15,3 0-7-15,6 3-1 0,0 18-10 16,0 15 7-16,21 0 1 16,7 4 0-16,2 3 2 15,4-3 0-15,2 2 0 16,0-8 0-16,-4 4 0 15,1-7 0-15,-5 5 0 16,0-3-3-16,-3-1 3 16,1-4 4-16,-1-3-4 15,0-6 0-15,-1-4-1 16,3-7 1-16,-1-8-5 16,3 0 5-16,6-3 2 0,-2-25 4 15,0-8 4 1,2-11-7-16,-4 1-3 0,-3-1 1 15,-14-1-1 1,-9 9 0-16,-5 3 1 0,0 5 0 16,-5 11-1-16,-13 10 2 15,8 9 3-15,-1 1 8 16,5 0-1-16,6 0-9 16,-4 4-3-16,4 23-5 15,0 6 3-15,0 1-2 16,10 0 3-16,8-4 1 15,5-6-1-15,0 2 1 16,5-9 0-16,-1-2-15 16,7-6-35-16,6-9-39 0,2 0-92 15</inkml:trace>
  <inkml:trace contextRef="#ctx0" brushRef="#br0" timeOffset="-172209.98">25118 5878 824 0,'0'0'2'0,"0"0"43"15,0 0 21-15,0 0-43 16,0 0-23-16,0 0-13 16,-55 17-69-16,43 8-61 15,-11 2 13-15,-18 4-199 16</inkml:trace>
  <inkml:trace contextRef="#ctx0" brushRef="#br0" timeOffset="-171647.49">23430 7061 784 0,'0'0'3'0,"0"0"46"16,0 0 20-16,0 0-54 16,0 0-15-16,0 0 4 0,184-84 4 15,-90 35-8-15,8 7 4 16,-2-2-3-16,-7 1-1 16,-8 6 0-16,-21 12-17 15,-24 9-24-15,-17 11-8 16,-17 5-28-16,-6 0 4 15,-14 11 48-15,-39 22 25 16,-16 14 2-16,-19 5 3 16,-12 6 2-16,0 2 8 15,9-9 9-15,15-9 37 16,25-19 14-16,26-9-26 16,13-11-20-16,12-3-18 0,0 0 4 15,12 0-13 1,36-12-2-16,19-19 0 0,15-12 8 15,7-3-6-15,1 1-1 16,-2-2-1-16,-5-3-3 16,-10 13-28-16,-16 8-42 15,-18 8-44-15,-17 14-11 16,-14 7 31-16,-8 0 9 16,0 1 88-16,-17 18 34 15,1-4 57-15,-2-1-3 16,11-12-3-16,0 1-13 15,7-3-22-15,0 0-30 0,0 0 0 16,0 0-20 0,0-3-2-16,26-16-52 0,5-13-56 15,5-6-208-15</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37:35.64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6523 378 516 0,'0'0'30'15,"0"0"25"-15,0 0 32 0,0 0-19 16,0 0-13 0,0 0-14-16,0 0-5 0,0 0-4 15,-59-43-9-15,32 26 0 16,-3 2-7-16,-17-2 8 16,-12 11-9-16,-5-3 3 15,12 2-14-15,5 7 11 16,-8 0-7-16,4 0-2 15,-8 0 0-15,1 0 0 16,15 0 10-16,-2 0-9 16,-14-5-3-16,-5-4 4 15,-15-9 0-15,-1 6-6 16,2 4 5-16,-7 0-7 16,-4-6 3-16,-19-3 3 0,-6-6-4 15,-4 8-1-15,-10 3 3 16,4 7-4-16,-12 5 4 15,-4 0-4-15,-8 0 0 16,-5 0 1-16,-3 0-1 16,-3 5 0-16,12 14-3 15,15-15 0-15,21 13 3 16,27-8 3-16,15-9-2 16,20 0-1-16,14 0 1 15,1 0-1-15,-1 0 1 16,-7-9 2-16,-9-12-1 15,-4-3-1-15,-4 4 0 16,0 0 1-16,-5-3-2 0,-13 3 2 16,-2 3-2-16,-2 7-2 15,4 2 1-15,-9 8 1 16,2 0-1-16,0 0 1 16,15 0 0-16,5 0 1 15,7 12-1-15,15-6 0 16,4 8 2-16,17-14-2 15,-6 3 1-15,6 2-1 16,-5 0 0-16,-2-2 0 16,-2 4 1-16,-17 5-1 15,-6-1-1-15,-5 6 0 16,-16-4 1-16,0 2-1 0,5 4 2 16,-5-11-1-16,20 9 0 15,9-12 0-15,8-5 0 16,5 0 0-16,12 0 1 15,-7 0-1-15,15 0-1 16,2 0 1-16,5 1 0 16,-10-1 3-16,3 0-3 15,0 0 0-15,-8 0-1 16,0 0 0-16,-9 0 1 16,-26 0 0-16,-14 0 0 15,-27 5 1-15,-3 6 1 16,8-5-2-16,12 3-2 15,0-1 2-15,5 0 0 0,5-1 1 16,15-2-2 0,14 0-1-16,17-5 2 0,13 0 0 15,-1 0 1-15,8 0 0 16,1 0-1-16,-8 0 0 16,10 0 0-16,-5 0 1 15,5 0-1-15,0 0 0 16,0 0 0-16,0 0 0 15,0 0 0-15,-10 0-2 16,5 0 2-16,-7 0 0 16,6 0 1-16,-8 0-3 15,-1 0 5-15,3 0-4 0,-3 0 1 16,2 0-1 0,4 0 0-16,-1 0-2 0,5 0-7 15,5 0-11-15,0 0-8 16,0 0-24-16,0 0-25 15,15 0-41-15,22-32-120 16,9-27-2-16</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37:23.86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5497-2524 69 0,'0'0'282'16,"0"0"-203"-16,0 0 53 16,0 0-49-16,0 0-33 0,0 0-15 15,0-47 0-15,0 39 2 16,0 4-8-16,0-5-6 15,0 3-2-15,0 2 4 16,0-1-4-16,0-2-13 16,0 2 6-16,-5 0-4 15,0 3-6-15,-3-6 10 16,3 0-5-16,-4-6 0 16,4 4 0-16,-5-7 0 15,-2 6-1-15,4 0-2 16,-4 5 3-16,7-3-2 15,-7 1-7-15,2 0 0 16,5 6 2-16,4-3 0 16,-10-3 4-16,6 4-1 15,-3-5-3-15,-2-2 3 0,3 6-4 16,2 1-1-16,0 4 4 16,-2-7-3-16,2 7 0 15,-1 0 2-15,-4-5-2 16,1 5-1-16,-1-2 0 15,5 2 0-15,-2-4 0 16,-3 4 0-16,5-5 1 16,-13 1-1-16,4 4 0 15,4-4 3-15,3 4-3 16,-3 0 1-16,0 0-1 16,5 0 0-16,-12 0-1 15,7 0 1-15,4 0 0 0,-4 0 1 16,4 0-1-16,1 0 0 15,0 0-1-15,5 0 1 16,-5 0-1-16,5 0 1 16,-5 0 0-16,-6 0 1 15,0 4-1-15,0 16-4 16,-4 3 4-16,1-6 2 16,12-2-1-16,-8-7-1 15,-1 9-3-15,6 0 2 16,-2 4 1-16,2 6 0 15,-5-5-1-15,6 4 4 16,-1-3-3-16,0-3 0 16,5 6-1-16,0-4 1 0,-5 6-1 15,5 4 1-15,-5 0 0 16,5-5 0-16,0 6 0 16,0-6 0-16,0 8-1 15,0-8-1-15,0-4 2 16,0 4-2-16,0 4 2 15,0-8 0-15,0-3 0 16,0 8 3-16,0-12-3 16,0-5 1-16,0 5-2 15,5-1 0-15,0-3 0 16,5 3 1-16,-6-3 1 16,6 3-1-16,-4 2-1 0,0-7-3 15,5 7 8-15,-1-6-3 16,-3-2-1-16,-2 4 0 15,0-5 0-15,4 2 0 16,1-1 0-16,-4 6-5 16,10-11 5-16,-5 8 0 15,-1 2 4-15,-5-8-4 16,6 1 0-16,-1-2 0 16,-4 5 1-16,4-6-6 15,-1 2 9-15,9 2-7 16,-13-4 3-16,5 1 0 15,2 1 4-15,-2-2-4 16,-1 3-5-16,1-7 5 16,-2 6 0-16,2-6 1 15,0 4-2-15,-3-4 1 0,-2 5 0 16,3-5 0-16,-2 0 4 16,-1 0-8-16,0 0 4 15,1 0 0-15,-1 0 0 16,-5 0 0-16,7 0 4 15,-2 0-8-15,0 0 4 16,0 0 0-16,-3 0 0 16,3 0 1-16,0 0-2 15,0 0 2-15,3 0-1 16,-3 0 0-16,1 0 4 16,-5 0-3-16,9-5-1 15,0-5 1-15,2 3 0 16,0-3-1-16,1 1-3 15,-1-5 3-15,-2 5 0 0,-5 3 0 16,-1 2 0-16,1-3 3 16,8 1-3-16,-8-3-2 15,5-3 2-15,-3 7 0 16,3-10 0-16,0 7 0 16,-1 0 1-16,9-4-2 15,-18 4 2-15,5 0-2 16,0 4 1-16,0-1 0 15,0-2 2-15,-5 3-1 16,0-8-1-16,2-3 1 16,-2 3 0-16,5-3-1 0,0-2 1 15,0 7-1-15,-5-2 0 16,0 3 1-16,0-7-1 16,0-2 0-16,0-2 2 15,0 3-2-15,0 1 2 16,0 1 0-16,0-2-2 15,0 2 2-15,0-2-1 16,0 7-1-16,0-2 0 16,0 7 1-16,0 0 3 15,0-5-3-15,0-3 3 16,0 4-4-16,0 3-2 16,0-6 2-16,0-2 2 0,0 1-2 15,0-2 0-15,0 12 0 16,0-14 3-16,0 10-5 15,0-5 4-15,0-3-2 16,-5 1 0-16,0-3 0 16,0-1 1-16,3 4 0 15,2-3 1-15,-5 11-1 16,0-4 3-16,0-5-3 16,0 4 2-16,-3-7-1 15,3-4 0-15,-6 7-2 16,3-2 0-16,-2 2 2 15,5 6-2-15,3 9 1 16,-3-7 1-16,5-3 3 16,-10 5-2-16,10-7-1 15,-10 2 0-15,-3-1-1 0,4 0 2 16,-1 1-2-16,3-12 0 16,-8 12 0-16,5-7 1 15,0 6 3-15,-7-1-3 16,0-8-2-16,4 11 1 15,-4-9 0-15,2 5-1 16,2 0 0-16,-2 6 0 16,1 4 3-16,4-2-3 15,8 5 0-15,-8 0 0 16,5-8-2-16,0 8 2 16,5 0-5-16,-8 0-12 15,3 0-27-15,-9 36-35 16,-23 19-124-16,-47-10-348 0</inkml:trace>
  <inkml:trace contextRef="#ctx0" brushRef="#br0" timeOffset="68471.24">3322-1330 87 0,'0'0'220'15,"0"0"-153"-15,0 0 34 16,0 0-22-16,0 0-31 16,0 0 5-16,0 0-12 15,-32-23-5-15,31 23-10 16,-4 0 11-16,5-4-10 16,0 4 3-16,0 0-7 15,0 0-16-15,0 0 8 16,0 0-10-16,-5 0 2 15,5 0-3-15,0 0-4 16,0 0 6-16,0 0-6 0,0 0-6 16,0 0 5-16,0 0 0 15,0 4-2-15,0 14 3 16,16-2 2-16,1 2-2 16,3-7 0-16,-5 6 0 15,-3-8 0-15,7 7-2 16,-1-7 2-16,2 0 0 15,-3-4 2-15,-3-3-2 16,-1-2 0-16,-3 0 0 16,0 0-5-16,-8 0 5 15,3 0 0-15,10 0-2 16,-1 0 4-16,9 0-2 16,-6-7 2-16,6-20-1 15,-6-1 1-15,5-1-4 0,-7 0 3 16,5 2-1-16,-3-2 0 15,0 13 1-15,-2 3-1 16,0-2-1-16,-3 10 1 16,1 0 0-16,6-3 0 15,1 8 0-15,2 0-6 16,-2 0 6-16,12 0-1 16,-7 0 1-16,4 0-1 15,1 0 0-15,-3 8-1 16,5 9 3-16,-12-1-1 15,0 5 0-15,4-3-2 16,-9 0 2-16,-3-8 2 16,6 0-2-16,-3-2 0 0,-13 1-1 15,10-9 2-15,-12 2-2 16,0-2 2-16,0 0-1 16,0 0 0-16,5 0 0 15,-5 0 0-15,0 0 0 16,5 0 1-16,-5 0 0 15,0 0 0-15,5 0 0 16,0 0 4-16,5-24-4 16,10-9 0-16,-3 4 0 15,10 3-1-15,-12 1 0 16,2 16-1-16,5-3 1 16,-7 4-5-16,7 3 5 0,-4-4 3 15,6 8-3 1,-3-8-1-16,-2 9 1 0,3 0-4 15,5 0 2-15,-7 0 2 16,-3 0-2-16,10 0-1 16,-12 0 0-16,5 0 3 15,-3 0 0-15,10 4 0 16,-12 1 0-16,2-4 4 16,-4-1-4-16,-3 5-1 15,3-5 1-15,-2 0 0 16,0 0 0-16,-1 0-5 15,-1 0 5-15,-4 0 6 16,0 0-6-16,-5 0 0 16,0 0 0-16,0 0 11 15,0-20-4-15,0-4 3 0,5-4-8 16,-5 0 7-16,0 4-8 16,0 1 14-16,0 3-11 15,0 12 9-15,0 3-8 16,0 1 1-16,0 4 0 15,0 0-5-15,0 0-2 16,0 0 6-16,0 0-6 16,0 0 1-16,0 0-10 15,0 0-12-15,0 0-14 16,0 0-31-16,0 0-62 16,0 0-22-16,0 22-99 15</inkml:trace>
</inkml:ink>
</file>

<file path=ppt/ink/ink20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25:18.58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0 303 507 0,'0'0'15'0,"0"0"-8"16,0 0-5-16,0 0 7 15,0 0 18-15,0 0 1 16,0 0-8-16,0 0-11 16,9 0-4-16,0 0-5 15,0 0-5-15,9 0 2 16,14 0 3-16,5 0 1 15,16 0 1-15,15 0-2 16,25 0 18-16,10-4 11 0,25-13-13 16,4-1-2-16,16 5-4 15,10-6 1 1,-4 12-8-16,15-5 6 0,14 7-7 16,13-5 4-16,17 5-2 15,8 5 5-15,-4 0-9 16,-12 0 0-16,-14 0-1 15,-4 0 0-15,-8-4 1 16,-12 0 3-16,-15-7 1 16,-16 4-3-16,-12-3-1 15,-17-4 2-15,-5 9-1 16,-7-3 3-16,5 1 0 16,-4 0-3-16,4 1 1 0,-10-1-1 15,-6 3-1-15,-11-5 0 16,-5 3-3-16,-13 2 3 15,-10 0 3-15,0 4-2 16,-3 0 0-16,-16 0-1 16,3-4 0-16,-3 0 1 15,0 4-1-15,-1-3 2 16,-3 3 5-16,-3-2-4 16,-1 2-2-16,-4-4 5 15,-1 4-1-15,1-4-2 16,-7 0 3-16,9 4-2 15,-7-3 2-15,8 3-2 16,-4-3 1-16,8 3-1 16,-13-4-4-16,-3 0 2 15,-1 0 3-15,-4 4-5 0,5-4 0 16,-5 4 0-16,0 0 9 16,0 0-6-16,0 0-2 15,0-1 9-15,0 1-4 16,0-6-4-16,0 6 6 15,0 0-7-15,0 0 6 16,0-4-7-16,0 4 0 16,0-3-1-16,4 3-8 15,-4 0-15-15,0 0-26 16,0 0-80-16,0-4 20 16,0-6-249-16</inkml:trace>
</inkml:ink>
</file>

<file path=ppt/ink/ink20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26:12.523"/>
    </inkml:context>
    <inkml:brush xml:id="br0">
      <inkml:brushProperty name="width" value="0.05292" units="cm"/>
      <inkml:brushProperty name="height" value="0.05292" units="cm"/>
      <inkml:brushProperty name="color" value="#FF0000"/>
    </inkml:brush>
  </inkml:definitions>
  <inkml:trace contextRef="#ctx0" brushRef="#br0">18659 576 340 0,'0'0'119'16,"0"0"-49"-16,0 0-22 16,0 0 9-16,0 0-14 0,0 0-13 15,0 0-7-15,3-3-8 16,-3 3 2-16,0 0 5 15,0 0 4-15,0 0-5 16,0 0-4-16,0 0-6 16,0 0-2-16,0 0 0 15,0 0 5-15,0 0-8 16,0-6 0-16,0 6 2 16,0 0-2-16,0-2-6 15,6-1-4-15,5-11 4 0,0 5 0 16,10-7 4-1,-3 3-4-15,6 4-1 0,2-2 1 16,3 6 0-16,-1 0 0 16,3 5-4-16,-2 0 3 15,-1 0 0-15,2 0 1 16,-7 3 0-16,-4 6 0 16,-2 4-1-16,-4-1-1 15,-4-1 1-15,-1 3 1 16,-6 1-1-16,2 10 1 15,-4 12 2-15,0 10-1 16,0 12 3-16,-4 4 3 16,-12 9-4-16,-14-4 3 15,5-6-3-15,-4-3 3 16,8-7-5-16,0-2 0 0,8-5 1 16,-3-1-2-16,9-3 0 15,1-7 2-15,3-10-2 16,3 1 0-16,0-6-1 15,0-2 0-15,0 2 1 16,14 1 0-16,0-8 0 16,0 1-1-16,4-4-1 15,-5-5 2-15,7 1 0 16,-1 2 0-16,1-7 0 16,3 0 0-16,-1 0 0 15,0 0-1-15,-8 0 1 16,3 0 0-16,-2 0 0 15,-5 0-1-15,1 0 0 0,-7 0 1 16,-1 0 1-16,-3-4 0 16,0 4 2-16,0 0 0 15,0-5 5-15,0 5 3 16,0 0 1-16,0 0-6 16,0 0 11-16,0 0-7 15,0 0-1-15,0 0-5 16,-8 0-3-16,-6 0-2 15,2 0 2-15,-3 9-3 16,1 0 0-16,-2 10 1 16,3-1 0-16,0 7 1 0,0 1-2 15,2 1 1-15,-1 5 1 16,6-4-2 0,-1 4 2-16,4-2 5 15,-1 1-5-15,4 0-8 0,0 0 7 16,0 1 1-16,0-4 0 15,0 0 0-15,14-2-1 16,-8-9 0-16,3 2-1 16,-5-7 2-16,3 4 0 15,-2-8 0-15,1 5 0 16,-1-3 0-16,-2-3 0 16,-3 8 3-16,0-9-7 15,0 5 4-15,0 0 0 16,0-2 6-16,0 1-6 15,0 2-3-15,0 1 3 0,-16 2 3 16,2 1-2-16,0-4-1 16,-4 1 2-16,2-1 0 15,3-3 1-15,-7 1 0 16,2-3-3-16,3-2 3 16,-3 2-2-16,9-3 3 15,5-4-2-15,0 3 1 16,1-3 3-16,3 0-2 15,0 0-4-15,0 0 6 16,0 0-2-16,0 0-4 0,0 0 5 16,0 0-2-1,0 0 0-15,0 0 1 0,0 0-4 16,0 0 0-16,0 0 1 16,0 0-6-1,0 0 3-15,0 0-18 0,0 0-12 16,-3 0-15-16,-8 0-44 15,2-7-47-15,-1-5-17 16,-2 2-185-16</inkml:trace>
  <inkml:trace contextRef="#ctx0" brushRef="#br0" timeOffset="5378.19">18811 1243 301 0,'0'0'140'15,"0"0"-37"-15,0 0-20 16,0 0-7-16,0 0-7 15,0 0-15-15,0 0-23 16,-32 6-13-16,31-5-5 16,1 1-9-16,0-2-4 15,0 3 0-15,0 1 0 16,0-2-9-16,21 3 6 16,16-5 3-16,23 0 8 15,8 0-6-15,11-2-1 16,9-19 6-16,9-8-5 15,9 2 1-15,8-5-3 16,-6-2 2-16,-3 6 3 0,-11 3-5 16,-12 3 0-16,-9 10-4 15,-18 4-8-15,-16 0-2 16,-11 5-1-16,-13 3 4 16,-6 0-8-16,-7 0-3 15,-2-2 17-15,3 2 5 16,-3 0-2-16,0 0 1 15,0 0-4-15,0-3 8 16,-8-4-6-16,-17-3-63 16,-3 2 47-16,-7 1 10 0,-2-4-1 15,2 3 3-15,0 2 7 16,-1-4 0-16,12 5 0 16,-1 2 8-16,5 3-4 15,7 0 2-15,7 0 12 16,2-1 1-1,4 1 6-15,0 0-21 0,0 0-4 16,0 0-1-16,0-3-6 16,0 3-1-16,0 0-9 15,14 0 4-15,15 0 12 16,5 0 1-16,2 0-1 16,3 0 2-16,1 0-1 15,-4 0 0-15,-4 0-1 16,3 4 1-16,-16 1 0 15,-5 6 0-15,-1 0 0 0,-13 8-1 16,0 3 3 0,0 9-2-16,0 3 3 0,-28 7 1 15,-11 1 4-15,0 1-2 16,-1-2 2-16,1-2-2 16,6-11 2-16,8-7-5 15,9-5 8-15,8-9-3 16,2-7 4-16,6 0-7 15,0 0-3-15,0 0 9 16,0 0-1-16,0 0 2 16,0 0-2-16,0-21-1 15,0-2-7-15,0-8-4 0,-3-5 1 16,3 0-3-16,-6-3 0 16,-3 0 4-16,2 3 0 15,1 7 0-15,-11 7 1 16,7 1 0-16,-5 4 1 15,4 2 1-15,-2 1 0 16,6 9 3-16,4 2-3 16,-1 0 3-16,4 0-4 15,0 3-1-15,0 0-1 16,0 0 0-16,0 0 0 16,0 0-3-16,0 0-6 15,0 0-5-15,0 0-12 16,0 0-23-16,0 0-19 15,0 0-41-15,0 6 0 16,0 10-57-16,4-6-128 0</inkml:trace>
  <inkml:trace contextRef="#ctx0" brushRef="#br0" timeOffset="6586.59">20754 715 245 0,'0'0'238'0,"0"0"-125"15,0 0-17-15,0 0-30 16,0 0-20-16,0 0-20 16,0-8-18-16,0 8-8 15,0 0-1-15,0 28-2 16,0 13 3-16,0 11 2 16,0 1 4-16,0-3 0 15,-9 0 0-15,2-9 3 16,-1-7-9-16,7-9-1 15,-2-13 1-15,3-9 1 16,0-3-1-16,0 0 3 16,0 0 0-16,0 0-1 0,0 0 6 15,0 0 9 1,0-3 0-16,-3-17 10 0,-5-13-26 16,-6-11 1-16,8-12-4 15,0-7 2-15,6-1-1 16,0-5 1-16,0 10 0 15,0 9-7-15,0 10 7 16,9 12 2-16,-1 13-2 16,1 2-5-16,-4 10 3 15,1 3 2-15,-3 0-11 16,3 0 5-16,4 0 3 16,6 0-7-16,4 16 2 15,8 12 6-15,4 8 2 16,-1 5 0-16,-1 3-2 15,-2-1 2-15,-6 1-2 0,-2-7 4 16,-5-2-2-16,-2-5 5 16,-4-7-5-16,-3-2-3 15,-1-5-1-15,1-7 0 16,-3 1-12-16,0-1-14 16,-3-2-40-16,0-2-30 15,0 1-36-15,0-4-175 16</inkml:trace>
  <inkml:trace contextRef="#ctx0" brushRef="#br0" timeOffset="6791.23">20594 951 204 0,'0'0'72'15,"0"0"53"-15,0 0-14 16,0 0-61-16,186-74-40 16,-131 53-10-16,4 3 0 15,-9 2-69-15,-7 1-142 16</inkml:trace>
  <inkml:trace contextRef="#ctx0" brushRef="#br0" timeOffset="7008.63">21218 753 326 0,'0'0'94'15,"0"0"-31"-15,0 0-11 16,0 0-28-16,0 0-21 15,0 0-3-15,90-43-8 16,-70 40-78-16,-9 3-132 16</inkml:trace>
  <inkml:trace contextRef="#ctx0" brushRef="#br0" timeOffset="7192.14">21218 753 235 0,'79'168'154'16,"-79"-168"-56"-16,0 0-31 16,0 0-38-16,0 0-5 15,9 0-7-15,9-15-9 16,12-7-8-16,4-2-32 16,-1-5-70-16,-2-5-176 15</inkml:trace>
  <inkml:trace contextRef="#ctx0" brushRef="#br0" timeOffset="7649.92">21803 324 404 0,'0'0'163'0,"0"0"-64"16,0 0-20-16,0 0-7 15,0 0-38-15,0 0-20 16,-29 3-9-16,25 22-2 16,-1 9-2-16,0 13 0 15,2 5-1-15,3-6 4 0,0 3-3 16,0-8 0-16,0-2-1 16,0-5 2-16,14-6-4 15,3-8 2-15,4-2-2 16,-6-9 2-16,6-7-2 15,0-2-4-15,-2 0 3 16,5 0-1-16,-2-5-3 16,-1-17 5-16,-8-5 1 15,-5-7 1-15,-5-7 3 16,-3 2 2-16,0-2-4 16,0 2 10-16,-10 1-4 15,-7-2-4-15,-9 10 2 16,1 7-4-16,0 5-2 0,4 8-2 15,0 4-1 1,0 6-12-16,2 0-20 0,-7 3-62 16,-1 28-27-16,-8 13-72 15</inkml:trace>
  <inkml:trace contextRef="#ctx0" brushRef="#br0" timeOffset="8993">20972 1259 266 0,'0'0'117'16,"0"0"-26"-16,0 0-14 15,0 0-27-15,0 0-15 16,0 0-5-16,0 0-9 15,0 0 2-15,0 0-3 0,0 0 0 16,0 0 5-16,0 0-6 16,0 0-10-16,0 0 0 15,0 0-7-15,0 2 2 16,3 11 9-16,-3 2-13 16,4 1 6-16,-4 2 5 15,0-2-7-15,2 1-3 16,-2 7 5-16,3-2-2 15,0 7-4-15,0-2 0 16,-1-8 2-16,-2 2 4 16,2-8-9-16,1-1 3 15,-3 0 0-15,3-8 0 0,-3 2 2 16,0-6-2-16,0 3 0 16,0-3-1-16,0 0-3 15,0 0-1-15,2 0-21 16,1 0-36-16,-3 0-4 15,0 0-31-15,0-13-72 16</inkml:trace>
  <inkml:trace contextRef="#ctx0" brushRef="#br0" timeOffset="9587.36">20987 1302 271 0,'0'0'103'0,"0"0"-35"0,0 0-16 16,0 0-26-16,0 0 8 15,0 0-15-15,5 0 1 16,3 6 2-16,4 1 4 16,2 3-9-16,3 1-2 15,-1-1-9-15,1 3 2 16,-1-2-6-16,0-1-1 15,-3-1-1-15,2 0 2 16,-5-5-1-16,1-1 5 16,-5-3-6-16,0 0 0 0,0 0 0 15,-5 0 2 1,8 0 4-16,2 0-1 0,1-20 4 16,2-6 0-16,-3-6-6 15,3 1-2-15,-3 1 6 16,-2 4 0-16,-1 7-1 15,-1 4-4-15,-6 8 14 16,-1 4-5-16,0 3 6 16,0-2 0-16,0 2-13 15,0 0 9-15,0 0-12 16,0 0 4-16,0 0 0 16,0 0-5-16,0 0-2 15,0 0-3-15,3 5 4 16,7 14 1-16,-3 1-2 15,2 6 2-15,0-1 3 0,-6 3 3 16,4 1-6-16,-2-4 0 16,-2-1 0-16,1-5 0 15,-1 1 0-15,2-3-2 16,-2-1-12-16,0-1-16 16,1 4-43-16,-4 0-30 15,0-4-27-15,0-2-248 16</inkml:trace>
  <inkml:trace contextRef="#ctx0" brushRef="#br0" timeOffset="10207.87">21179 1813 524 0,'0'0'41'15,"0"0"-18"1,0 0 88-16,0 0-57 0,0 0-35 16,0 0-6-16,0 6-7 15,0 19 0-15,0 6 10 16,0 3-11-16,-3-4-2 16,3 1-2-16,0-1 1 15,0-5-2-15,0-4 1 16,3-2-1-16,14-3-5 15,-5-5-6-15,5-4-7 16,1-4 0-16,2-3 2 16,7 0 4-16,-3 0 4 15,-2-10-3-15,6-14-7 16,-4 2 4-16,-5-5 5 0,-2 1 4 16,-5-1 5-16,-8-2 6 15,-4 1-2-15,0-1 13 16,0 4-2-16,-16-2 41 15,-9 7-28-15,2 4-4 16,1 6-17-16,-1 5 3 16,4 3-2-16,3 2-6 15,-2 0-2-15,3 0-1 16,3 0-9-16,-3 17-19 16,1 7-49-16,0 1 18 15,3 1-66-15,-4-5-114 16</inkml:trace>
  <inkml:trace contextRef="#ctx0" brushRef="#br0" timeOffset="10325.56">21179 1813 326 0</inkml:trace>
  <inkml:trace contextRef="#ctx0" brushRef="#br0" timeOffset="10545.97">21179 1813 326 0,'24'143'13'0,"-16"-143"57"0,-1 0 26 15,8 0-40-15,3 0-22 16,0 3 6-16,6 4-5 16,1 3-16-16,3-1-2 15,0 7-6-15,-3 0-4 0,0-2-5 16,3 6 3-16,-2 1-2 16,-1-1-3-16,0 3 3 15,-7-5-3-15,6 1 0 16,-9-2 1-16,3-7 0 15,-3-2-2-15,-9-6 0 16,-5 2 0-16,2-4-9 16,0 0-7-16,-3 0-12 15,3 0-22-15,-3 0-29 16,0 0-113-16</inkml:trace>
  <inkml:trace contextRef="#ctx0" brushRef="#br0" timeOffset="10942.91">21585 1374 256 0,'0'0'43'16,"0"0"-14"-16,0 0 15 15,0 0-16-15,0 0-19 16,0 0-5-16,57-30-4 16,-47 22-47-16,-5 2-127 15</inkml:trace>
  <inkml:trace contextRef="#ctx0" brushRef="#br0" timeOffset="11160.86">21585 1374 338 0,'-13'143'121'0,"13"-143"-45"16,0 0-15-16,2 0-12 15,16 0-16-15,1-8-18 16,7-6-4-16,4 1-11 16,-2-2-12-16,-2 3-31 15,-4 5-111-15,-10 4-313 0</inkml:trace>
  <inkml:trace contextRef="#ctx0" brushRef="#br0" timeOffset="11522.9">21855 1880 313 0,'0'0'101'0,"0"0"-16"16,0 0-11-16,0 0-47 15,0 0-19-15,0 0-3 16,30-13 11-16,-12 3-16 15,-1-3 1-15,3 0-1 16,5 1-14-16,-2 1-41 16,-7 6-82-16,-4 3-117 0</inkml:trace>
  <inkml:trace contextRef="#ctx0" brushRef="#br0" timeOffset="11717.38">21855 1880 300 0,'37'126'23'15,"-37"-126"82"-15,0 0-6 16,14 0-47-16,14 0-14 16,3-18-23-16,2 0-15 15,-1 1-23-15,-7-5-37 16,0 1-175-16</inkml:trace>
  <inkml:trace contextRef="#ctx0" brushRef="#br0" timeOffset="35918">17592 4596 244 0,'0'0'138'16,"0"0"-31"-16,0 0-26 0,0 0-26 15,0 0-7-15,0 0-6 16,0 0-7-16,0 0 6 16,-18 0-20-16,18 0-8 15,-3 0-7-15,3 0-2 16,0 5-1-16,0 7 1 15,0 5-1-15,0-7 6 16,0 9 0-16,0 1-8 16,12 0 12-16,-3 8-8 15,-2-4 13-15,5 2-17 16,-4-3 1-16,4 1 2 16,3 2 1-16,-5 1 2 15,-2-4 5-15,0-7-10 16,-2-2-2-16,7-5 3 0,-9-3 1 15,1 6-4-15,5-7 0 16,-3 0-5-16,4 3 5 16,1-5 4-16,0 5-4 15,1-5-1-15,4 1 1 16,3 1 0-16,8-5 2 16,-1 0-2-16,11 0-1 15,5 0 1-15,6-15 6 16,9-18-2-16,7-6-1 15,16-15-1-15,9-6 3 16,5 2-3-16,6 5-1 16,-20 7-1-16,-7 12 1 15,-10 2 0-15,-7 11-1 0,-8-1 4 16,-7 2-3 0,-1 1-1-16,-2 5 0 0,-9 3 0 15,-3 0-2-15,-9 6 1 16,-4 3 1-16,-6-1 0 15,0 3 1-15,-8-3-2 16,0 3 1-16,0 0-2 16,0 0 2-16,3 0 0 15,0-2 0-15,-3 2 0 16,4 0 0-16,-4 0 0 16,0 0 0-16,0 0 0 15,0 0 2-15,0 0-2 0,0 0-2 16,0 0 2-1,0 0 2-15,0 0-1 0,0 0-1 16,0 0 0-16,0 0-3 16,0 0 5-16,0 0-4 15,0 0 4-15,0 0-2 16,0 0 0-16,0 0 0 16,0 0 0-16,0 0 0 15,0 0 0-15,0 0 0 16,0 0 0-16,0 0 1 15,0 0-1-15,0 0 0 16,0 0 0-16,0 0 0 16,0 0 1-16,0 0-2 0,0 0 1 15,0 0 0 1,0 0 1-16,0 0-1 0,0 0 0 16,0 0 0-16,0 0 0 15,0 0-1-15,0 0 1 16,0 0 0-16,0 0 0 15,0 0 0-15,0 0-1 16,0 0 1-16,0 0 0 16,0 0 0-16,0 0 0 15,0 0 0-15,0 0 0 16,0 0 1-16,0 0-1 16,0 0-1-16,0 0-1 0,0 0 2 15,0 0 0-15,0 0 0 16,0 0-1-16,0 0 2 15,0 0-2-15,0 0 1 16,0 0 0-16,0 0-1 16,0 0 9-16,0 0-15 15,0 0 7-15,0 0 0 16,0 0 0-16,0 0 0 16,0 0 6-16,0 0-12 15,0 0 6-15,0 0-1 16,0 0 1-16,0 0 1 15,0 0-1-15,0 0 0 16,0 0-1-16,0 0 1 16,0 0 0-16,0 0 0 15,0 0 0-15,0 0 0 0,0 0 0 16,0 0 0-16,0 0 1 16,0 0-1-16,0 0 0 15,0 0 0-15,0 0 0 16,0 0 0-16,0 0 0 15,0 0 0-15,0 0 0 16,0 0 0-16,0 0 0 16,0 0 0-16,0 0 0 15,0 0 0-15,0 0 0 16,0 0 1-16,0 0-1 16,0 0-1-16,0 0 1 15,0 0 0-15,0 0 1 0,0 0-2 16,0 0 1-16,0 0 0 15,0 0 0-15,0 0 0 16,0 0 0-16,0 0 0 16,0 0 0-16,0 0 0 15,0 0 0-15,0 0 0 16,0 0 0-16,-4082 0 0 16,8164 0 0-16,-4082 0 0 15,0 0-1-15,0 0 2 16,0 0-2-16,0 0 1 15,0 0 0-15,0 0 0 16,0 0 1-16,0 0-1 16,0 0 0-16,0 0 0 0,0 0 0 15,0 0-1-15,0 0 1 16,0 0 0-16,0 0 0 16,0 0 0-16,0 0 0 15,0 0 0-15,0 0 0 16,0 0 0-16,0 0 0 15,0 0 0-15,0 0 0 16,0 0 0-16,0 0 0 16,0 0 0-16,0 0 0 15,0 0 0-15,0 0 0 16,0 0 0-16,0 0 0 16,0 0 0-16,0 0 0 15,0 0 0-15,0 0-1 16,0 0 2-16,0 0-1 0,0 0 0 15,0 0 0-15,0 0 0 16,0 0-1-16,0 0 1 16,0 0 0-16,0 0 1 15,0 0-2-15,0 0 1 16,0 0 0-16,0 0 0 16,0 0 0-16,0 0 1 15,0 0-1-15,0 0 0 16,0 0 0-16,0 0 0 15,0 0 0-15,0 0 0 16,0 0 4-16,0 0-4 16,0 0-14-16,3 0-11 15,7 0-48-15,-5 0-50 0,-5 0-218 16</inkml:trace>
  <inkml:trace contextRef="#ctx0" brushRef="#br0" timeOffset="37953.41">17519 4514 70 0,'0'0'137'0,"0"0"-89"15,0 0-2-15,0 0-3 16,0 0-15-16,0 0 1 16,0 0-2-16,0 0 8 15,0 0-3-15,0 0-6 16,0 0 0-16,0 0-5 16,0 4-8-16,0 2 8 15,3 1 2-15,3 7 9 16,-2-2-17-16,4 5 8 15,7 5-8-15,-6-1 6 16,8 10-7-16,1-3-2 0,2 3 3 16,4 4-7-16,-6-3 10 15,5 4-5-15,-3-2-13 16,1-3 2-16,0-3-4 16,-2 3 4-16,4-1-2 15,-4-5 9-15,2 3-5 16,-3-8 3-16,-4 1-6 15,2-4 1-15,-3 0-1 16,-3-5-1-16,1-2 1 16,4-3-1-16,-6 0 0 15,5-3 1-15,2-1 0 16,-5 3 3-16,9-6-4 16,4 0 0-16,2 0-10 15,6 0 10-15,10 0 1 16,2-22 2-16,15-5-1 0,11-11-2 15,0-6-4-15,12-2 4 16,0-2 0-16,-5 4 1 16,2 0-1-16,-8 3 0 15,-3 5 0-15,-4 5 0 16,-10 2 1-16,-3 3 1 16,-6 6-4-16,-5 2 2 15,-12 4 0-15,-8 7 0 16,-9 5 2-16,-6-1-2 15,-2 3-1-15,0-2-1 0,-3 2 2 16,0 0-1 0,0 0 2-16,0 0-3 0,3 0 2 15,-3 0 0-15,0-3 0 16,0 3 0-16,0 0 1 16,0 0-1-16,0 0 0 15,0 0 2-15,0 0-2 16,0 0-1-16,0 0 1 15,0 0 1-15,0 0 0 16,0 0-1-16,0 0 4 16,0 0-4-16,0 0 1 15,0 0-1-15,0 0 0 16,0 0 1-16,0 0-1 16,0 0 0-16,0 0 1 15,0 0 1-15,0 0 0 16,0 0-2-16,0 0 1 0,0 0-1 15,0 0 0-15,0 0 0 16,0 0 0-16,0 0 0 16,0 0-1-16,0 0-3 15,0 0-4-15,0 0-5 16,0 0-14-16,0 0-31 16,0 0-41-16,0 0-57 15,-25 0-305-15</inkml:trace>
  <inkml:trace contextRef="#ctx0" brushRef="#br0" timeOffset="46868.54">12429 7182 254 0,'0'0'125'15,"0"0"-16"-15,0 0-28 16,0 0-7-16,0 0-14 15,0 0 12-15,0 0-16 16,-38-42-13-16,38 42-9 16,-3 0-5-16,-1 0-8 15,4 0 1-15,0 0-12 16,0 0-10-16,-3 0 0 0,3 0-3 16,0 0 2-16,0 17-5 15,0 8 1-15,10 12 4 16,3 7 1-16,2 1 0 15,-5 0 0-15,0-7 1 16,-4-12-2-16,-2-10 1 16,-4-8-1-16,0-5 0 15,4-1 0-15,-4-2 2 16,0 0 0-16,0 0-1 16,0 0 4-16,0 0-4 15,0 0 5-15,0-18-1 16,0-13-4-16,0-8 0 15,-11-4 0-15,2-1 0 16,5 0-5-16,2-1-1 16,2-1 4-16,0 3 2 0,0 9 0 15,0 3-3-15,0 7 3 16,6 4-3-16,6 6 3 16,-1 5-1-16,1 1-4 15,2 8 4-15,-2 0-6 16,4 0 3-16,7 8 3 15,0 15-5-15,6 13 5 16,-2 3 0-16,-4 0 1 16,-5-1 0-16,5-4 0 15,-14-6-1-15,5-2 3 0,-7-5-2 16,-1-8 0 0,0 1-1-16,-2-4-6 0,-4-7-4 15,3 0-22-15,0 0-8 16,-3 1-28-16,0 3-32 15,0 2-22-15,0 5-238 16</inkml:trace>
  <inkml:trace contextRef="#ctx0" brushRef="#br0" timeOffset="47086.95">12546 7353 170 0,'0'0'224'0,"0"0"-77"16,0 0-49-16,0 0-23 0,0 0-42 16,0 0-8-1,7-62 8-15,13 36-16 0,2-1-8 16,1-1-9-16,5 6 0 16,2 4-27-16,0 2-60 15,-4 11-38-15,0 5-190 16</inkml:trace>
  <inkml:trace contextRef="#ctx0" brushRef="#br0" timeOffset="47283.43">12870 7198 271 0,'0'0'72'16,"0"0"-8"-16,0 0 10 15,0 0-39-15,0 0-11 16,0 0-22-16,40-10-2 16,-33 4-36-16,5 6-76 15,-4 0-78-15</inkml:trace>
  <inkml:trace contextRef="#ctx0" brushRef="#br0" timeOffset="47472.98">12870 7198 283 0,'73'137'111'0,"-73"-137"-29"15,0 0-43-15,0 0-6 16,0 0-13 0,0 0-14-16,0-10-6 0,13-7-12 15,2 3-55-15,2-5-139 16</inkml:trace>
  <inkml:trace contextRef="#ctx0" brushRef="#br0" timeOffset="48100.53">13190 6889 205 0,'0'0'132'0,"0"0"-32"16,0 0-9-16,0 0-42 16,0 0-13-16,0 0-1 15,2-3-11-15,1 3-9 16,3 9-2-16,5 13 6 16,2 6-5-16,-6 1 8 15,2 1-6-15,-2 0-3 16,-1-3-9-16,-2-4 1 15,2-1-2-15,-6-13-3 16,4 2 5-16,-1-8-5 0,-3-3 0 16,0 0 0-16,0 0 0 15,0 0 5-15,0 0 3 16,0 0-2-16,0 0 9 16,0 0 14-16,0-6-20 15,-3-14-4-15,-18-6-5 16,-1-6 0-16,-2-13 0 15,3-7-1-15,0-4-2 16,16 6 1-16,-1 10-4 16,6 5 3-16,0 14 3 15,0 7-1-15,0 0-4 16,6 7 2-16,7-1 0 0,2 7-1 16,4 1 4-1,12 0-3-15,5 0-7 0,-8 19 10 16,12 12 1-16,-7 0-1 15,-4-1 3-15,-1 9-2 16,-4-5-1-16,-6 2 0 16,-4-1 0-16,-1-10 1 15,-7-5 1-15,0-5-4 16,2 1 1-16,3-1-2 16,0-4-3-16,-7 0-49 15,2-4-27-15,-3 4-24 16,-3-1-68-16,0-5-170 15</inkml:trace>
  <inkml:trace contextRef="#ctx0" brushRef="#br0" timeOffset="48310.97">13290 7175 305 0,'0'0'119'0,"0"0"-40"16,0 0-22-16,0 0-32 16,0 0-16-16,0 0 1 15,35-62-5-15,-8 42-5 16,1 1-13-16,2 4-67 16,-10 4-162-16</inkml:trace>
  <inkml:trace contextRef="#ctx0" brushRef="#br0" timeOffset="48574.27">13611 6997 357 0,'0'0'105'0,"0"0"-36"16,0 0-13-16,0 0 1 0,0 0-43 16,0 0-7-16,42-44-3 15,-35 36-4-15,7 1-2 16,-2-6-37-16,5 2-24 16,3-1-92-16,-4-4-108 15</inkml:trace>
  <inkml:trace contextRef="#ctx0" brushRef="#br0" timeOffset="49688.31">13829 6682 317 0,'0'0'155'15,"0"0"-66"-15,0 0-44 16,0 0-5-16,0 0-12 16,0 0-22-16,10-3-6 15,0 26 2-15,0-4 9 16,2 12-8-16,-1-3 3 16,0-1-4-16,1 1 5 15,-3-5 1-15,-2-6-6 16,-1 3-2-16,-6-13 1 15,3 0-1-15,-3-2 2 0,0-2-2 16,0-3-2 0,0 0 2-16,0 0 2 0,0 0 14 15,0-6 19-15,0-19-15 16,-3-12-9-16,-10-4-8 16,-5-4-3-16,1 0 1 15,2 6 0-15,3 3-1 16,2 11 0-16,6 9-1 15,4 9 1-15,0 0-2 16,0 7 2-16,0 0 0 16,0-1-5-16,0 1-3 15,0 0-3-15,0 0 4 16,7 0 1-16,12 0 2 16,2 0 4-16,2 5 0 0,1 7 0 15,-1 2 5-15,-3-1-2 16,1-1 1-16,-6-1-3 15,2-3-1-15,-1 1-1 16,-5-3 1-16,1-1 6 16,-4-1-6-16,-5-4-5 15,0 0 4-15,-3 0 2 16,4 0 5-16,-4 0-6 16,0 0 0-16,0 0 6 15,5 0 10-15,-5-9-8 16,6-11 10-16,-3-1-10 15,0-8-8-15,0 0 3 16,-3 0 5-16,0 2-8 0,4 8 1 16,-4 5-7-16,0 8 12 15,0 4-6-15,0 2 0 16,3 0-3-16,-3-3-2 16,0 3 5-16,0 0-3 15,0 0 3-15,0 0-6 16,3 0-1-16,3 0-7 15,-1 0 8-15,7 0 5 16,1 0 0-16,-1 8 1 16,6 11 1-16,-3-4 0 15,-1 6-1-15,2-1 3 16,-3 1-4-16,0 4 2 0,-2 2-1 16,1-4 8-16,-1-1-7 15,-1 2-1 1,3-3 0-16,-6-2-2 0,3 1 2 15,-3-3 1-15,-3-1 5 16,-1-9-6-16,-3 2-1 16,2-8-4-16,-2 3 6 15,0-4-1-15,0 0 0 16,0 0 0-16,0 0 2 16,0 0 3-16,0 0-9 15,0 0 8-15,0 0-4 16,0 0 1-16,0 0 2 15,0 0-1-15,0 0-2 16,0 0 1-16,0 0 5 16,0 0-6-16,0 0-3 0,0 0-6 15,0 0-17-15,0 0-30 16,0 0 7-16,0 0-73 16,0 3-191-16</inkml:trace>
  <inkml:trace contextRef="#ctx0" brushRef="#br0" timeOffset="57842.9">22693 7203 207 0,'0'0'79'15,"0"0"-34"-15,0 0 20 16,0 0-9-16,0 0-23 15,0 0-5-15,0 0 6 16,9-4-5-16,-9 4-6 16,0 0 10-16,0 0-3 15,0 0-19-15,0 0 4 16,0 0 8-16,0 0-15 0,0 0-2 16,0 14-2-1,0 18 3-15,6 5 3 0,-3 3 8 16,0 2-14-16,2-3 9 15,-2 2-9-15,0-4-2 16,0 2-1-16,0-3 3 16,-3-3-4-16,1-1 1 15,-1-8-1-15,3-1 0 16,1-8 0-16,-4-5-10 16,0-1-26-16,0-7-14 15,0-2-46-15,0 0-58 16,0 0-105-16</inkml:trace>
  <inkml:trace contextRef="#ctx0" brushRef="#br0" timeOffset="58248.82">22674 7282 275 0,'0'0'93'16,"0"0"-13"-16,0 0-9 16,0 0-29-16,0 0-17 15,0 0-10-15,5-10-2 0,-1 10-10 16,-1 0 1-16,4 0 3 16,4 0 0-16,4 0 0 15,8 0 17 1,-2 16-9-16,2 4 10 0,2 3 5 15,-1 0-19-15,-3 4 0 16,1 2 11-16,-4-6-14 16,2 5 4-16,-7 1-9 15,0-7-2-15,2-1 1 16,-4-1-2-16,-2-8 0 16,-1-5 5-16,-3-3-5 15,-1 2 0-15,-2-6-14 16,-2 0-35-16,0 0-32 15,0 0-26-15,0 0-72 16,0 0-96-16</inkml:trace>
  <inkml:trace contextRef="#ctx0" brushRef="#br0" timeOffset="58500.15">22832 7570 304 0,'0'0'144'16,"0"0"-50"-16,0 0-39 15,0 0-8-15,0 0-22 16,0 0-6-16,0-8-8 0,0 2-1 16,0-7-8-1,10-2 2-15,13-3-4 0,2-2 0 16,4-6-1-16,8 3-49 15,-8 2-75-15,-9 8-190 16</inkml:trace>
  <inkml:trace contextRef="#ctx0" brushRef="#br0" timeOffset="58719.57">23156 7371 55 0,'0'0'165'0,"0"0"-119"15,0 0 46-15,0 0-37 16,0 0-33-16,0 0-10 16,79-24-6-16,-70 20-6 15,-2 1-21-15,-7 3-122 16,0 0-116-16</inkml:trace>
  <inkml:trace contextRef="#ctx0" brushRef="#br0" timeOffset="58921.73">23156 7371 185 0,'28'141'89'0,"-28"-141"-10"15,0 0 15-15,0 0-34 16,0 0-14-16,0 0-18 15,0 0-2-15,3 0 2 16,11 0-3-16,3-15-19 16,0-4-3-16,3-6-3 15,-4 0-47-15,-2 4-56 16,-5-3-186-16</inkml:trace>
  <inkml:trace contextRef="#ctx0" brushRef="#br0" timeOffset="59766.27">23391 7122 289 0,'0'0'71'0,"0"0"17"15,0 0 26-15,0 0-66 16,0 0-15-16,0 0-9 15,6 22 6-15,3 4 27 16,-3 3-19-16,-1 7-13 16,4-6 0-16,-5 0-14 15,3 3-7-15,-2-8 1 16,-2-4-3-16,0 2-1 0,0-7-1 16,-3-5 3-16,0-2-3 15,0-1 0-15,0-8-2 16,0 3-10-16,0-3-2 15,0 0 1-15,0 0 3 16,0 0-12-16,0-24-10 16,0-6-8-16,-6 0 1 15,-6-2 14-15,5-2-11 16,1 5 9-16,3-1 17 16,1 5-1-16,2 5 11 15,0 3-1-15,0 4 1 16,0 2 3-16,0 6 10 15,0 0 3-15,0 2-4 16,0-1 0-16,0 1-7 0,0 3 4 16,0 0-9-16,0 0 12 15,0 0-4-15,0 0 0 16,2 0-2-16,1 0-4 16,3 0 7-16,-3 0-2 15,1 0 6-15,0 0-7 16,1 0 4-16,4 0 9 15,-1 0-8-15,-2 0 1 16,1 0 1-16,0 3 1 16,-2 1-8-16,-2 0 5 15,0 2-11-15,-1-3 3 16,0 2 2-16,5-5-2 16,-3 3-1-16,0 3 0 0,-1-4-2 15,0 3 3 1,3 3 1-16,-1-4-4 0,3 7 1 15,4-1 1-15,-4 3 5 16,1 0-7-16,3-4 0 16,-2 6 1-16,2 0-1 15,-1-1 0-15,0-2 3 16,0-1-3-16,-1 3-2 16,1-1 2-16,-4 0 0 15,-2-4 0-15,1 6 0 0,-3-6-10 16,0-4-13-1,0 2-22-15,-3-6-13 16,0-1-22-16,0 0-9 16,0 0-159-16</inkml:trace>
  <inkml:trace contextRef="#ctx0" brushRef="#br0" timeOffset="60139.28">23492 7354 172 0,'0'0'108'0,"0"0"2"16,0 0-13-16,0 0-43 16,0 0-23-16,0 0-8 15,0 4 4-15,0-4 11 16,0 0-19-16,0 0-9 16,0 0-4-16,0 0-4 15,0 0 0-15,13-4 2 16,3-5 1-16,0-1-2 0,1-3-2 15,1-1-2 1,1-3-23-16,-2 1-67 0,-6-1-90 16</inkml:trace>
  <inkml:trace contextRef="#ctx0" brushRef="#br0" timeOffset="60458.43">23719 7245 435 0,'0'0'83'15,"0"0"-47"-15,0 0 23 16,0 0-17-16,0 0-24 15,0 0 2-15,42-10 3 16,-24-4-5-16,-1 3-11 16,2-6-3-16,2 3-2 15,-6 0 1-15,2-2-3 16,-3 11-6-16,-2-7-27 16,1 3-27-16,-4-1-30 15,-3 3-100-15,-6-1-142 16</inkml:trace>
  <inkml:trace contextRef="#ctx0" brushRef="#br0" timeOffset="60789.54">23719 7245 377 0,'104'-175'111'0,"-104"175"-9"16,0 0-15-16,0 0-41 16,0 0-12-16,0 0 3 15,0 0-20-15,0 0-10 16,0 4-6-16,0 20 8 0,6 1 13 16,4 1-9-16,0 0-10 15,1-2 2-15,0 1 2 16,0 0-5-16,-3-3-2 15,5 1 0-15,-6-2 0 16,-4-4 0 0,2-4-15-16,5-4-24 0,-5-3-69 15,1-6-38-15,-2 0-158 16</inkml:trace>
  <inkml:trace contextRef="#ctx0" brushRef="#br0" timeOffset="61141.6">24011 6941 499 0,'0'0'50'0,"0"0"12"16,0 0 24-16,0 0-56 15,0 0 15-15,0 0-17 16,11-5-19-16,-5 22-6 16,0 7 9-16,-1 3-1 15,5 2-2-15,-3 2-2 16,-2-2-4-16,4 0-2 16,0-5 3-16,-3-4-2 0,-3-1-2 15,-2-6 0-15,-1-1 0 16,3-12-14-16,-1 0-14 15,-2 0-50-15,0 0 4 16,0 0-24-16,0-11-74 16,0-9-145-16</inkml:trace>
  <inkml:trace contextRef="#ctx0" brushRef="#br0" timeOffset="61914.3">23989 6933 210 0,'-4082'0'83'0,"8164"0"18"16,-4082 0 12-16,0 0-51 16,0 0-30-16,0 0 8 15,0-24-8-15,0 24-11 16,0 0-5-16,0 0-4 16,0 0-8-16,0 0-3 15,0 0 5-15,3 0 3 16,11 0 5-16,2 10-1 15,-2 4-1-15,3 1-4 16,0 1 7-16,-2 4-1 16,1-4-5-16,-2 1 4 15,-5-1-7-15,-5-1-5 16,6-4 6-16,-5-3-7 0,1-5 2 16,-3-3-2-1,-3 2 1-15,2-2 4 0,-2 0-5 16,0 0 2-16,0 0 0 15,0 0 2-15,3 0 0 16,0-5 1-16,5-17 2 16,-2-10-2-16,0-4-2 15,-1 0-1-15,-2-1-1 16,1 1-1-16,4 10 0 16,-5 5 1-16,1 3-1 15,-1 8 1-15,0 3-1 16,-1 1-1-16,-2 6 1 0,0-3-1 15,4 3 0 1,1 0-2-16,-1 0 0 0,3 0-1 16,3 0-2-16,1 0 1 15,3 0 4-15,-4 0-4 16,2 16 4-16,-1-1 1 16,1-1 0-16,1 9-2 15,-2 0 4-15,2 4 2 16,0 5-4-16,-3-6 2 15,0 3 3-15,-3-7-4 16,2 2 1-16,0-1-2 16,-3 0 2-16,4 1 3 15,-5-2-5-15,2-6-1 16,-4-3 1-16,0 1 3 16,2-4 0-16,-2-5-3 0,0-1 0 15,-3-1-2-15,0-3 2 16,0 3 4-16,0-3-3 15,0 0-1-15,0 0 0 16,0 0-8-16,0 0-6 16,0 2-14-16,0 6-59 15,-9-3-63-15,-21 5-269 16</inkml:trace>
  <inkml:trace contextRef="#ctx0" brushRef="#br0" timeOffset="67951.48">23170 7449 255 0,'0'0'46'0,"0"0"11"15,0 0 27-15,0 0-18 16,0 0-20-16,0 0 2 16,0 0 1-16,0-3-4 15,0 1-2-15,0 2 1 16,0 0-6-16,0 0-9 15,0 0-4-15,0 0 1 16,0 0-14-16,0 0 6 16,0 0-13-16,0 0 1 15,0 0-2-15,0 0 0 16,0 0-7-16,0 0 3 16,0-7 0-16,0 3-1 0,17-9-2 15,1 3 2-15,7-6 2 16,0-4 2-16,0 4-3 15,3 1 0-15,-3 0-1 16,-3 2 1-16,-6 2 0 16,-3 2 0-16,-6 8-14 15,-4 1-2-15,-3 0-8 16,0 0-13-16,0 0-16 16,0 0-55-16,0 5-20 15,-7 11-95-15</inkml:trace>
  <inkml:trace contextRef="#ctx0" brushRef="#br0" timeOffset="68119.22">23170 7449 269 0</inkml:trace>
  <inkml:trace contextRef="#ctx0" brushRef="#br0" timeOffset="68379.07">23170 7449 269 0,'48'100'42'0,"-48"-100"6"0,0 0 54 15,0 4-32-15,0-4-27 16,0 0-15-16,0 0 4 0,0 0-7 16,0 0-3-16,0 0-16 15,0 0 0-15,0 0-2 16,0 0-2-16,6 0-1 15,11-4 1-15,2-9 6 16,4-3-7-16,-1 2-1 16,3-5 4-16,0 2 4 15,-2 3-7-15,-7 4-1 16,-1-3 1-16,-7 11 0 16,-3-1-1-16,-1-1 0 15,-1 4 1-15,-3 0-1 16,0 0 0-16,0 0-11 0,0 0-12 15,0 0-29 1,0 0-28-16,-14 0-256 0</inkml:trace>
  <inkml:trace contextRef="#ctx0" brushRef="#br0" timeOffset="71634.34">22465 5013 343 0,'0'0'52'0,"0"0"19"16,0 0 25-16,0 0-44 15,0 0 6-15,0 0-6 16,-143-59-19-16,114 50-2 16,1 0-7-16,-3-2-11 15,-6-1 10-15,-2 2-15 16,-6 2-2-16,-6 0 0 15,-5-2 0-15,-8 5 2 16,-2-3-6-16,-4 4-2 16,-6 4 2-16,-10 0-2 15,1 0 3-15,0 0 0 16,4 0-1-16,9 0-2 16,-2 7 0-16,-1 6-1 15,-1-1 2-15,-5 4 5 0,-4-1-6 16,2 1-3-16,-8 2 3 15,4 3 4-15,6-4-4 16,3 10 0-16,6-4-2 16,8 2 5-16,0 0-6 15,8 1 6-15,-2 6 1 16,-1-3-4-16,0 2 0 16,0-6-7-16,8-3 10 15,5 2-3-15,2 2 0 16,6 0 0-16,5 1 0 15,-1-4 0-15,5 5-1 0,-1 0 1 16,3 0 0 0,5 1 0-16,1 0-1 0,-4 2 1 15,0-1-1-15,-7 1 1 16,10 0 4-16,-2-5-4 16,5 4-5-16,5-4 5 15,4 6 2-15,1-5-2 16,0 2 0-16,9-3 0 15,0-2 1-15,0 3-1 16,0-1-4-16,0 0 4 16,7-1 0-16,7 1 0 15,11-2 0-15,0-4 0 16,5-2-1-16,8 1 2 16,5-6-1-16,11-4 0 15,8-3 3-15,7-6-3 0,16 0 0 16,11 0 6-16,5 0-3 15,2-7-2-15,-3-9-1 16,2 1 1-16,2-7-1 16,-3 5 0-16,2-4 1 15,0 1 2-15,4-2-3 16,2-1 0-16,-2 0 1 16,-3-3-2-16,-5 8 2 15,-9 2-2-15,-5 1 3 16,-6 5-2-16,-2-4 0 15,-9 5 2-15,0-2-2 0,-5 2 0 16,1 1 0-16,-3-3 1 16,-3 4-1-16,2-5 1 15,-9 6 4-15,2-3-5 16,-11 2 1-16,2 0-1 16,2-7 0-16,-4 1-2 15,5-6 5-15,-8 4-3 16,0-2 4-16,-4 2 0 15,-7-1-3-15,5 0 0 16,-2-4-1-16,-1 1 2 16,-5 4 6-16,-4 5-8 15,-7 0 1-15,-4-3 7 16,4-3-6-16,1-1 8 16,-4-5 1-16,0-1-1 0,-2-5 3 15,-4-8 1-15,-2-8-11 16,-3-3 11-16,0-4-8 15,0 6 1-15,0 5-4 16,-14 4-2-16,0 5 12 16,-3 0-10-16,-2 7 5 15,-3-2 6-15,-10 4-7 16,-4-2 0-16,-1 4-5 16,-4 5 4-16,3 0-5 15,8 6 0-15,-1 9 5 16,10-6-6-16,0 4 1 15,5 2-1-15,-1 0 0 0,-6 0-3 16,6 0 3-16,1 0-1 16,-2 0-1-16,7 0 0 15,1 5 3-15,1-5-2 16,-1 6 1-16,3-4 0 16,0 1 0-16,3 2-3 15,-2-5 3-15,3 5 0 16,0-5-8-16,-5 0 8 15,7 3 0-15,-3 0 3 16,0 1-3-16,-2-2-3 16,5-2 0-16,-5 7 2 15,6-7 1-15,-3 2-1 16,-2 0 5-16,-1 1-9 0,0 5 3 16,-4-5 0-16,8-3 1 15,-2 7 1-15,0-5 0 16,-4 3-1-16,2-2 1 15,0-3 0-15,-1 6 0 16,2-4 5-16,-2 1-11 16,-4 5 4-16,5-5 2 15,2 3-1-15,-2-1-2 16,0 1 3-16,0-3-3 16,0 5-1-16,-2-3 4 15,1-1 0-15,0 2 0 16,4-4-3-16,1 1 2 0,-1-1-1 15,0 4 2 1,0-3 0-16,3-3-1 0,0 0 1 16,-3 0 0-16,3 0 0 15,0 0 1-15,0 0-1 16,0 0 0-16,0 2-1 16,0-2 1-16,0 0 0 15,0 0 0-15,0 0 0 16,0 0-4-16,0 0 9 15,0 0-5-15,0 0 0 16,0 0 0-16,0 0 0 16,0 0 0-16,0 0-1 15,0 0 1-15,0 0 0 16,0 0 1-16,0 0-1 16,0 0 0-16,0 0 0 0,0 0 0 15,0 0-1-15,0 0 1 16,0 0 1-16,0 0-1 15,0 0 1-15,0 0-2 16,0 0 2-16,0 0-2 16,0 0 2-16,0 0-2 15,0 0 2-15,0 0-2 16,0 0 1-16,0 0 0 16,0 0 0-16,0 0-3 15,0 0 3-15,0 0 1 16,0 0 0-16,0 0-1 15,0 0-1-15,0 0 0 0,0 0 0 16,0 0-2-16,0 0 3 16,0 0-1-16,0 0-1 15,0 0 2-15,0 0-2 16,0 0 1-16,0 0-2 16,0 0 2-16,0 0 1 15,0 0 0-15,0 0-2 16,0 0 0-16,0 0 1 15,0 0 1-15,0 0 0 16,0 0-4-16,0 0 4 16,0 0-3-16,0 0 8 15,0 0-7-15,0 0 3 16,0 0-2-16,0 0 1 0,0 0-1 16,0 0 0-1,0 0 2-15,0 0-3 0,0 0 2 16,0 0 0-16,0 0 0 15,0 0-1-15,0 0 1 16,0 0 0-16,0 0 0 16,0 0 0-16,0 0 0 15,0 0 0-15,0 0-1 16,0 0 1-16,0 0 0 16,0 0 0-16,0 0 0 15,0 0 0-15,0 0 0 16,0 0 0-16,0 0 0 0,0 0-1 15,0 0 2 1,0 0-2-16,0 0 1 0,0 0-5 16,0 0 5-1,0 0 0-15,0 0 6 0,0 0-6 16,0 0 0-16,0 0 0 16,0 0-1-16,0 0 1 15,0 0 0-15,0 0 0 16,0 0 0-16,0 0 0 15,0 0-2-15,0 0-1 16,0 0 6-16,0 0-3 16,0 0 0-16,0 0-1 15,0 0 0-15,0 0-1 16,0 0-1-16,0 0-6 16,0 0 8-16,0 0-12 15,0 0 9-15,0 0-15 0,0 0-5 16,0 0-21-16,0 0-21 15,0 0-69-15,0-2-5 16,3-14-87-16,-3-13-63 16</inkml:trace>
  <inkml:trace contextRef="#ctx0" brushRef="#br0" timeOffset="79216.62">12521 8061 473 0,'0'0'10'16,"0"0"19"-16,0 0 17 16,0 0 24-16,0 0-9 15,0 0-24-15,0 0-7 16,-118 50-19-16,118-50-11 15,0 0-7-15,26 0 2 16,33-1 5-16,23-31 21 16,24-14-2-16,18-14 12 0,19-10-11 15,15-8-11 1,18 3 1-16,9-6-9 0,-3 2 4 16,-6 6-5-16,-18 1 1 15,-10 9 0-15,-22 10 0 16,-27 7 0-16,-26 13-1 15,-28 13 2-15,-23 10-2 16,-16 10 0-16,-6 0-3 16,0 0 1-16,0 2-1 15,-37 35 0-15,-22 24-15 16,-22 11-16-16,-13 6-17 16,-8 2-2-16,-11 0-34 15,-7-1 22-15,-7 3-141 0,-5-2-82 16</inkml:trace>
  <inkml:trace contextRef="#ctx0" brushRef="#br0" timeOffset="79787.14">12592 8470 355 0,'0'0'14'16,"0"0"33"-16,0 0-2 15,0 0-24-15,0 0-5 16,0 0-8-16,-16-23 6 15,61-9 7-15,19-8 0 16,11-7-2-16,11-7 3 0,11-6 17 16,22-6-16-1,14-1-7-15,13-2 3 0,2 2-8 16,-12 8-1-16,-7-3-6 16,-5 3 1-16,-11 5 3 15,-5 4 2-15,-14 4 0 16,-27 17-3-16,-18 5-7 15,-21 15 4-15,-17 2 3 16,-8 7-7-16,-3 0 10 16,0 0-8-16,0 0 12 15,0 0-2-15,0 0 7 16,0 0-14-16,0 0 5 16,0 0-5-16,0 0-3 15,0 0 3-15,0 0-2 16,0 0 0-16,0 0 0 15,0 0-2-15,0 0 3 0,0 0 0 16,0 0 2-16,0 0-4 16,0 0 2-16,0 0-2 15,0 0 3-15,0 0-4 16,0 0 1-16,0 0-1 16,0 0 0-16,0 0 0 15,0 0-1-15,0 0 0 16,0 0 0-16,0 0 0 15,0 0 0-15,0 0 0 16,0 0-3-16,0 0-7 16,0 0-17-16,0 13-65 15,11 27-83-15,11-4 18 16</inkml:trace>
  <inkml:trace contextRef="#ctx0" brushRef="#br0" timeOffset="80657.57">22940 8310 717 0,'0'0'0'0,"0"0"-15"15,0 0 15-15,0 0 20 16,0 0-2-16,0 0 40 15,205-78-19-15,-105 16-8 16,10-10-11-16,7-6-10 16,4 0 1-16,4 0-10 15,-7 4 2-15,-8 8 5 16,-11 10-7-16,-13 6-1 0,-17 14 3 16,-20 10-3-1,-6 3 0-15,-22 10 0 0,-6 5 0 16,-9 8-3-16,-6 0 3 15,0 0-4-15,0 0-6 16,-29 4-19-16,-20 16-40 16,-19 9-75-16,-19 5-27 15,-17 2-190-15</inkml:trace>
  <inkml:trace contextRef="#ctx0" brushRef="#br0" timeOffset="81502.31">23063 8153 436 0,'0'0'6'16,"0"0"0"-16,0 0 6 16,0 0 21-16,0 0 22 15,0 0-17-15,78 37-4 16,-27-37 12-16,15-20-20 16,6-15 5-16,10-5 11 15,-2-8-16-15,4-4-15 16,1 2 0-16,-6 0 1 15,-4 4-12-15,-5 7 4 16,-2 3-4-16,-10 3 1 16,-5 10 2-16,-10 4-2 15,-12 3-1-15,-9 7 1 0,-8 3-1 16,-6 3 2-16,-2 3-1 16,-6 0 8-16,0 0-6 15,0 0 9-15,0 0 3 16,0 0-1-16,0 0-13 15,0 0 5-15,0 0 3 16,0 0-7-16,0 0-1 16,0 0 2-16,0 0 0 15,0 0 2-15,0 0-4 16,0 0 3-16,0 0-3 16,0 0 1-16,0 0 1 15,0 0 0-15,0 0 0 16,0 0-1-16,0 0-2 15,0 0 2-15,0 0-2 0,0 0 0 16,0 0 0-16,0 0 1 16,0 0-1-16,0 0 0 15,0 0 0-15,0 0 2 16,0 0-2-16,0 0 2 16,0 0-3-16,0 0 1 15,0 0 0-15,0 0 0 16,0 0 1-16,0 0-1 15,0 0 0-15,0 0 1 16,0 0-2-16,0 0 1 16,0 0 0-16,0 0 2 0,0 0-2 15,0 0 1 1,0 0-1-16,0 0 0 16,0 0 0-16,0 0 2 0,0 0-2 15,0 0 1-15,0 0-1 16,0 0 1-16,0 0-1 15,0 0 0-15,0 0 0 16,0 0 2-16,0 0 0 16,0 0-4-16,0 0 2 15,0 0-7-15,0 0-5 16,0 0 2-16,0 0-2 16,0 0-5-16,0 0-4 15,-6 0-4-15,-5 0-27 0,0 0 17 16,3 0 1-1,-3 0-13-15,1 0-48 0,-3-3-60 16,-7-10-82-16</inkml:trace>
  <inkml:trace contextRef="#ctx0" brushRef="#br0" timeOffset="91010.7">17252 9706 245 0,'0'0'86'0,"0"0"22"0,0 0-28 16,0 0-22-16,0 0-13 16,0 0-8-16,0 0-19 15,20 46 1-15,-14-38-3 16,4-3-4-16,2 4 14 15,2 0-3-15,2-3-9 16,4 4-7-16,0-8-3 16,6-2 2-16,0 0 7 15,5 0-8-15,12-15 6 16,10-14-8-16,12-19 8 16,9-12 1-16,8-11-12 15,8-4 3-15,0-3-3 16,-2 0 1-16,-7 7-1 15,-5 8 1-15,-5 7-1 0,1 0 1 16,-8 14-1 0,-15 5 0-16,-9 13 1 0,-17 12-1 15,-8 4 0-15,-8 6-1 16,-4-1 1-16,0 3 0 16,-3 0 0-16,2 0-1 15,-2 0 1-15,0 0 0 16,3 0 1-16,-3 0 0 15,4 0 2-15,-4 0 0 16,2 0-3-16,-2 0 3 16,2 0-1-16,-2 0-2 15,0 0 5-15,0 0 2 0,0 0-5 16,0 0-2-16,0 0 2 16,0 0 2-16,0 0-2 15,0 0-2-15,0 0 9 16,0 0-9-16,0 0-1 15,0 0-1-15,0 0 4 16,0 0-3-16,0 0 4 16,0 0-5-16,0 0 2 15,0 0 0-15,0 0 0 16,0 0 0-16,0 0 0 16,3 0 0-16,-3 0 0 15,0 0 1-15,0 0 1 16,0 0-1-16,0 0-2 15,0 0-2-15,0 0 3 16,0 0 0-16,0 0 0 0,0 0 0 16,0 0 0-16,0 0 5 15,0 0-5-15,0 0 0 16,0 0 0-16,0 0-5 16,0-3 6-16,0 3-1 15,0 0 0-15,0 0-10 16,0 0-4-16,0 0-6 15,0 0-14-15,0 0-49 16,0 0-33-16,-19-4-267 16</inkml:trace>
  <inkml:trace contextRef="#ctx0" brushRef="#br0" timeOffset="92482.31">15699 9273 203 0,'0'0'121'15,"0"0"-19"-15,0 0-23 16,0 0-19-16,0 0-19 16,0 0 19-16,0-7-11 15,0 7-20-15,0 0-8 16,0 0 17-16,0 0-20 16,0 0-18-16,0 0 0 15,0 0-17-15,22 0 15 16,19 0 2-16,11 0 2 15,15 0 6-15,12 0 16 0,8 0-18 16,-2-12-2-16,-3-7-3 16,-17 4 2-16,-5-2-2 15,-18 5-2-15,-12 9-5 16,-7 0 1-16,-10 0-8 16,-10 3 3-16,4 0-3 15,-7 0 6-15,3 0-11 16,-3 0-2-16,0 0-4 15,0 0 8-15,-19 21-23 16,-14 3-30-16,-6 3 25 16,-3-2-67-16,-3 3 12 15,-2-5 36-15,-6 0-5 16,3 2 15-16,4-11 53 0,10 0 9 16,7-9 20-16,8 3 17 15,7-5 11-15,1 0 32 16,9-3 3-16,0 0-41 15,4 0-4-15,0 0-16 16,0 0-12-16,0 0-11 16,0 0-7-16,0 0 1 15,7 0-4-15,13 0 4 16,6 0 14-16,7-3-8 16,2-8 12-16,5 2-15 15,2-4 1-15,-4 2 5 16,2-4-8-16,-4-1-2 15,0-2 0-15,-1-4-1 0,-6 8 1 16,6-5-1-16,-8 8 0 16,-7-1 0-16,-6 5 0 15,-7 4 0-15,-7 3 1 16,0-4-2-16,0 4 1 16,0 0 0-16,5 0 1 15,-5 0-1-15,0 0-1 16,0 0 1-16,0 0 6 15,0 0-4-15,0 0 2 16,0 0-4-16,0 0 15 16,0 0-11-16,0 0-2 15,0 0 0-15,0 0 2 0,0 0 0 16,0 0-3-16,0 0-1 16,0 0 0-16,0 0 3 15,0 0 6-15,0 0-9 16,0 0 2-16,0 0-2 15,0 0 9-15,0 0-8 16,0 0 0-16,0 0-1 16,0 0 0-16,0 0 0 15,0 0 0-15,0 0 0 16,0 0-1-16,0 0 2 16,0 0-2-16,0 0 2 15,0 0-2-15,0 0 2 16,0 0-6-16,0 0 10 0,0 0-10 15,0 0 5-15,0 0 0 16,0 0 0 0,0 0 6-16,0 0-12 15,0 0 10-15,0 0-8 0,0 0 2 16,0 0-1-16,0 0 2 16,0-2-14-16,0 2 5 15,0 0-14-15,0 0-17 16,0 0-20-16,0 0-12 15,0-8-219-15</inkml:trace>
  <inkml:trace contextRef="#ctx0" brushRef="#br0" timeOffset="96194.37">17532 10410 311 0,'0'0'169'16,"0"0"-77"-16,0 0-8 16,0 0-9-16,0 0-6 15,0 0-19-15,-17 0-22 16,17 0-7-16,-2 0-11 16,1 0-7-16,1 0 5 15,0 0-8-15,0 0 0 16,1 0-2-16,21 0 2 15,4 0 0-15,2 0 2 16,5 0 0-16,4 0-2 0,3 0 9 16,1-16-5-16,-3-9 0 15,1-4-2-15,7-7 0 16,1-11 6-16,10-8-5 16,4-3-3-16,-2 0 2 15,-2 8-1-15,-3 3-1 16,-4 2-3-16,-6 12 3 15,-7 5 5-15,-9 13-5 16,-13 8-3-16,-5 7 3 16,-6 0-2-16,-3 0 6 0,2 0-8 15,-3 0 2-15,0 0 2 16,0 0 0-16,0 0-1 16,0 0 1-1,0 0 0-15,0 0 1 0,0 0 1 16,0 0-3-16,0 0 2 15,0 0-1-15,0 0 6 16,0 0-6-16,0 0-4 16,0 0 4-16,0 0 3 15,0 0-2-15,0 0-1 16,0 0 0-16,0 0 0 16,0 0 0-16,0 0 2 15,0 0-2-15,0 0-1 0,0 0 1 16,0 0 1-16,0 0 0 15,0 0 0-15,0 0-1 16,0 0 2 0,0 0-2-16,0 0-2 0,0 0 1 15,0 0 1-15,0 0 0 16,0 0 0-16,0 0 0 16,0 0 1-16,0 0 1 15,0 0-2-15,0 0-2 16,0 0 2-16,0 0 0 15,0 0 0-15,0 0 4 16,0 0-6-16,0 0 2 16,0 0-3-16,0 0 3 15,0 0 0-15,0 0 0 0,0 0-1 16,0 0 1 0,0 0 0-16,0 0 0 0,0 0 0 15,0 0 0-15,0 0 0 16,0 0 0-16,0 0 0 15,2 0 1-15,-2 0-1 16,0 0 0-16,0 0 0 16,0 0 0-16,0 0 0 15,0 0 0-15,0 0 0 16,0 0 0-16,0 0 0 16,0 0 0-16,0 0 0 15,0 0 0-15,0 0 0 16,0 0 0-16,0 0 0 0,0 0 0 15,0 0 0 1,0 0 0-16,0 0 1 0,0 0 3 16,0 0-4-16,0 0 1 15,0 0-2-15,0 0-4 16,0 0 5-16,0 0 0 16,0 0 1-16,0 0-1 15,0 0-1-15,0 0 1 16,0 0 1-16,0 0-1 15,0 0 0-15,0 0-1 16,0 0 1-16,0 0 0 16,0 0 0-16,0 0 3 15,0 0-5-15,0 0 4 0,0 0-2 16,0 0 0-16,0 0 0 16,0 0 0-16,0 0 0 15,0 0 0-15,0 0-2 16,0 0 2-16,0 0 0 15,0 0 0-15,0 0 2 16,0 0-2-16,0 0 0 16,0 0 0-16,0 0 0 15,0 0 0-15,0 0 2 16,0 0-6-16,0 0 6 16,0 0-2-16,0 0 0 15,0 0 0-15,0 0 0 16,0 0 0-16,0 0 0 0,0 0-2 15,0 0 4 1,0 0-2-16,0 0 0 0,0 0 0 16,0 0-2-16,0 0 4 15,0 0-4-15,0 0 4 16,4 0-2-16,-4 0 0 16,0 0-2-16,0 0 2 15,0 0 0-15,0 0 2 16,0 0-2-16,0 0 3 15,0 0-3-15,0 0-1 16,0 0 1-16,0 0-1 16,3 0 2-16,-3 0-3 15,0 0 2-15,0 0 0 0,0 0 1 16,0 0 1 0,0 0-4-16,0 0 1 0,0 0 1 15,0 0 4-15,0 0-4 16,0 0-4-16,0 0 4 15,0 0 2-15,0 0-2 16,0 0 1-16,0 0-4 16,0 0 6-16,0 0-5 15,0 0 2-15,0 0 0 16,0 0-1-16,0 0 1 16,3 0 0-16,-3 0 6 15,0 0-6-15,0 0-3 16,0 0 3-16,0 0 0 15,0 0 0-15,0 0-1 0,0 0 1 16,0 0 1-16,0 0-1 16,0 0-1-16,0 0 1 15,0 0 0-15,0 0-9 16,0-6-17-16,0-7-46 16,3-23-82-16,-3-24-164 15</inkml:trace>
  <inkml:trace contextRef="#ctx0" brushRef="#br0" timeOffset="106012">22013 10427 232 0,'0'0'100'0,"0"0"-79"15,0 0 32-15,0 0 29 16,0 0-21-16,0 0-27 16,0 0 8-16,-15-10-1 15,15 8-1-15,0 2 3 16,0 0 3-16,0 0-16 16,0 0-2-16,0 0-4 0,-3 0 1 15,3 0 2 1,-1 0-8-16,1 0-13 0,0 0 13 15,0 0-9-15,0 0-9 16,0 0 1-16,0 0 2 16,0 0 1-16,0 0-5 15,0 0 0-15,0 0 0 16,0 0-2-16,0 0 2 16,0 2 0-16,0 11 0 15,10-4 0-15,2 5 1 16,-2 0-1-16,0-5 1 15,3 1 0-15,-3-3 0 16,4 3-1-16,-4-5 1 16,-2 2-1-16,3 0 0 15,-2-7-1-15,-1 3 1 0,-1-3-1 16,14 0 1-16,5 0 0 16,8-20 2-16,9-12 1 15,8-9 1 1,0-5-4-16,5-7 0 0,-3 1-1 15,3-5 1-15,5 6 1 16,4-9 0-16,3 4-1 16,-1-1 1-16,3 10-2 15,-5 8 1-15,-10 3 0 16,-3 5 4-16,-16 12-2 16,-8 6-4-16,-13 6 4 15,-3 2 2-15,-6 1-3 0,0 4 2 16,-2 0-1-16,-1 0 3 15,2 0 2-15,-5 0-2 16,0-3 3-16,0 3-1 16,0 0-3-16,0 0 6 15,0 0-5-15,0 0-3 16,0 0 2-16,0 0-1 16,0 0-3-16,0 0 1 15,0 0-2-15,0-3 1 16,0 3 0-16,0 0-7 15,0 0-14-15,0 0-17 16,0 0-18-16,-29-4-85 16,-27 1-390-16</inkml:trace>
  <inkml:trace contextRef="#ctx0" brushRef="#br0" timeOffset="120507.52">22105 10905 205 0,'0'0'154'0,"0"0"-130"16,0 0 9-16,0 0 43 0,0 0-12 16,0 0-27-1,0 0-2-15,0 0 4 0,-22 9-13 16,22-9 5-16,0 0 12 15,-3 4-7-15,3-4-12 16,0 0-12-16,0 1-4 16,-3-1-3-16,3 3-3 15,0 0-2-15,17 0-2 16,30 0 2-16,29-3 11 16,16 0-2-16,10-9 1 15,4-14 1-15,6-11 1 16,6 2-2-16,3-8-3 0,-1 4 7 15,-13-3-12-15,-15 7-1 16,-16 3 0-16,-15 9 0 16,-9-3 0-16,-13 9 0 15,-9 1 1-15,-10 4-2 16,-9 3 0-16,-5 2 0 16,-4 4 0-16,1 0 2 15,-3 0-2-15,0 0-8 16,0 0-13-16,-17 12-23 15,-27 8-55-15,-13 8-35 16,-11 1-37-16,-6 1-106 16</inkml:trace>
  <inkml:trace contextRef="#ctx0" brushRef="#br0" timeOffset="122104.81">22340 11163 304 0,'0'0'105'0,"0"0"-105"16,0 0 0-16,0 0 10 15,0 0 78-15,0 0-30 16,158-10-24-16,-94-11 6 16,6-7 8-16,0 4-20 15,0-2 11-15,6 0-1 16,0-1-11-16,-1 3-10 15,-1 2-6-15,-6-5-3 0,-8 13 1 16,-6-1-1-16,-4 1-5 16,-7 4 4-16,-10 3-1 15,-2 0-5-15,-10 1 3 16,-3 4-3-16,-7-1-1 16,-4 3 2-16,-7 0-2 15,0-1 4-15,0 1-3 16,0 0 7-16,0 0-2 15,0 0-1-15,0 0 6 16,0 0-11-16,0 0 5 16,0 0-4-16,0 0 1 15,0 0-2-15,0-3 0 16,0 3 0-16,0 0 0 0,0 0 0 16,0 0 0-1,0 0 1-15,0 0 0 16,0 0-1-16,0 0 1 0,0 0-1 15,0 0 1-15,1 0-1 16,-1 0 0-16,0 0-1 16,0 0 1-16,0 0 1 15,0 0-1-15,0 0 0 16,0 0 0-16,0 0 0 16,0 0 0-16,0 0 2 15,0 0-2-15,0 0-2 16,0 0 2-16,0 0 0 0,0 0 0 15,0 0 3 1,0 0-3-16,0 0 1 0,0 0-1 16,0 0 0-1,0 0 0-15,0 0 0 0,0 0 0 16,0 0 0-16,0 0 0 16,0 0 0-16,0 0 0 15,0 0 0-15,0 0 0 16,0 0 0-16,0 0 1 15,0 0-1-15,0 0 1 16,0 0-2-16,0 0 1 16,0 0 0-16,0 0 2 15,0 0-2-15,0 0 0 16,0 0 1-16,0 0 0 16,0 0 0-16,0 0 0 0,0 0-1 15,0 0 0 1,0 0 0-16,0 0 0 0,0 0 2 15,0 0-1-15,0 0-1 16,0 0 0-16,0 0 0 16,0 0 0-16,0 0 0 15,0 0 0-15,0 0 0 16,0 0 0-16,0 0 1 16,0 0-1-16,0 0 0 15,0 0 1-15,0 0-2 16,0 0 2-16,0 0-1 15,0 0 0-15,0 0 0 0,0 0 0 16,0 0 2-16,0 0-4 16,0 0 4-16,0 0-4 15,0 0 4-15,0 0-2 16,0 0 0-16,0 0 0 16,0 0-1-16,0 0 1 15,0 0 0-15,0 0 0 16,0 0 0-16,0 0 1 15,0 0-1-15,0 0 0 16,0 0 0-16,0 0 0 16,0 0 0-16,0 0 1 15,0 0-1-15,0 0-1 16,0 0 1-16,0 0 0 0,0 0 1 16,0 0-1-1,0 0 0-15,0 0 0 0,0 0 0 16,0 0 0-16,0 0 0 15,0 0 0-15,0 0 0 16,0 0 0-16,0 0 0 16,0 0 1-16,0 0-1 15,0 0 0-15,0 0 0 16,0 0 0-16,0 0 0 16,0 0 0-16,0 0 1 15,0 0-1-15,0 0 0 16,0 0-1-16,0 0 2 0,0 0-1 15,0 0 0-15,0 0 0 16,0 0 0-16,0 0 3 16,0 0-3-16,0 0-3 15,0 0 3-15,0 0 0 16,0 0 0-16,0 0 0 16,0 0 4-16,0 0-4 15,0 0-1-15,0 0-3 16,0 0 7-16,0 0-5 15,0 0 2-15,0 0 0 16,0 0 0-16,0 0 0 16,0 0 0-16,0 0 0 15,0 0 0-15,0 0-1 16,0 0 0-16,0 0-2 16,0 0 3-16,0 0-7 0,0 0-6 15,0-10-9 1,0-4-27-16,-1-19-88 0,-35-13-191 15</inkml:trace>
  <inkml:trace contextRef="#ctx0" brushRef="#br0" timeOffset="124468.25">18874 8815 70 0,'0'0'46'16,"0"0"-11"-16,0 0 1 15,169 37-16-15,-112-37 3 16,12 0 14-16,2-16-2 16,2-9-14-16,-3-8 1 15,-5 4-20-15,-12-8-2 16,-6-2 3-16,-4-2 0 16,-7 2-1-16,-6-1-1 15,-1-6 0-15,-14-3 5 16,-5-3-4-16,-10-5 9 15,0-3 3-15,-6-3-8 16,-22 7 8-16,-5 0-10 0,-4 3-4 16,0 4 1-16,-4 9 5 15,-2 4 1-15,-1 8 6 16,-2 6 2-16,-6 3-6 16,-4 5 0-16,-4 4-3 15,-3 6-6-15,-5 4 5 16,0 0-5-16,-1 0 6 15,2 17-4-15,7 12-4 16,1 2 4-16,6 9-6 16,4 4 4-16,3 1-10 15,7-2-1-15,3 7 10 0,0-2-6 16,11 6 2 0,1-3 2-16,8 3 1 15,4 1 2-15,7-4 0 0,5 4 0 16,0-1 0-16,0-2-1 15,11 1 1-15,11 0 1 16,3 3 1-16,4-2 0 16,4-5 2-16,1-3-3 15,2-5 10-15,3-10 4 16,0-4-14-16,3-1 9 16,3-12-4-16,3-7 6 15,6 0 5-15,5-7-7 16,10 0 3-16,7-17-2 15,8-16 0-15,5-12-5 16,-2-13-6-16,-7-4 7 0,-10 0 3 16,-9 2-8-16,-7 3 4 15,-8 5 0-15,-3-4 8 16,-10-2-4-16,-7-1 3 16,-17-1 3-16,-9-2-2 15,0 1 3-15,-6 0-13 16,-20 5 4-16,-2 9 8 15,-2 1-4-15,-9 7 1 16,-1 3 0-16,-5 7 0 16,-1 0-3-16,6 6-10 15,-2 4 5-15,4 4-3 16,-3 5-3-16,5 2 1 16,5 5 0-16,6 3 4 15,7 0-4-15,4 0-1 0,7 0-2 16,-3 0 3-16,7 0-1 15,-5 0-2-15,5 3 0 16,3-2 3-16,-2 2-4 16,-4 4 2-16,-2 3 1 15,-1 2-1-15,4-2 1 16,0-3-2-16,1-5-5 16,4 6-2-16,-2 1-8 15,-1-1 5-15,-1-2-1 16,1-6-8-16,3 0 1 0,0 0 4 15,0 0 2 1,0 0-8-16,0 0 14 0,0 0-5 16,0 0-2-16,0 0 9 15,0 0 0-15,0 0 1 16,0 0 1-16,0 0-1 16,-1 0 4-16,1 0 4 15,0 0-7-15,0 0 10 16,0 0-8-16,0 0 7 15,0 0-4-15,0 0 5 16,0 0 0-16,0 0-2 16,0 0 7-16,0 0 1 15,0 0-6-15,0 0 7 16,0 0-8-16,0 0 0 16,0 0-2-16,0 0 6 0,0 0-2 15,0 0-5-15,0 0 1 16,0 0 6-16,0 0-6 15,0 0 0-15,0 0 0 16,0 0-2-16,0 0 0 16,0 0 0-16,0 0-2 15,0 0-1-15,0 0 1 16,0 0-10-16,0 0-4 16,0 0-10-16,0 0-55 15,0 3-66-15,0 4 8 16,0 4 55-16</inkml:trace>
  <inkml:trace contextRef="#ctx0" brushRef="#br0" timeOffset="135416.85">17162 12942 637 0,'0'0'11'0,"0"0"-11"15,0 0 0-15,0 0 18 16,0 0 4-16,0 0-7 16,0 0 13-16,-47-68 10 15,29 55-10-15,1-1 23 16,2 4-11-16,1 0-21 0,-3-3-7 16,-4 3 6-16,7 0-13 15,-8 0 21-15,6 3-19 16,-1-2 8-16,-3-1-11 15,4 4 6-15,-4-5 0 16,-2 2-8-16,-2 3-1 16,-1-2 4-16,-1 2-3 15,-6-1 1-15,-2 4 2 16,-6-1-3-16,1 2 9 16,-5 2-10-16,-6 0 3 15,-9 0 0-15,-6 0-2 16,-3 0 2-16,-4 2 0 15,1 12-4-15,-3 3 3 0,11 2-3 16,-2 5 1-16,7 1 0 16,2 2-1-16,5 3 0 15,-4-1-1-15,9 1 3 16,1 1-5-16,5 1 6 16,2 6-1-16,2 1-2 15,-1 3 2-15,3 5-2 16,-2 2 0-16,6 0-2 15,5-2-2-15,4 2 4 16,4-2 2-16,9 3-2 16,-8-2-1-16,3-1 1 15,9-2 0-15,-5 6 0 0,3-2-1 16,0 1 1 0,6-1 0-16,0-2-1 0,0 2 1 15,0-3-2 1,12-2 2-16,4-2 0 0,7-3 0 15,-3-5-4-15,5 0 3 16,-3-7 2-16,5 4 2 16,-2-8-3-16,2 4-2 15,4-1 2-15,3 1 0 16,5-8-1-16,3 4-6 16,8-6 7-16,6-3-1 15,3-1 0-15,6-10 2 16,-1-3-1-16,3 0 0 15,-2 0 0-15,6 0 1 16,-3-16-1-16,0-4 3 0,-3-7-5 16,-6 3 3-16,3-8-1 15,-8 3 2-15,1-4-2 16,-5 2 1-16,-5-2-1 16,-3-3 3-16,0 3-3 15,-3-1 2-15,-7 2-2 16,-1-4 0-16,1 0 1 15,-8 2 1-15,6-5-2 16,-5 3 0-16,-3-1 1 16,-1 1 1-16,-1 0-2 0,-4 3 2 15,-3-1 2 1,1 1-1-16,-10 0 3 0,4-4-4 16,-2-1 1-16,-2 1 2 15,0 0 1-15,-4-2-1 16,0 6 2-16,0 0 0 15,0 4 0-15,0-5-1 16,0 5 0-16,-6-3 3 16,1 4-6-16,-6-2 4 15,4 1-2-15,-7 1-1 16,1 0-3-16,0 1 1 16,1 1 4-16,-4 5-5 15,3-1 4-15,-1 2 1 0,-8 0-4 16,5 1-1-1,-7-1 0-15,4 0 0 16,-2 3 0-16,1-3 0 0,4 9 1 16,-3 1 3-16,5 2-3 15,0 4-2-15,1 1 1 16,0 0 2-16,2 3 3 16,-2-4-6-16,4 1 2 15,-7 3-1-15,-2-3-1 16,-2 3 0-16,8-4 2 15,-7 2-2-15,3 2 0 16,3 0-5-16,3 0 10 0,0 0-5 16,5 0 1-1,3 0-2-15,0 0 1 0,0 0 0 16,0 0 0 0,-1 0 0-16,4 0 0 0,0 0 0 15,-4 0 0-15,4 0 1 16,0 0-1-16,0 0 0 15,0 0-1-15,0 0 1 16,0 0-6-16,0 0 10 16,0 0-4-16,0 0 0 15,0 0-1-15,0 0 0 16,0 0 0-16,0 0-2 16,0 0 0-16,0 0 1 15,0 0-5-15,0 0-2 16,0 0 6-16,0 0-9 0,0 0-3 15,0 0-3 1,0 0-17-16,0 0 1 0,0 0-2 16,0 0-11-16,-8 0-18 15,-5 0-65-15,-15 22-192 16</inkml:trace>
  <inkml:trace contextRef="#ctx0" brushRef="#br0" timeOffset="167013.12">12136 6634 541 0,'0'0'8'0,"0"0"-6"16,0 0 35-16,0 0 17 16,0 0 12-16,0 0-14 15,0 0-6-15,0 0-19 16,0 0-6-16,-39-8 3 15,36 8-1-15,0 0-5 16,0 0-1-16,3 0-2 0,-2 0-3 16,2 0 2-1,0 0 1-15,0 2-11 0,0 1-3 16,0-3-1-16,0 5-2 16,0-3-1-16,29 3 3 15,10 0 1-15,9-5 0 16,4 4 2-16,4-4 2 15,8 0-1-15,1 0 2 16,2 0-3-16,3 0-2 16,-6-4 0-16,8-3 1 15,-7 2 3-15,7-5-5 16,-8 5 0-16,4-4 0 16,-3 1-2-16,-3 1 6 15,0-2-11-15,-7 3 12 0,-6-2-10 16,-11 2 6-1,-1-1-1-15,-14-1 0 0,-5 6 1 16,-7 0 0-16,-5 2-1 16,-3-3 0-16,-1 3 2 15,-2 0-2-15,0 0 0 16,0 0 1-16,0 0 0 16,0 0-2-16,0 0 1 15,0 0-7-15,-9 0-15 16,-25 0-14-16,-16 22-28 15,-15 5-21-15,-16 2-40 16,-3 1-8-16,-7-5-92 0,3-2 28 16</inkml:trace>
  <inkml:trace contextRef="#ctx0" brushRef="#br0" timeOffset="167434.04">12488 6799 242 0,'0'0'56'0,"0"0"25"16,0 0 48-16,0 0-74 15,0 0-10-15,0 0 10 16,-107 33-3-16,107-33-7 16,0 0-16-16,0 0-13 15,0 0-1-15,0 0-15 16,0 3-6-16,0 1 3 16,18 6 3-16,12-1 3 0,13-4 7 15,9-5-10-15,3 0 9 16,6 0 15-16,2 0-8 15,-6-5-10-15,8-11 7 16,-2-5-8-16,-2 3-4 16,0-2 8-16,-5 7-9 15,-8 0 3-15,-11 5 2 16,-8 1-3-16,-14-2-4 16,-6 8 4-16,-1-2-1 15,-8 3 0-15,0 0-1 16,0 0 1-16,0 0 1 15,0 0 3-15,0 0 0 16,0 0 5-16,0 0-7 16,0 0 0-16,0-2-3 0,0 2-6 15,-7 0-23-15,-18 0-59 16,-21 0-98 0,-19 0-95-16</inkml:trace>
  <inkml:trace contextRef="#ctx0" brushRef="#br0" timeOffset="167697.33">12225 6780 78 0,'0'0'0'16,"0"0"-2"-16,0 0 2 16,0 0-13-16,0 0-32 15</inkml:trace>
  <inkml:trace contextRef="#ctx0" brushRef="#br0" timeOffset="167946.1">12621 6628 312 0,'0'0'12'16,"0"0"-11"-16,0 0 40 16,0 0-3-16,0 0-27 15,0 0-11-15,6 0-32 16,2 0-37-16,0 0 37 16,1 0-58-16</inkml:trace>
  <inkml:trace contextRef="#ctx0" brushRef="#br0" timeOffset="168166.51">13167 6578 57 0,'0'0'229'15,"0"0"-229"-15,0 0-3 0,0 0 2 16,0 0 1 0,0 0-1-16,10 0-39 15,-3 0-15-15</inkml:trace>
  <inkml:trace contextRef="#ctx0" brushRef="#br0" timeOffset="168430.8">13814 6437 267 0,'0'0'0'0,"0"0"-3"0,0 0 3 16,0 0 2-16,0 0 2 16,0 0-1-16,68 0 0 15,-59 3-3-15,-4 4-6 16,4 2-38-16,-9 1-37 16</inkml:trace>
  <inkml:trace contextRef="#ctx0" brushRef="#br0" timeOffset="171736.85">13814 6437 184 0,'148'116'23'16,"-146"-116"-17"-16,-2 0 24 15,0 0 41-15,3 0 5 0,-3 0-20 16,0 0-10-16,0 0-4 15,0 0-3-15,0 0-12 16,0 0 3-16,0 0-3 16,0 0-7-16,0 0-9 15,0 0 1-15,0 0-8 16,0 0 3-16,0 0-1 16,0 0 1-16,3 0-1 15,-3 0-3-15,2 0-2 0,-2 0 3 16,0 0-1-16,0 0-2 15,0 0 1-15,0 0-2 16,0 0 1-16,0 0 1 16,0 0-2-16,0 0 0 15,0 0 0-15,3 0 0 16,-3 0 0-16,0 0 0 16,0 0 0-16,0 0 0 15,0 0 0-15,0 0 0 16,0 0 0-16,0 0-2 15,3 0 4-15,-3 0-5 0,0 0 7 16,0 0-8 0,0 0 5-16,0 0-2 15,0 0 1-15,0 0 0 0,0 0 1 16,0 0-1-16,0 0 0 16,0 0 0-16,0 0-1 15,0 0 1-15,0 0 0 16,0 0 0-16,0 0 0 15,0 0 0-15,0 0-3 16,0 0 3-16,0 0 0 16,0 0 0-16,0 0 0 15,0 0 0-15,0 0-1 16,0 0 1-16,0 0-1 16,0 0-1-16,0 0 3 15,0 0-2-15,0 0 0 0,0 0-1 16,0 0 1-1,0 0 1-15,0 0 0 0,0 0-3 16,0 0 3-16,0 0 1 16,0 0-1-16,0 0-1 15,0 0 0-15,0 0 1 16,0 0 0-16,0 0 0 16,0 0 0-16,0 0-2 15,0 0 2-15,0 0 0 16,0 0 2-16,0 0-4 15,0 0 5-15,0 0-4 16,0 0 1-16,0 0-4 16,0 0 4-16,0 0-2 0,0 0 2 15,0 0 0-15,0 0 0 16,0 0 0 0,0 0 0-16,0 0-1 15,0 0 1-15,0 0 0 0,0 0-4 16,0 0 4-16,0 0-1 15,0 0 1-15,0 0 0 16,0 0-5-16,3 0 3 16,-3 0 1-16,0 0 0 15,0 0 0-15,3 0 0 16,-2 0 1-16,-1 0-2 16,0 0 2-16,0 0 0 0,0 0-3 15,0 0 6 1,0 0-6-16,0 0 3 0,0 0 0 15,0 0 1-15,0 0-1 16,0 0 0-16,0 0 1 16,0 0-1-16,0 0 0 15,0 0 0-15,0 0 1 16,0 0-3-16,0 0 4 16,0 0-2-16,0 0 0 15,0 0-2-15,0 0 2 16,0 0 0-16,0 0 0 15,0 0 0-15,0 0 0 16,0 0 2-16,3 0-2 16,-3 0 0-16,0 0 0 15,0 0-2-15,0 0 4 0,0 0-4 16,0 0 6 0,0 0-8-16,0 0 8 0,0 0-8 15,0 0 6-15,0 0-2 16,0 0 0-16,0 0 0 15,0 0 2-15,0 0-2 16,0 0 0-16,0 0 0 16,0 0 0-16,0 0 0 15,0 0-2-15,0 0 2 16,0 0 2-16,0 0-2 16,0 0 0-16,0 0 0 15,0 0 0-15,0 0 1 16,0 0-1-16,0 0 0 0,0 0 1 15,0 0-1-15,0 0 0 16,0 0 0-16,0 0 0 16,0 0 0-16,0 0 0 15,0 0 0-15,0 0 1 16,0 0-1-16,0 0 0 16,0 0 0-16,0 0 0 15,0 0 1-15,0 0-2 16,0 0 0-16,0 0 1 15,0 0 1-15,0 0-1 16,0 0 0-16,0 0-1 16,0 0 1-16,0 0 0 0,0 0 0 15,0 0 0-15,0 0 0 16,0 0 0-16,0 0 2 16,0 0-2-16,0 0-1 15,0 0 1-15,0 0 0 16,0 0 1-16,0 0-1 15,0 0-1-15,0 0 1 16,0 0-1-16,0 0 3 16,0 0-4-16,0 0 3 15,0 0-1-15,0 0 1 16,0 0-1-16,0 0 0 16,0 0 0-16,0 0 0 15,0 0 0-15,0 0 0 16,0 0-2-16,0 0 2 0,0 0 0 15,0 0 1-15,0 0-1 16,0 0 1-16,0 0-1 16,0 0 0-16,0 0-1 15,0 0 0-15,0 0 2 16,0 0-2-16,0 0 3 16,0 0-3-16,0 0 2 15,0 0-2-15,0 0 1 16,0 0 0-16,0 0 0 15,0 0 0-15,0 0 0 0,0 0 0 16,0 0 0 0,0 0-1-16,0 0 1 15,0 0 0-15,0 0 1 0,0 0-1 16,0 0 0-16,0 0 0 16,0 0 0-16,0 0 0 15,0 0-1-15,0 0 2 16,0 0-2-16,0 0 1 15,0 0 0-15,0 0 0 16,0 0 1-16,0 0-1 16,0 0 0-16,0 0 0 15,0 0 0-15,0 0-1 16,0 0 1-16,0 0-1 16,0 0 2-16,0 0-1 15,0 0 0-15,0 0 0 0,0 0 0 16,0 0 1-1,0 0-1-15,0 0 0 0,0 0-2 16,0 0 2-16,0 0 1 16,0 0 0-16,0 0-1 15,0 0 0-15,0 0-1 16,0 0 1-16,0 0 0 16,0 0 1-16,0 0-1 15,0 0 0-15,0 0-1 16,0 0 1-16,0 0 0 15,0 0 1-15,0 0-1 16,0 0 0-16,0 0 0 0,0 0 0 16,0 0 1-16,0 0-1 15,0 0-1-15,0 0 1 16,0 0 0-16,0 0 0 16,0 0 0-16,0 0 0 15,0 0 0-15,0 0 0 16,0 0-1-16,0 0 1 15,0 0 0-15,0 0 1 16,0 0 0-16,0 0-1 16,0 0 0-16,0 0 0 15,0 0 0-15,0 0 0 16,0 0-1-16,0 0 1 16,0 0 0-16,0 0 1 0,0 0-2 15,0 0 2 1,0 0-1-16,0 0 1 0,0 0-1 15,0 0-2-15,0 0 1 16,0 0 2-16,0 0 0 16,0 0-1-1,0 0 0-15,0 0 0 0,0 0 0 16,0 0 0-16,0 0 2 16,0 0 0-16,0 0-2 15,0 0 2-15,0 0 1 16,0 0-1-16,0 0 1 15,0 0-1-15,0 0 1 16,0 0-2-16,0 0-1 16,0 0 0-16,0 0 0 15,0 0 0-15,0 0 0 0,0 0 0 16,0 0 0-16,0 0 2 16,0 0-2-16,0 0 0 15,0 0 0-15,0 0 0 16,0 0-1-16,0 0 1 15,0 0 0-15,0 0 1 16,0 0-1-16,0 0 0 16,0 0 0-16,0 0 0 15,0 0 1-15,0 0-1 16,0 0 0-16,0 0 1 16,0 0-3-16,0 0 3 15,0 0-1-15,0 0 0 16,0 0 0-16,0 0 0 0,0 0 0 15,0 0 1-15,0 0-1 16,0 0 0-16,0 0 0 16,0 0 0-16,0 0 0 15,0 0 2-15,0 0-2 16,0 0 0-16,0 0 0 16,0 0 0-16,0 0 0 15,0 0 0-15,0 0 0 16,0 0 0-16,0 0 0 15,0 0 0-15,0 0 0 16,0 0 0-16,0 0 0 0,0 0 0 16,0 0 2-1,0 0-2-15,0 0 0 0,0 0 0 16,0 0 1-16,0 0-1 16,0 0 0-16,0 0 0 15,0 0 0-15,0 0-1 16,0 0 2-16,0 0-1 15,0 0 0-15,0 0 0 16,0 0 0-16,0 0 0 16,0 0 0-16,0 0 0 15,0 0 0-15,0 0 1 16,0 0-2-16,0 0 1 16,0 0-1-16,0 0 1 0,0 0-5 15,0 0-9 1,0 0-6-16,3 0-45 0,5-21-54 15,-2-6-98-15</inkml:trace>
  <inkml:trace contextRef="#ctx0" brushRef="#br0" timeOffset="181379.63">23611 6788 184 0,'0'0'19'0,"0"0"-9"15,0 0 32-15,0 0 10 16,0 0 6-16,0 0 13 16,-26-21 2-16,23 17-24 15,3 4-7-15,-3 0-1 16,0 0 7-16,2 0-23 15,-5 0 14-15,6 0-14 16,0 0 13-16,0 0-10 16,0 0-8-16,0 0-2 0,0 0 0 15,0 0-12-15,0 0 6 16,0 0 1-16,0 0 2 16,0 0 2-16,0 0-16 15,0 0 13-15,0 0-8 16,0 0-6-16,0 0 3 15,0 0 0-15,0 4-3 16,0 3 0-16,0-1 0 16,19 5 2-16,7-3-2 15,-1 1 1-15,2-4-1 16,7 3 1-16,-1-7 1 16,7-1-1-16,5 0 4 15,1 0-5-15,6 0 1 0,-1 0 3 16,-3 0 1-1,-3 0-5-15,2 0 2 0,3-1-1 16,6 0 1-16,5 1-2 16,2 0 1-16,4 0 6 15,-6 0-5-15,-2 0 1 16,-7 0-3-16,-5 0 1 16,-11 0-1-16,-5 0 2 15,-5 0-2-15,-10 0 0 16,4 0 0-16,-5 0-5 15,1 0 5-15,-2 0 2 16,-10 0 0-16,-4 0-2 0,0 0 3 16,4 0-3-16,-4 0 0 15,0 0 0-15,0 0-3 16,0 0 3-16,0 0 0 16,0 0 0-16,0 0 0 15,0 0-6-15,0 0-6 16,-31 0-31-16,-14 0-35 15,-19 0-35-15,-13 2-58 16,-17 8-88-16</inkml:trace>
  <inkml:trace contextRef="#ctx0" brushRef="#br0" timeOffset="181936.17">23469 6899 448 0,'0'0'52'0,"0"0"-26"16,0 0 42-16,0 0 4 16,0 0-17-16,0 0 11 15,-15 0-31-15,15 0-3 16,0 0-13-16,0 0 2 15,0 0-7-15,0 0-6 16,0 0-6-16,0 0-2 16,8 5-3-16,20 0 3 0,16 3 9 15,10-3 0-15,9 0 5 16,5-5-5-16,6 0 10 16,1 0-7-16,0 0 2 15,4 0-5-15,-7 0-4 16,2-16-2-16,0 4 3 15,-4 5-4-15,3-3 2 16,-3 3 0-16,-6 0-4 16,-7 2 5-16,-14 1-4 15,-6 3-1-15,-12 1 0 16,-5 0 0-16,-8 0-1 16,-6 0 2-16,-5 0 3 15,-1 0-4-15,0-3-5 0,0 3 5 16,0 0 2-1,0 0 0-15,0 0 7 0,0 0-9 16,0 0-2-16,0-6-3 16,-16-1-24-16,-12 0-15 15,-11-6-2-15,-10 3-35 16,-8 1-55-16,-15 2-34 16,1 4-107-16</inkml:trace>
  <inkml:trace contextRef="#ctx0" brushRef="#br0" timeOffset="183812.65">23440 6863 461 0,'0'0'58'0,"0"0"-38"15,0 0 15-15,0 0 11 16,0 0 1-16,0 0-17 16,0 3-17-16,0 0-2 15,19 3-11-15,14 1 29 16,9-3 0-16,9 2 3 16,8-3-14-16,5-3 6 0,4 0-6 15,5 0 7 1,2 0-2-16,-2 0-6 0,-3 0-13 15,-2-3 6-15,-3-7-2 16,-4-6-2-16,-2-1 1 16,-1 7 1-16,-2-2-5 15,-7 5 0-15,-6 0 2 16,-7 2-3-16,-10 4 0 16,-6-3-2-16,-9 3 1 15,-4 1 0-15,-4 0-1 16,-3 0 0-16,0 0 7 15,0 0-6-15,0 0-1 16,0 0 5-16,0 0-2 16,0 0-2-16,0 0 4 0,0 0-5 15,2 0 0-15,-2 0 2 16,0 0 3-16,0 0-8 16,0 0 5-16,0 0-2 15,0 0 2-15,0 0-1 16,0 0 0-16,0 0-1 15,0 0 2-15,0 0-2 16,0 0 2-16,0 0-2 16,0 0 0-16,0 0-1 15,0 0 3-15,0 0-2 16,0 0 0-16,0 0 4 16,0 0-8-16,0 0 8 15,0 0-6-15,0 0 2 16,3 0 0-16,-3 0 0 15,0 0 0-15,0 0 0 0,0 0 0 16,0 0 0-16,0 0 2 16,0 0-5-16,0 0 3 15,0 0 0-15,0 0 1 16,0 0 1-16,0 0-2 16,0 0 0-16,0 0 1 15,0 0 0-15,0 0 0 16,0 0 2-16,0 0-3 0,0 0 0 15,0 0-3 1,0 0 7-16,0 0-5 0,0 0 1 16,0 0 0-16,0 0-1 15,0 0 0-15,0 0 1 16,0 0 0-16,0 0 0 16,0 0 1-16,0 0-1 15,0 0 2-15,0 0-4 16,0 0 5-16,0 0-3 15,0 0 0-15,0 0 2 16,0 0-4-16,0 0 3 16,0 0-1-16,0 0 0 15,0 0 1-15,0 0 3 16,0 0-4-16,0 0 1 16,0 0-1-16,0 0 0 0,0 0-2 15,0 0 5-15,0 0-3 16,0 0 1-16,0 0 1 15,0 0-2-15,0 0 0 16,0 0 0-16,0 0 3 16,0 0-3-16,0 0 0 15,0 0 2-15,0 0-2 16,0 0 0-16,0 0 3 16,0 0-1-16,0 0-2 15,0 0 0-15,0 0-1 16,0 0 1-16,0 0 2 15,0 0-2-15,0 0-1 16,0 0 1-16,0 0 0 16,0 0 0-16,0 0 0 0,0 0 0 15,0 0 0-15,0 0 0 16,0 0 2-16,0 0-2 16,0 0-1-16,0 0-1 15,0 0 2-15,0 0 0 16,0 0 0-16,0 0 4 15,0 0-4-15,0 0-1 16,0 0 1-16,0 0 3 16,0 0-3-16,0 0 0 15,0 0-3-15,0 0 3 16,0 0 0-16,0 0-1 16,0 0 2-16,0 0-1 15,0 0 0-15,0 0 4 16,0 0-4-16,0 0-5 15,0 0 5-15,0 0 1 0,0 0-1 16,0 0 0-16,0 0-1 16,0 0 1-16,0 0 0 15,0 0 0-15,0 0 0 16,0 0 0-16,0 0 3 16,0 0-1-16,0 0-2 15,0 0 0-15,0 0 0 16,0 0 0-16,0 0-3 15,0 0 3-15,0 0 0 16,0 0 1-16,0 0-1 0,0 0 0 16,0 0-1-16,0 0 1 15,0 0 1-15,0 0-1 16,0 0 1-16,0 0 0 16,0 0-1-16,0 0-2 15,0 0 1-15,0 0 1 16,0 0 1-16,0 0-1 15,0 0 0-15,0 0 0 16,0 0-1-16,0 0-1 16,0 0 2-16,0 0 5 15,0 0-5-15,0 0 0 16,0 0-1-16,0 0 1 16,0 0 0-16,0 0-3 0,0 0 3 15,0 0 3 1,0 0-3-16,0 0 0 0,0 0-2 15,0 0 1-15,0 0 0 16,0 0 0-16,0 0 0 16,0 0-5-16,0 0-3 15,0-3-16-15,0 0-18 16,0-10-26-16,-26-10-108 16,-20-10-295-16</inkml:trace>
  <inkml:trace contextRef="#ctx0" brushRef="#br0" timeOffset="185882.1">23355 3512 139 0,'0'0'81'0,"0"0"-28"16,0 0 21-16,0 0 16 15,0 0-28-15,0 0 0 16,0 0-26-16,8-5 8 16,-5 5 0-16,-3 0-4 15,3 0 4-15,-3-2-2 0,0 2-10 16,0 0-4-1,0 0-1-15,0 0-4 0,0 0-1 16,0 0-1-16,-6 0-10 16,-19 0-4-16,-8 0-4 15,-12 5 3-15,-10 11-3 16,-12 0 0-16,-15 4 2 16,-11 5-5-16,-7 2 0 15,0 1 2-15,15-6-1 16,14-4 1-16,21-8 1 15,15-3-3-15,20-5 8 16,2-2 0-16,11 0-2 0,-2 0-6 16,4 0 0-16,0 0 1 15,0 0-1-15,0 0 0 16,0 0-1-16,0 0 1 16,0 0 0-16,0 0-7 15,0 0 2-15,0 0-18 16,0 0-14-16,0 0-23 15,0 0-40-15,0 0-76 16,0 0-8-16,10-5-165 16</inkml:trace>
  <inkml:trace contextRef="#ctx0" brushRef="#br0" timeOffset="186753.54">22565 3409 485 0,'0'0'37'16,"0"0"-28"-16,0 0 12 15,0 0 42-15,0 0-13 16,0 0-6-16,0 0-16 16,0 0-2-16,0 0 6 15,0 0-9-15,-8 28-2 16,-20 15-4-16,-3 7-9 15,-9 2 6-15,-2 0-3 16,3 2 3-16,-12-3-4 16,4 1 9-16,2-11-19 0,3-7 13 15,15-11-5-15,12-10-3 16,6-6-3-16,5-3 0 16,4-4 0-16,0 0-3 15,0 0 1-15,0 0 0 16,0 0 0-16,0 0 0 15,0 0-2-15,0 0 1 16,0 0 0-16,0 0 1 16,13 0 0-16,7-7 0 15,2 1 0-15,5 1 0 16,1-1 0-16,9 6 0 16,1 0 0-16,1 0-1 0,1 0 3 15,3 0-3 1,1 0 1-16,0 6 0 15,-8-1 0-15,-3 0 0 0,-8-4-2 16,-4 2 1-16,-9-3 2 16,-3 0 0-16,-6 0 1 15,0 0-1-15,1 0-1 16,-4 0 1-16,0 0-1 16,1 0 5-16,-1 0 7 15,0-3 14-15,0-23 2 16,0-13-16-16,0-6 4 0,-8-4-8 15,-9-2 6 1,-5-3 1-16,3-3-12 0,-1 2 1 16,2 12 3-1,8 5 1-15,-5 9-1 0,8 8 1 16,-3 6-7-16,6 8 7 16,1 1-1-16,-1 2 2 15,4 4-5-15,0 0-2 16,0-3 1-16,0 3-3 15,-2 0 0-15,2 0-1 16,0 0 0-16,0 0 0 16,0 0 1-16,0 0 0 15,0 0-2-15,0 0-1 16,0 0-8-16,0 0-8 16,0 0-9-16,0 0-8 0,0 0-6 15,0 0-13-15,0 0-47 16,0 14-62-16,0 13 0 15,6-2-246-15</inkml:trace>
  <inkml:trace contextRef="#ctx0" brushRef="#br0" timeOffset="210587.49">17073 14988 305 0,'0'0'25'15,"0"0"-9"-15,0 0 29 16,0 0 32-16,0 0-42 15,0 0-7-15,0 0 9 16,-31-58-6-16,23 49-1 16,-1-4-4-16,3 4 6 15,-1-4-13-15,4 2 5 16,0 5-2-16,0-1-22 16,3 3-4-16,0 1 4 15,-4-3 63-15,-8 3-56 0,2-4 1 16,2-3 2-16,-4 0-1 15,-4 0 11-15,5 3-12 16,-3-5 7-16,0 5-10 16,-6-3 3-16,4 0-1 15,-8-3-5-15,-1 0 0 16,-1-1 4-16,-3 2-6 16,1-1 1-16,3 2 0 15,1 6-1-15,2-6 0 16,1 7 1-16,-8 1-1 15,3-2-3-15,-4 3 3 16,0-4 3-16,-4 5-2 16,1-2 1-16,-6 3-2 0,0 0 3 15,-1 0-2-15,-9 0-1 16,-1 0 2-16,0 12-2 16,-1 0 1-16,2 1-1 15,3 4-1-15,4-1 1 16,-3-3 7-16,3 3-7 15,-7 1 0-15,2 0 3 16,-3 3-3-16,-1-1 5 16,1 3-2-16,-2 3-2 15,-8 1-1-15,-1 0 2 16,3 1-5-16,0-1 6 16,13 1-3-16,-8 2 2 15,3-2-1-15,2 2 3 16,-3-3 0-16,6 8-3 0,1-1 0 15,5 0-1-15,-1 3-1 16,3-1 1-16,1 3 5 16,0-5-5-16,5 3 0 15,-2-3 0-15,4 0 4 16,2 1-4-16,-4-2 2 16,6 1-2-16,-3 3 1 15,4 4-1-15,9 3 0 16,3-2 4-16,0 1 2 15,7 1-5-15,5 0-1 16,0 3-1-16,0-2 1 16,0-2 8-16,0-2-7 0,17-7-1 15,-1 6 2 1,7-5-2-16,-8-1 2 16,10 3-5-16,-3-3 10 0,2 1-7 15,3-5 1-15,-1-5-1 16,-3 1 0-16,0-5 1 15,5-3 0-15,2 2 0 16,-7-2-1-16,6 2-1 16,1-5 1-16,-5-2 1 15,4 3 5-15,-1-6-5 16,5 1-2-16,4-1 2 16,2-2 3-16,0 1-4 15,2-5 0-15,5-3 0 0,10 0 1 16,-1 0 0-16,9 0-1 15,2-8 1-15,-7-4 1 16,-2-2 3-16,1-2-5 16,2-4-2-16,1 3 2 15,0-3 2-15,5-2-2 16,-5-2 0-16,8-2 1 16,-3 4-1-16,8-2 1 15,-9-2-4-15,-1 6 6 16,-2 0-2-16,-9 1-1 15,-2 0 0-15,-3 4-4 16,2-4 4-16,-5-1 1 0,-2-1 4 16,-2 1-10-16,7-3 6 15,1-3-1-15,0 0 6 16,-1-3-6-16,-12 1 1 16,1 9-1-16,-6-4 0 15,-3-2-3-15,1 3 2 16,-6-1 2-16,3 3-1 15,-4 1 0-15,-2-2 0 16,-7 3 0-16,-1 1 2 16,5-7-2-16,-8 1 1 15,2-7-1-15,0 1 0 16,-4-1 4-16,4 0-4 16,-5 4 0-16,-2-1 3 15,-2-2-3-15,4 4-2 16,-3-6 2-16,-3 0 0 0,3-4-1 15,0 1 1-15,-1-2 0 16,1 3 1-16,0-1-1 16,0 2 0-16,1-5 3 15,-4 5-7-15,0 1 8 16,0 2-5-16,0 0 2 16,0-2-2-16,-10-2 1 15,-1 4 0-15,-3-1 0 16,7 1 1-16,-8 2-1 15,4 4 0-15,-2 0 0 16,3 6 0-16,-1-2 1 16,-1 6 0-16,2-1 0 0,1-3 0 15,-9 1 2 1,2-1 2-16,4 2-5 0,-8 1 2 16,2 0 0-16,-3-5-1 15,3 5 0-15,-2-3 0 16,3 5-1-16,1-1 2 15,-6 2-2-15,9 2 0 16,2-1 1-16,-1 6-1 16,2-2 1-16,-1 2-1 15,0-4 0-15,0 4 1 16,-2-3-1-16,0-3 5 16,0 7-4-16,0-4 0 15,-7 1-1-15,1 2 0 0,0 2 0 16,-1-3-5-1,4 2 5-15,2 0 0 0,0 0 0 16,3 3 0-16,1-1 0 16,0 1 4-16,-2 0-4 15,5 0 0-15,-5 0-1 16,-8 0-2-16,0 0 0 16,1 10 3-16,-4 4 0 15,-2 6 2-15,4-4-3 16,-9 4 2-16,6 6-2 15,-2-5 2-15,3 1-2 16,2-2 1-16,9-7 0 0,-8 4 0 16,6-5 0-1,4 0-1-15,-4-2 1 0,3-1 0 16,-1 4 0-16,-1-3-1 16,7-3 0-16,-3 2 1 15,0-9 0-15,7 4-2 16,-2-1-1-16,-1 1 3 15,0 2 0-15,-4 1 0 16,3 3 0-16,3-8 0 16,-2-2 0-16,5 0 0 15,0 0 0-15,0 0 0 16,0 0 2-16,0 0-2 16,0 0 0-16,0 0-1 15,0 0 0-15,0 0 1 16,0 0 0-16,0 0-1 0,0 0 1 15,0 0-2-15,0 0 3 16,0 0-3-16,0 0 1 16,0 0 0-16,0 0 1 15,0 0-1-15,0 0-1 16,0 0 0-16,0 0 2 16,0 0 2-16,0 0-2 15,0 0 0-15,0 0-2 16,0 0 2-16,0 0 3 15,0 0-3-15,0 0 1 0,0 0-1 16,0 0 0-16,0 0 0 16,0 0 0-16,0 0 0 15,0 0 0-15,0 0 0 16,0 0 0-16,0 0 0 16,0 0-1-16,0 0 1 15,0 0 0-15,0 0 1 16,0 0-2-16,0 0 1 15,0 0 0-15,0 0 0 16,0 0 0-16,0 0 0 16,0 0 0-16,0 0 0 15,0 0 0-15,0 0-3 16,0 0 3-16,0 0-1 16,0 0 0-16,0 0 1 15,0 0-1-15,0 0 0 0,0 0 0 16,0 0-1-16,0 0 1 15,0 0 1-15,0 0-1 16,0 0 1-16,0 0-2 16,0 0 2-16,0 0 0 15,0 0-2-15,0 0 2 16,0 0 0-16,0 0-1 16,0 0 1-16,0 0-1 15,0 0 1-15,0 0 0 16,0 0-1-16,0 0 1 15,0 0 0-15,0 0 0 16,0 0 0-16,0 0 0 0,0 0 0 16,0 0 0-1,0 0 0-15,0 0-1 0,0 0 1 16,0 0-3-16,0 0 3 16,0 0 0-16,0 0 1 15,0 0-2-15,0 0 0 16,0 0 1-16,0 0-1 15,0 0-1-15,0 0 0 16,0 0 0-16,0 0 2 16,0 0-5-16,0 0 3 15,0 0-1-15,0 0-1 16,0 0 3-16,0 0 1 16,0 0-1-16,0 0 0 15,0 0 0-15,0 0 1 16,0 0 0-16,0 0-1 0,0 0-2 15,0 0 3-15,0 0 0 16,0 0-3-16,0 0-2 16,0 0-7-16,0 0-8 15,0 0 0-15,0 0-18 16,0 0-23-16,0 10-17 16,0 3 25-16,0 1-41 15,14 2-4-15,-5-5-97 16</inkml:trace>
  <inkml:trace contextRef="#ctx0" brushRef="#br0" timeOffset="214388.32">20851 16755 420 0,'0'0'106'0,"0"0"-60"0,0 0-7 15,0 0 13-15,0 0-9 16,0 0 8-16,46 162-3 16,-32-113-18-16,1-1-5 15,-5 3-5-15,2-3-2 16,-8-4-4-16,5-6 0 16,-1-6 0-16,-2-11-9 15,0-6-1-15,-6-5-4 16,0-7 2-16,0-1-5 15,0-2 3-15,0 0-16 16,0 0-26-16,0 0-71 16,-6-5-99-16</inkml:trace>
  <inkml:trace contextRef="#ctx0" brushRef="#br0" timeOffset="-214561.42">20620 16898 424 0,'0'0'142'15,"0"0"-70"-15,0 0-2 16,0 0-26-16,43-169 6 16,-5 127-27-16,12 4-6 15,4 12-4-15,-1 3-11 0,0 13-2 16,1 6 7-16,-4 4-5 15,-6 0-2-15,-2 1 2 16,-7 20-1-16,-10 8-1 16,-10 9 2-16,-6 6 0 15,-9 11 13-15,0 8 2 16,-9-2 0-16,-21 11 3 16,-4-8-5-16,-2-7-2 15,3-8-3-15,8-15 13 16,7-17-12-16,10-7-3 15,6-7 9-15,2-3-9 16,0 0-2-16,0 0 0 0,0 0-6 16,0 0 3-16,0 0-3 15,0 0 0-15,0-3-3 16,12-11 1-16,18-4 1 16,7 3 0-16,-5 1 0 15,10 5 1-15,-3 1 0 16,1 3 0-16,-1 0 0 15,-4 5-2-15,-3 0 2 16,-3 0 0-16,-4 0 0 16,-3 0-8-16,-2 0-5 15,-4 0-15-15,4 0-6 16,-6 0-67-16,-4 0-67 16,0 0-119-16</inkml:trace>
  <inkml:trace contextRef="#ctx0" brushRef="#br0" timeOffset="-213910.83">21297 17908 327 0,'0'0'140'0,"0"0"-45"0,0 0-7 16,0 0-17-16,0 0 10 15,0 0-22-15,-55-100-8 16,49 94-3-16,3 6 1 15,0 0-16-15,1 0-8 16,2 0-5-16,-3 0 4 16,0 0-4-16,-1 6-15 15,-1 21 5-15,-3 12-10 16,3 11 0-16,1 2-6 16,4-1 6-16,0-8 6 15,0-1-5-15,0-12-1 0,4 1-5 16,9-14 5-16,4 0 0 15,4-8-5-15,0 1 5 16,3-7-9-16,1-3-12 16,0 0 7-16,-1-17 1 15,5-16 0-15,-4-5-8 16,-6-5 8-16,2 1-4 16,-11-1 8-16,-5 0-4 15,-2 4-1-15,-3-5 6 16,0 9 7-16,0 1 1 15,-18 9-1-15,-7 3 4 16,-1 3-3-16,3 10 4 0,0 6-4 16,2 3-3-16,-1 0 2 15,4 0 1-15,-2 0-2 16,3 19-3-16,5 2-22 16,-2 7-26-16,4 2-48 15,-1 0-91-15,0 1-93 16</inkml:trace>
  <inkml:trace contextRef="#ctx0" brushRef="#br0" timeOffset="-213609.64">21151 18059 414 0,'0'0'115'0,"0"0"-20"0,0 0 6 16,0 0-4-16,0 0-42 16,0 0-6-16,173 39-18 15,-133-28-17-15,-4-5 10 16,3 5-16-16,0-5-5 16,3 4 3-16,2 4-6 15,1-5-4-15,-2 1 4 16,-4 0 0-16,-6-5-2 15,-5 0-14-15,-3-5-32 16,1 0-22-16,-7 0-70 16,-3-16-97-16</inkml:trace>
  <inkml:trace contextRef="#ctx0" brushRef="#br0" timeOffset="-213308.44">21936 17756 207 0,'0'0'311'0,"0"0"-223"16,0 0-5-16,0 0-41 15,0 0-23-15,0 0 9 16,40-64-25-16,-18 49 7 16,-1 0-9-16,-4-2-1 15,-1 9-7-15,-6 2-37 16,2 6-32-16,-6 0-65 16,0 0-132-16</inkml:trace>
  <inkml:trace contextRef="#ctx0" brushRef="#br0" timeOffset="-213092.02">21936 17756 28 0,'94'124'420'16,"-94"-118"-288"-16,0-2-3 16,0-4-20-16,0 0-44 15,14 0-16-15,10 0-8 16,2-13-19-16,5-12-10 15,-4 0-7-15,1-3-5 16,-1-2-2-16,3-3-18 16,0-4-55-16,-1 8-119 15,-9-4-225-15</inkml:trace>
  <inkml:trace contextRef="#ctx0" brushRef="#br0" timeOffset="-210075.45">22416 17266 445 0,'0'0'124'16,"0"0"-21"-16,0 0-21 15,0 0-20-15,0 0-16 16,0 0-17-16,-23 67-4 16,20-34-4-16,1 9-1 15,0-1-6-15,2 0-4 0,0-2 12 16,0-1-12-16,0-9-8 15,0-2 10-15,0-5-8 16,7-5-3-16,5-2-1 16,1-5 0-16,5-3 2 15,1-2-2-15,1-5 0 16,6 0-1-16,-5 0-4 16,4 0 4-16,0-20 1 15,-1-6-1-15,-2-4 0 16,-2-6-6-16,-1-2 1 15,-5 4 4-15,-2-9 2 16,-3 3-1-16,-8 2 1 0,-1-4 0 16,0 3 0-16,-1 4-1 15,-20 11 0-15,4-1-1 16,3 15 0-16,0 1 0 16,1 3 2-16,-4 0 0 15,-4 6 0-15,3 0-4 16,1 0 1-16,-1 0-1 15,4 0-6-15,7 0-2 16,-2 0-4-16,3 0-18 16,3 3 2-16,1 0-25 15,-1 8-49-15,-3 1-6 16,-1 9-101-16</inkml:trace>
  <inkml:trace contextRef="#ctx0" brushRef="#br0" timeOffset="-209410.23">22418 17389 220 0,'0'0'163'16,"0"0"-47"-16,0 0-34 15,0 0-31-15,0 0 7 0,0 0-15 16,0 13-5 0,0-12 4-16,0 4-8 0,0 0-15 15,0 1-7-15,0-3-1 16,4-2-10-16,-1 1 12 16,0 1-6-16,7 1-7 15,-4-2 10-15,0 2-3 16,-3-4-5-16,-1 3-2 15,4 1 1-15,-2 0 2 16,-1-4 1-16,1 0-4 16,5 6 0-16,-2-2 2 15,6-1 6-15,-7 4-5 16,1-7 1-16,1 0-1 16,-1 3 1-16,-4-3-1 15,-2 0 1-15,3 3-1 0,2 0-1 16,-2 0 0-16,8 2 3 15,0 4 5-15,2-6-5 16,0 7-2-16,-3-6 2 16,3-1-4-16,-3 1-1 15,-3-1 2-15,3-1 1 16,-2-2-2-16,-1 3-1 16,0-1 0-16,5 0 2 15,-1 4-2-15,6 1-2 16,-1-2 2-16,0 2 2 15,-3-5-2-15,-3-2 0 16,0 1 1-16,-3 4-1 0,1-2 1 16,-4-2-2-16,0-1 1 15,1 2-1-15,1-2-8 16,-3 0-16-16,2 0-1 16,1 0-33-16,0 0-49 15,-3 0-55-15,-4 0-75 16</inkml:trace>
  <inkml:trace contextRef="#ctx0" brushRef="#br0" timeOffset="-207886.72">21581 16871 575 0,'0'0'63'15,"0"0"-19"-15,0 0 54 16,0 0-31-16,0 0-35 16,0 0-6-16,0 0-9 15,-14 0-2-15,14 0-4 16,0 0-7-16,0 0-4 15,0-2 0-15,18-10 0 16,12-8 4-16,-1-6 3 0,6-4 2 16,-4 1-6-16,-3 6 0 15,-6 3-2 1,1 3 0-16,-11 4-1 0,3 4-6 16,-3-3-12-16,-6 7-30 15,0-2-9-15,-2 4-48 16,0 3-31-16,-4-3-14 15,0-1-92-15</inkml:trace>
  <inkml:trace contextRef="#ctx0" brushRef="#br0" timeOffset="-207255.4">21749 16527 313 0,'0'0'88'0,"0"0"-33"15,0 0 24-15,0 0-27 16,0 0-28-16,0 0 2 16,-4-3-8-16,4 3-11 15,0 0 0-15,4 0-5 16,12 0 7-16,2-4 0 16,-1 4 1-16,2-3-9 15,-4 3-1-15,-1 0 0 16,-3 0 0-16,-4 0-3 15,0 0 8-15,-4 0-10 0,-3 0 9 16,4 3-8 0,-4 8 2-16,0 12 1 15,0-1-29-15,-10 2-19 0,-11 3 15 16,3-5-16-16,-3-1 8 16,2-9 12-16,2-4 5 15,-2-6 13-15,5 2 12 16,0-1 0-16,0 0 2 15,-1 1 32-15,5 2 1 16,-5 3 8-16,-1 3-9 16,3-2-9-16,0-1 11 15,6-3 10-15,-2 1-15 16,5-1-6-16,2-3 0 16,-1-3 20-16,3 0-28 15,0 0-15-15,0 0 4 0,0 0-3 16,0 0-6-16,0 0 8 15,0 0-5-15,0 0 0 16,9 0 0-16,10-19 2 16,4-5 1-16,2-1 1 15,-4-2 0-15,3 4 1 16,-6 3-5-16,0 2 1 16,-4 6-1-16,-8 4-6 15,-1 5-15-15,-5 3-54 16,0 0 19-16,0 0-28 15,0 3-12-15,-8 22-107 16</inkml:trace>
  <inkml:trace contextRef="#ctx0" brushRef="#br0" timeOffset="-206973.45">21531 16791 301 0,'0'0'73'0,"0"0"-43"16,0 0 42-16,0 0-17 16,0 0-14-16,0 0-7 15,69-101 3-15,-41 73-11 16,-3 6-13-16,-1 5 7 0,-3 0-16 16,-4 1 2-16,-2 9-4 15,-2-3-4-15,-1 6 7 16,-4-1-11-16,0 0-9 15,-5 2-23-15,6 3-18 16,-7-2 1-16,7-3-50 16,-3-4-77-16</inkml:trace>
  <inkml:trace contextRef="#ctx0" brushRef="#br0" timeOffset="-206334.07">22098 16213 379 0,'0'0'102'0,"0"0"-35"15,0 0 17-15,0 0-16 16,0 0-34-16,0 0 10 15,0 0-21-15,7 7-12 16,1 13-2-16,4 10 21 16,0 7-12-16,1 1-4 15,-1 5-9-15,-4-3-2 0,-1 2 2 16,2-4-2 0,-6-9-3-16,0-7 3 15,0-5-3-15,-3-10 0 0,0-4 0 16,0-3 3-16,0 0-1 15,0 0-1-15,0 0 0 16,0 0 7-16,0-16-7 16,-18-14-1-16,-9-7 2 15,-4-8-3-15,3-5 1 16,-1 0-6-16,11-1 0 16,4 4 2-16,4 10 0 15,10 4 1-15,0 10 3 16,0 1-4-16,6 8 0 15,14 3 2-15,8 11 0 16,0 0 0-16,1 0 1 0,5 0 1 16,-4 0-4-16,1 13 4 15,2 8 0-15,-5 6 4 16,-3 3-5-16,-2 2 2 16,0-2 0-16,-4 4 0 15,-6-6-1-15,5-2 0 16,-8-2 0-16,0-4 1 15,0-4-1-15,-1-1-1 16,-3-3 1-16,-4-7-18 16,-2 3-28-16,0-7-44 15,0-1-31-15,0 3-142 16</inkml:trace>
  <inkml:trace contextRef="#ctx0" brushRef="#br0" timeOffset="-206101.69">22055 16534 583 0,'0'0'68'16,"0"0"-32"-16,0 0 44 16,0 0-19-16,0 0-46 15,0 0 3-15,56-43 3 16,-17 19-11-16,0-5-8 15,1 5 0-15,-4 1-1 16,-8 1-1-16,1 0-37 16,-4 2-113-16,-7 3-141 0</inkml:trace>
  <inkml:trace contextRef="#ctx0" brushRef="#br0" timeOffset="-205869.3">22893 15920 643 0,'0'0'43'0,"0"0"44"16,0 0-9 0,0 0-56-16,0 0-5 15,0 0-7-15,14 0-5 0,-11 0-3 16,0 0-2-16,-3 0-45 15,0 10-98-15,-6 22-118 16</inkml:trace>
  <inkml:trace contextRef="#ctx0" brushRef="#br0" timeOffset="-202281.97">17529 15671 313 0,'0'0'91'0,"0"0"-4"16,0 0-12-16,0 0-38 15,0 0 13-15,0 0-17 16,0 0-8-16,0 0-3 15,0 0 0-15,0 0-2 16,0 0-4-16,-1 0 1 16,1 0-8-16,0 0-4 0,0 0-5 15,0 0 0-15,0 0 0 16,0 0 6-16,0 0-6 16,0 0-23-16,0 0-51 15,-3 0-50-15,-23-13-114 16</inkml:trace>
  <inkml:trace contextRef="#ctx0" brushRef="#br0" timeOffset="-197730.1">17506 15837 230 0,'0'0'126'0,"0"0"1"0,0 0-36 15,0 0-49-15,0 0 15 16,0 0-14-16,0 0-1 16,-28 0 9-16,26 0-10 15,0 0-10-15,-1-4-12 16,0 4 6-16,3 0-4 15,-1 0-1-15,-2 0 3 16,3 0-17-16,0 0 11 16,0 0-15-16,0 0 1 15,0 0-3-15,0 0 0 16,0 0-4-16,0 0 4 16,0 0-8-16,0 17 4 0,0 10 1 15,0 9 2-15,4 0-1 16,10 1 4-16,-7-1-2 15,7-7 0-15,-5 1 0 16,-6-7 1-16,-3-7-1 16,7-5 0-16,-7-8 0 15,3-3-1-15,-3 0 1 16,0 0 4-16,0 0-3 16,0 0 0-16,0 0 1 15,0 0 2-15,0 0 0 16,0-3-1-16,-6-21-1 15,-10-8 1-15,-5-2-2 16,3-5-1-16,2 3 2 0,3-2-4 16,4 9 2-16,4 10-1 15,2 5 1-15,3 9 0 16,0 3-1-16,0 2 1 16,-3 0-5-16,3 0 5 15,0 0-1-15,0 0-1 16,0 0 0-16,0 0-3 15,0 0-9-15,0 0 2 16,0 4 4-16,3 16 6 16,11 5 2-16,0 3 0 15,-2 2 0-15,-2-4-1 16,-4-1 2-16,5 3-1 0,-7-3 1 16,3-8-1-16,-4-3 0 15,1-4 0-15,-1-8 1 16,-1 3-2-16,2-5 1 15,-4 0 0-15,0 0 0 16,0 0 1-16,0 0-1 16,0 0 4-16,0 0-1 15,0 0 1-15,0 0 4 16,0-20-3-16,-13-8-5 16,-8-8 2-16,10-6-2 15,-6 5 0-15,4 1 1 16,8 3-1-16,-1 13 0 15,6 11-1-15,-4 2-2 16,4 7 3-16,0 0-2 16,0 0-1-16,0 0 1 0,0 0-6 15,0 0 0-15,0 0-11 16,0 0 0-16,13 2 16 16,2 15 1-16,6 2 2 15,-3 6 0-15,-4 0 1 16,-2 6 2-16,-2-5-3 15,0 4-4-15,-5-4 4 16,4 1 0-16,-6-4 1 16,0-6-2-16,-3-4 1 15,0-7 0-15,3-2 0 16,-3-4 0-16,0 4 0 16,3-4 0-16,-3 0 0 0,0 0 1 15,0 0-1-15,0 0 2 16,0 0-2-16,0 0 2 15,0 0 1-15,0 0-4 16,0 0 1-16,0 0 0 16,0 0 0-16,0 0 0 15,0 0 0-15,0 0 0 16,0 0 0-16,0 0 0 16,0 0 0-16,0 0 0 15,0 0 0-15,0 0 0 16,0 0 0-16,3 0 0 15,-3 0-2-15,0 0 2 16,0 0 0-16,0 0 0 16,0 0 0-16,0 0-1 0,0 0 1 15,0 0-2-15,0 0 2 16,0 0 0-16,0 0 3 16,0 0-3-16,0 0-2 15,0 0 2-15,0 0 0 16,0 0-1-16,0 0 1 15,0 0-1-15,0 0 1 16,0 0 0-16,0 0 1 16,0 0-1-16,0 0-1 15,0 0 0-15,0 0 0 16,0 0 1-16,0 0-2 16,0 0 2-16,0 0 0 15,0 0-1-15,0 0-1 0,0 0 2 16,0 0 0-16,0 0 0 15,0 0 0-15,0 0 0 16,0 0 0-16,0 0 0 16,0 0 0-16,0 0 2 15,0 0-2-15,0 0 0 16,0 0-2-16,0 0 4 16,0 0-4-16,0 0 4 15,0 0-4-15,0 0 2 16,0 0 0-16,0 0 2 15,0 0-2-15,0 0-2 16,0 0 2-16,0 0 2 16,0 0-2-16,0 0 0 0,0 0 0 15,0 0 1-15,0 0 0 16,0 0-1-16,0 0-2 16,0 0 0-16,3 0-3 15,-3 0 3-15,1 0-8 16,-1 0 2-16,0 0-10 15,0 0-14-15,0 0-24 16,0 0-36-16,0 0-18 16,0 0-76-16</inkml:trace>
  <inkml:trace contextRef="#ctx0" brushRef="#br0" timeOffset="-195347.4">17838 16182 144 0,'0'0'45'16,"0"0"7"-16,0 0-4 16,0 0 28-16,0 0-14 15,0 0-7-15,0 0 1 16,38-41-4-16,-38 40 15 15,0-5-6-15,0 0-7 16,0-4-10-16,0-4-13 16,-3-3-7-16,-10 5-4 0,2-9-3 15,2 3 4-15,-7-2-13 16,2-1-3-16,-3 1 10 16,-8 0-5-16,0-2 0 15,-4 2-7-15,3-2 1 16,-3 8 2-16,-2-4-3 15,6-1 1-15,0 6-3 16,5-1 3-16,2 5-1 16,0 5 1-16,2-3 1 15,-5-3-3-15,3 7-2 0,-6 0 0 16,-1 3 0 0,-1 0 0-16,-5 0-3 0,7 0 2 15,-8 0 1-15,5 0 0 16,4 10 0-16,-2 3 3 15,5 0-4-15,-2 7 1 16,-8 4 0-16,14-2-1 16,-9 2 0-16,9-2-1 15,5 5 2-15,-3-4-2 16,8 0 2-16,1 4-2 16,5-1 1-16,0 4-6 15,0 0 6-15,0-1 0 16,0-2 1-16,0 0-2 15,2-1 5-15,10-3-4 16,6-3 1-16,-6 3-1 16,2-9-1-16,5 1 2 0,-3-5-2 15,-1 0 2-15,6 0 0 16,1-3 0-16,6-1 0 16,0-3 0-16,0 1 0 15,0-4 0-15,0 0 0 16,-2 0 0-16,0 0 1 15,1 0-1-15,2 0 1 16,-4-4-1-16,-1-2 0 16,3-4 1-16,4-3-1 15,-3 0 0-15,5 1 1 16,-1 0 1-16,-1-4-2 0,-7 0 0 16,0 2 0-16,-4-2 0 15,-1-1-3-15,1-3 3 16,2-4 4-16,0 3-4 15,-2 3 0-15,0-4 0 16,-10 6 0-16,2 2 0 16,-1 1 3-16,-5 3-2 15,-3-3-1-15,-1 4 2 16,-2-1-2-16,0-1 2 16,4-2 1-16,-3 0-2 15,-1 3-1-15,0 3 2 16,0 4-2-16,0 0 1 15,0-1 1-15,0 0-1 0,0 1 3 16,0 3 0-16,0 0-1 16,0 0 0-16,0 0-1 15,0 0 1-15,0 0-3 16,0 0 2-16,0 0 0 16,0 0-2-16,0 0 0 15,0 0 2-15,0 0-3 16,0 0 1-16,0 0 0 15,0 0 0-15,0 0 0 16,0 0 0-16,0 0-1 16,0 0 1-16,0 0 0 15,0 0 2-15,0 0-3 16,0 0 1-16,0 0-1 16,0 0-1-16,0 0 2 0,0 0-2 15,0 0-2-15,0 0-2 16,0 0-4-16,0 0-11 15,0 0-2-15,0 0-9 16,0 0-24-16,5-3-75 16,5 0-48-16,-1-4-66 15</inkml:trace>
  <inkml:trace contextRef="#ctx0" brushRef="#br0" timeOffset="-194872.47">17792 17188 396 0,'0'0'0'0,"0"0"-262"16</inkml:trace>
  <inkml:trace contextRef="#ctx0" brushRef="#br0" timeOffset="-194657.98">17792 17188 494 0,'42'-20'0'0,"-42"17"-2"15,0 3-34-15,0 0-190 16</inkml:trace>
  <inkml:trace contextRef="#ctx0" brushRef="#br0" timeOffset="-193111.52">13988 16201 575 0,'0'0'8'0,"0"0"6"15,-185-56 70-15,121 44-42 16,-8 2 3-16,-6 7 12 16,-13 3-13-16,-27 0-21 15,-8 13-13-15,-14 21 4 16,-8 8-12-16,2 18-2 16,-4 3 4-16,-2 13-2 0,2 0 0 15,7 4 3 1,6 1-5-16,6 3 1 0,16-2-1 15,11-7 0-15,21 5 0 16,19-10 0-16,23 5-3 16,16-8 3-16,17 1-1 15,8 2 0-15,0 5-1 16,22 3-5-16,17 12 7 16,6 4 3-16,5 5-2 15,1 7-1-15,-5-6 0 16,0-6 0-16,-1-7 0 15,0-10 0-15,0-5-1 16,5-11 1-16,6-7-2 16,-2-10 2-16,7-10-1 15,4-9-1-15,6-6 2 0,5-9-4 16,7-3 3-16,6-7-1 16,12 0 0-16,6-27 1 15,3-10 0-15,14-5-2 16,6-13 2-16,6-1-1 15,1-9 1-15,-1-8 0 16,-13-2 0-16,-6 3-2 16,-16-1 2-16,-17 8 1 15,-15-2 0-15,-10 1 2 16,-14 6-2-16,-13 1 0 16,-3-1 2-16,-15-3-2 0,-5-6 5 15,-9-10 3 1,0-3-4-16,0-8 8 0,-17-4-8 15,-10 4 0-15,3 3-1 16,-9-2 6-16,0-3-9 16,1 2 6-16,2 3 0 15,-2 6-2-15,5 12 6 16,-5 10 0-16,-9 6 7 16,-5 10 3-16,-9 3-18 15,-12 6 8-15,-3 5 1 16,-9 9-5-16,-3 7-5 15,4 7 7-15,8 6-5 16,6 0-3-16,15 0 0 16,2 0-2-16,7 10 2 0,10 6-1 15,5 4 2-15,-1-6-3 16,10 1 2-16,6-5 0 16,-2 0 0-16,3 4 0 15,3-8-2-15,6 2 2 16,-2-3 0-16,2-4 0 15,0 2 0-15,0-3-1 16,0 0-5-16,0 0 10 16,0 0-9-16,0 0 8 15,0 0-6-15,0 0 3 16,0 0-1-16,0 0 0 16,0 0-1-16,0 0 0 0,0 0-2 15,0 0-5-15,0 0 0 16,0 0-3-16,0 0-19 15,0 0-22-15,0 0-62 16,26 3-43-16,-11-3-10 16</inkml:trace>
  <inkml:trace contextRef="#ctx0" brushRef="#br0" timeOffset="-179328.38">1653 4882 250 0,'0'0'263'0,"0"0"-188"16,0 0-34-1,0 0-28-15,0 0-10 0,0 0-3 16,0 0 22-16,185 60 21 15,-36-60-14-15,44-38-3 16,33-16 6-16,19-9-11 16,10-4-19-16,9 6 7 15,-4 1-8-15,-1 6 9 16,17-2-3-16,-6 10-2 16,0-2-5-16,-10 3 0 15,-20 1 0-15,-21 6 0 16,-28 2 0-16,-42 8 0 0,-37 7 0 15,-39 9 0-15,-34 7 1 16,-26 5 2-16,-11 0-3 16,-2 0 6-16,0 0 6 15,-39 5 7-15,-40 23-15 16,-39 20-4-16,-34 21-25 16,-39 10-5-16,-18 12-17 15,-28 7-7-15,-14 1 15 16,-2 5-28-16,-10-4 34 15,13-8 14-15,20-1 13 16,8-8 5-16,19-8 1 16,16-3 3-16,25-9 14 15,26-10 4-15,35-14 19 0,38-16-1 16,23-10 4 0,23-8 5-16,17-5-19 0,0 0-29 15,48-5-16-15,46-31 11 16,45-16 5-16,49-20 0 15,28-9 0-15,18-6 0 16,11-3 3-16,-2 0-1 16,15 2-2-16,3 0 3 15,-7 8-3-15,-8 8-6 16,-27 6 4-16,-31 11-1 16,-33 10-2-16,-37 10-5 15,-39 12 4-15,-33 13 4 16,-25 1 1-16,-12 9 2 15,-9 0-1-15,0 0 25 0,0 0 9 16,0 0-15 0,0 0-3-16,-12 0 4 0,-6 0-14 15,2 0-6 1,3 0 1-16,-4 0 0 0,-1 0 0 16,9 0-1-16,-5 0 0 15,7 0 0-15,-2 0 0 16,-4 0-1-16,0 0-9 15,5 0-5-15,5 0 0 16,0 0-5-16,-3 0-17 16,0 0-12-16,-3 0-9 15,-1 0-19-15,-5 0-22 16,-6 5-123-16</inkml:trace>
  <inkml:trace contextRef="#ctx0" brushRef="#br0" timeOffset="-179035.36">4387 4919 395 0,'0'0'0'0,"0"0"-48"15,0 0 44-15,170-35 1 16,-116 18 6-16,1-2-6 16,-2-5 2-16,0 5 1 15,1-12-79-15,-5 6-81 16</inkml:trace>
  <inkml:trace contextRef="#ctx0" brushRef="#br0" timeOffset="-178838.26">5073 4642 433 0,'0'0'30'15,"0"0"-27"-15,0 0-3 16,0 0-4-16,0 0-4 16,0 0-14-16,36-21-33 15,-21 4-61-15</inkml:trace>
  <inkml:trace contextRef="#ctx0" brushRef="#br0" timeOffset="-178649.77">5073 4642 443 0,'185'-131'38'0,"-185"131"-37"16,0 3 8-16,0-3-9 16,0 0 0-16,0 0-2 15,6 0-65-15,8 0-80 16,2-5-3-16</inkml:trace>
  <inkml:trace contextRef="#ctx0" brushRef="#br0" timeOffset="-178367.53">5397 4434 383 0,'0'0'187'16,"0"0"-176"-16,0 0 3 15,0 0 27-15,0 0 31 16,0 0-16-16,0 2-24 15,0-2-14-15,0 0-11 16,0 0-2-16,0 0-2 16,0 0-3-16,0 0 0 15,0 0 1-15,0 0 0 16,0 0-2-16,3 0 1 16,-3 0-2-16,0 0-7 15,0 0-6-15,0 0-5 16,0 0-10-16,3 0-2 0,-1 0-13 15,2 0-18-15,-4 0-3 16,0 0-85-16</inkml:trace>
</inkml:ink>
</file>

<file path=ppt/ink/ink20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0:41.46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830-1020 522 0,'0'0'23'0,"0"0"-1"15,0 0 52-15,0 0 0 16,0 0-1-16,0 0-21 16,-88-83-21-16,84 83-3 15,-5 0-5-15,5 0-2 16,4 0-11-16,0 0-4 0,-9 0-6 16,-4 25 0-16,-8 21-2 15,0 13-1-15,-1 7 3 16,6-4 0-16,4 2-1 15,7 5 1-15,-4-5 0 16,5 1-1-16,4-7-1 16,0-10 1-16,0-1 1 15,0-3-3-15,18-9 2 16,6-2 1-16,6-6 0 16,-8-4-2-16,7-5 0 15,-3-2 2-15,3-7 1 16,-7 0-1-16,7-9-3 0,-12 0 3 15,9 0 0-15,-8 0-4 16,2 0 2-16,2-18 2 16,-5-12 2-16,3-1 1 15,2-13-1-15,-4 2 3 16,-2-1-1-16,-3-4 1 16,-5 0-1-16,1-5-2 15,-9-5 2-15,0 0-2 16,0 1 3-16,0-1-5 15,0 9 3-15,-9 1 5 16,-4 6 0-16,-10 1 0 16,4 3-1-16,-7 9 1 15,-3-6-6-15,3 10-2 16,1 5 3-16,4 8-3 16,-1 7-3-16,3 1 3 0,-4 3-2 15,5 0 1 1,1 0-10-16,2 0 7 0,10 0-7 15,0 0-6-15,1 0-6 16,0 0-15-16,-5 0-18 16,-9 22-49-16,-11 21-6 15,8-3 44-15,-4-10 65 16,12-5-5-16,13-11-64 16,0 0 5-16,0-6 59 15,0-4-1-15,0 2 3 16,0-6 4-16,0 4 1 15,0 0 5-15,0 0 15 0,0 0 20 16,0 0-14-16,0-2 3 16,0 5 5-16,0 3-11 15,0-5-7-15,0 6 12 16,9 3 2-16,11 3-6 16,6 0 10-16,3 7-4 15,2 0-18-15,6 6 13 16,-2 1 0-16,3-4-2 15,-3 3-18-15,-2 1 2 16,2 0 0-16,2 0 3 16,0 7-1-16,3-6-4 15,2 3-2-15,2 1 4 16,2 5 7-16,-4-5-7 0,-5-1-4 16,3-4 1-16,2-4-3 15,-2-2 4-15,-11-3-3 16,5 0-2-16,-9-6 1 15,1-2 0-15,-3-9-1 16,5 3 0-16,-11 2 0 16,-4-6 5-16,-7-4-5 15,-1 1 2-15,-3-1-2 16,-2 0 3-16,8 0-3 16,-4 0 1-16,-4 0 0 15,4 0-1-15,1 0 2 16,-5 0-1-16,0 0 0 0,0 0 1 15,0 0 1 1,0 0-2-16,0 0 2 0,0 0 0 16,0 0-1-16,0 0-1 15,0 0-1-15,0 0-5 16,0 0-33-16,13 4-79 16,4 8-74-16,-8-12-126 15</inkml:trace>
</inkml:ink>
</file>

<file path=ppt/ink/ink20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1:29.76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8935 3972 391 0,'0'0'45'0,"0"0"30"16,0 0 11-16,0 0-11 16,0 0-33-16,0 0-1 15,-89-89-5-15,54 69 3 16,-5-1-12-16,-5 8 8 0,-6-6-11 15,-4-3-16-15,-5 5 7 16,-8 2-4-16,0 0 1 16,-9 5 4-16,-6 2-11 15,1-6 14-15,-4-1-18 16,-5 2 3-16,-1 5 1 16,-2 0 2-16,-12 0 1 15,5 4 2-15,-2 4-4 16,1 0 9-16,8 0-9 15,-2 0 1-15,13 0-5 0,-7 0 1 16,12 0 8 0,9 20-10-16,5-6 2 15,4 8-3-15,12 4-3 0,-2 10 3 16,3 3 0 0,8 4 0-16,7 8-1 0,5 3 0 15,3 3 0-15,7 1-2 16,2 5 2-16,7-1 0 15,-7-13-1-15,15 8 2 16,0-9 1-16,0-1-1 16,0 7-4-16,0-6 3 15,6 3 1-15,11-1-1 16,15 1-1-16,5-4 0 16,5-1 1-16,6-2 0 15,11-9 0-15,11 2 1 0,5-11 0 16,9-5 0-1,2 2-1-15,5-12 1 0,14 0 1 16,-4-2 0-16,2-5 0 16,-1-4 0-16,-4 0-1 15,-1 0 0-15,-10 0-1 16,-1-13 1-16,1-13-6 16,-9-3 5-16,-2 1-1 15,-8-6-2-15,2-1 3 16,-7-11 1-16,-7-5-1 15,2 3 2-15,-3-15-1 16,0 5 2-16,0 5-2 16,-12-4 2-16,-5 5-3 15,-6 3 2-15,0 8-1 0,-13 4 0 16,1 5 3-16,1 7-3 16,-13-1 1-16,-3 5 5 15,-5-7-2-15,0-6-2 16,0-1 7-16,0-1-8 15,-13-8 9-15,-15 5-2 16,0-5-1-16,-8 3 0 16,9 1-1-16,-11 13 4 15,3-7 0-15,2 10-2 16,7-3 11-16,-3 3-11 16,7 10-3-16,0 1-5 15,-1 4-1-15,4 1 1 16,2 0-6-16,-12 6-32 0,-28 2-28 15,-31 0-55-15,-47 2-270 16</inkml:trace>
</inkml:ink>
</file>

<file path=ppt/ink/ink20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1:24.75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1733 4987 9 0,'0'0'9'0,"0"0"32"0,0 0 97 16,0 0-105-16,217 108-27 15,-153-95 0-15,0 1 10 16,8 0-11-16,1-4-2 15,-5-6 2-15,2 1-1 16,1 0 4-16,-6-2 3 16,-1-3-5-16,0 7-6 15,2-4 7-15,-2 1-6 16,2-4 0-16,0 0 3 16,5 0 4-16,-2 0 7 15,-1-14-6-15,4 0-9 0,-4-5 4 16,1-3-1-1,-6-1-3-15,6-1 8 0,-6 4-4 16,1-7 0-16,-9 0-4 16,-7 7 1-16,-1-4-1 15,-1-3 2-15,-10-4 9 16,9-5 10-16,-7-3-1 16,-6-5-8-16,0 6 5 15,-2-3 0-15,-5 3-6 16,-16-4 4-16,8 5 10 15,-8-9-3-15,-9 0-3 16,0-2 3-16,0 0-5 16,0-9 1-16,0 5-6 0,-18-2 3 15,1 7-7 1,-8 0 2-16,4 7 0 0,-4 1 6 16,3-5-6-16,5 0 12 15,-11 3-16-15,5 4-3 16,1-4 14-16,-7 4 17 15,-6-1-10-15,-7 9-12 16,-4-5-8-16,-2-1 3 16,-3 12-2-16,-4-2 16 15,-13 11-14-15,-5-4 2 16,-12 7-5-16,-4 4-1 16,-5-1-5-16,1 4 4 0,8 4-1 15,8 0-1 1,0 0 5-16,6 0-5 0,-5 0-5 15,7 0 5-15,1 15 5 16,-5 3-5-16,5 1-4 16,0-1 4-16,4 3 0 15,-4-3 0-15,8 4 1 16,1 4 0-16,8-4-1 16,3 1 1-16,-3 3-6 15,9 0 8-15,-3-1-3 16,13 1 1-16,-1 2 0 15,-6 5-1-15,6 0 4 16,6-6-4-16,6 10-2 16,-4 0 2-16,3 1-1 15,-1 4 2-15,9-10-2 0,5-2-1 16,4-2 1-16,1 6 0 16,0-1-3-16,-1 5 4 15,5-1-1-15,0 2 0 16,0 1-1-16,0 4 2 15,0 0 1-15,0-1 0 16,13-1 3-16,11-4-4 16,3 9-7-16,-1-6 7 15,8 0 3-15,-2-4-2 16,13-3-1-16,10-1 1 16,13-5 1-16,4 3-1 15,5-7-1-15,6-1 2 0,4-6 0 16,-1-2-2-16,-10-7 0 15,-2-1-1-15,-7-3-1 16,-2 1 2-16,-1 3 1 16,-4-8-1-16,2 0 0 15,-2 0 2-15,3 0-1 16,3 0-1-16,-3 0 1 16,4-8-1-16,-3-4 2 15,-4 4-2-15,-5-5 2 16,-5 0-1-16,-9 3 0 15,-5-1 0-15,-8 3 0 16,-5 3-1-16,-10-1 0 16,0-1 1-16,-11 7-1 0,2-4 0 15,-4 4 0-15,0 0 1 16,0 0 1-16,0 0 5 16,0 0-3-16,0 0-1 15,0 0 2-15,0 0-4 16,0 0 1-16,0 0 0 15,0 0 2-15,0 0-3 16,0 0-1-16,0 0 1 16,0 0 0-16,0 0 0 15,0 0 1-15,0 0-1 16,0 0 1-16,0 0 1 16,0 0-3-16,0 0 2 0,0 0-2 15,0 0 0 1,0 0 1-16,0 0 0 0,0 0 0 15,0 0 0-15,0 0 0 16,0 0 3-16,0 0-4 16,0 0 0-16,0 0 1 15,0 0 0-15,0 0-1 16,0 0 0-16,0 0 0 16,0 0 1-16,0 0-1 15,0 0 0-15,0 0 2 16,0 0-1-16,0 0-1 15,0 0 3-15,0 0-3 16,0 0 1-16,0 0 0 16,0 0-1-16,0 0 1 15,0 0-1-15,0 0 0 0,0 0 0 16,0 0 0-16,0 0 1 16,0 0-1-16,0 0 1 15,0 0-1-15,0 0 0 16,0 0-1-16,0 0 1 15,0 0 0-15,0 0 1 16,0 0-1-16,0 0 1 16,0 0-1-16,0 0 0 15,0 0 0-15,0 0 0 16,0 0 0-16,0 0 4 16,0 0-4-16,0 0 2 15,0 0 0-15,0 0-2 0,0 0 2 16,0 0-1-16,0 0 3 15,0 0-4-15,0 0 0 16,0 0 1 0,0 0 1-16,0 0-2 0,0 0 0 15,0 0 0-15,0 0 0 16,0 0 0-16,0 0 1 16,0 0 0-16,0 0 1 15,0 0-2-15,0 0 3 16,0 0-3-16,0 0 4 15,0 0-1-15,0 0 5 16,0 0 3-16,0 0-10 16,0 0 2-16,0 0 0 15,0 0 1-15,0 0-3 16,0 0 3-16,0 0-1 0,0 0 0 16,0 0 3-16,0 0-5 15,0 0 1-15,0 0-2 16,0 0 0-16,0 0 2 15,0 0-2-15,0 0 1 16,0 0-1-16,0 0 0 16,0 0 0-16,0 0 0 15,0 0 1-15,0 0-1 16,0 0 0-16,0 0 0 16,0 0 0-16,0 0 0 0,0 0 0 15,0 0 0 1,0 0 0-16,0 0 0 0,0 0 0 15,0 0 0-15,0 0 2 16,0 0-2-16,0 0 0 16,0 0-3-16,0 0 3 15,0 0-1-15,0 0 0 16,0 0 1-16,0 0 0 16,0 0-1-16,0 0 1 15,0 0 0-15,0 0 1 16,0 0-2-16,0 0 1 15,0 0 0-15,0 0 0 16,0 0 1-16,0 0-2 16,0 0 0-16,0 0 1 15,0 0-1-15,0 0-1 0,0 0 0 16,0 0-2 0,0 0-10-16,0 0-4 0,0 0-14 15,0 0-13-15,0 0-30 16,0 0-98-16,0 0-55 15</inkml:trace>
  <inkml:trace contextRef="#ctx0" brushRef="#br0" timeOffset="6157.05">2652 4909 214 0,'0'0'30'0,"0"0"-24"15,0 0 61-15,0 0 30 16,0 0-42-16,0 0-11 15,0 0-8-15,9-6-12 16,-9 6-2-16,0 0 12 16,0 0-14-16,0 0 5 15,0 0-6-15,0 0-5 16,0 0 9-16,0 0-6 16,0 0 1-16,0 0 5 15,0 0-9-15,0 0-4 16,0 0 3-16,0 0-9 15,0 0 3-15,0 0-5 16,0 0 2-16,0 0-4 16,0 0 0-16,0 0 4 0,0 0 2 15,0 0 2 1,0 0-8-16,0 0 1 0,0 0-2 16,0 0 4-16,0 0-3 15,0 0 0-15,0 0 0 16,0 0 0-16,0 0 0 15,0 0 0-15,4 0 0 16,-4 0 0-16,0 0 0 16,0 0 1-16,0 0-1 15,0 0 0-15,0 0-1 16,0 0 0-16,0 0-2 16,0 0-21-16,0 0-2 15,5 0-20-15,-1 0-5 0,2 0-1 16,1 0 9-16,9 0 1 15,-7 0-45-15,4 1-49 16,-9 11-23-16</inkml:trace>
  <inkml:trace contextRef="#ctx0" brushRef="#br0" timeOffset="1433.71">1992 4589 239 0,'0'0'0'15,"0"0"-13"-15,0 0 13 16,0 0 0-16,0 0-1 16,0 0-11-16,0 0-27 15,18 0 7-15,-14 0-71 0</inkml:trace>
  <inkml:trace contextRef="#ctx0" brushRef="#br0" timeOffset="3327.95">3499 4473 14 0,'0'0'64'16,"0"0"0"-16,0 0-2 16,0 0-35-16,0 0 5 15,0 0-12-15,5-8 1 16,-5 8-8-16,0 0 3 16,0 0-5-16,0 0-5 0,0 0 2 15,0 0-1 1,0 0-2-16,0 0 3 0,0 0 2 15,0 0-2-15,0 0-3 16,0 0 3-16,0 0-2 16,0 0 1-16,0 0-2 15,0 0 3-15,0 0-7 16,0 0 8-16,0 0-7 16,0 0-2-16,0 0-1 15,0 0 1-15,0 0 0 16,0 0 1-16,0 0 1 15,0 0-2-15,0 0 0 16,0 0 1-16,0 0 2 16,0 0-1-16,0 0-2 15,0 0-3-15,0 0 3 0,0 0 1 16,0 0-1-16,0 0 0 16,0 0 1-16,0 0-1 15,0 0 0-15,0 0-1 16,0 0 1-16,0 0 6 15,0 0-6-15,0 0 4 16,0 0 0-16,0 0-1 16,0 0-3-16,0 0 0 15,0 0 0-15,0 0 2 16,0 0-2-16,0 0 0 0,0 0 0 16,0 0 1-1,0 0 6-15,0 0-4 0,0 0 12 16,0 0-6-16,0 0 4 15,0 0-2-15,0 0 5 16,0 0-12-16,0 0-2 16,0 0 5-16,0 0-6 15,0 0-1-15,0 0 2 16,0 0-2-16,0 0 3 16,0 0-1-16,0 0-2 15,0 0-3-15,0 0 3 16,0 0 2-16,0 0-2 15,0 0 0-15,0 0-5 16,0 0 5-16,4 0-1 16,0 0 2-16,1 0-2 15,-1 8-14-15,5-3-7 16,2 0-47-16,3 3-73 0,-14-8-171 16</inkml:trace>
</inkml:ink>
</file>

<file path=ppt/ink/ink20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2:22.62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-2576 255 208 0,'0'0'155'0,"0"0"-20"16,0 0-38-16,0 0 2 15,0 0-10-15,0 0-24 16,0 0-14-16,7-50-11 15,-18 43-10-15,-14-12-13 16,-3 1 5-16,-5 5-10 16,2-7-1-16,-9 2 5 15,1-5-5-15,-9 1-1 16,-7-8-7-16,0 0-3 16,-8 2 8-16,-11-5-3 0,-3 2-2 15,-5 1 3-15,5 3 2 16,13 10-3-16,5-1-5 15,-2 1 3-15,-8-2 0 16,-2 2-1-16,2 0 1 16,1 8-3-16,1 0 0 15,-11 6 4-15,-10 3-4 16,-1-3-1-16,2 3 1 16,-6 0 0-16,-2 0-6 15,4 0 6-15,1 0 0 16,7 0 1-16,11 0-1 15,-2 10-2-15,4 3 2 16,-1-8 5-16,7 8-5 16,-1 4-1-16,-3-3-2 0,1 8 4 15,-1 8-1-15,3-5 0 16,2 12-2-16,0-2 1 16,-1 1 0-16,9 3-3 15,-5 3 1-15,6-11 3 16,-9 1 0-16,-1-3 8 15,0 6-7-15,5-4-1 16,3-1-2-16,1-6 2 16,9 5 0-16,-2-3-2 15,-3 4 4-15,-4 11-2 16,6-8 0-16,2 4-4 16,15-2 3-16,-1-10 1 15,7 6-3-15,0-6 3 0,3-1 1 16,4 10-1-16,-3 5-5 15,-7 8 3-15,12 7 1 16,-15 2 1-16,17-4 1 16,4 1-1-16,5-13-2 15,-3 5 1-15,9-4 1 16,-4 1-5-16,4 5 5 16,0-7 0-16,0-3-1 15,0 3 0-15,0-4 2 16,0 8-2-16,8-1 0 0,3-4-2 15,5-3 2 1,0 1 1-16,5-5 0 0,-3-7-6 16,6 1 4-16,-2-3 0 15,1 0 2-15,5 2-4 16,-2-2 4-16,2-2-1 16,8-3 0-16,-9 4 1 15,10 0-1-15,5-4 1 16,-2 0 0-16,7 1-1 15,6-8-1-15,-2 2 1 16,-2-2 1-16,7-4 0 16,-1 1-2-16,4-4 4 15,-1-4-2-15,2 0 0 16,-1 0 0-16,-4 0-3 16,-1 0 6-16,1 0-3 0,5 0 1 15,-1 0-1-15,3-4 3 16,2-4-2-16,0-2-2 15,-3-2 3-15,3 3-2 16,-6-2 0-16,-3-1 0 16,-12 1 0-16,5 5-1 15,6-7 1-15,5 0 1 16,-3-2 0-16,3-2-1 16,-4 1 1-16,-1 2-1 15,1 5 0-15,13-3 3 16,-5-2-3-16,-4 1-1 15,9 0 1-15,-11 2-1 16,2 0 0-16,-5 2 0 0,1-9 1 16,-6 5 0-16,6 2 1 15,1-2-2 1,-3 2-1-16,-2-5 2 0,-6-2 0 16,1-1 1-16,4 8-1 15,-4-12 0-15,8 5 0 16,-3-1 0-16,8-3 1 15,0 3 1-15,-3-4-3 16,6 1 1-16,-7 1 0 16,-4-1 1-16,-8 5-1 15,4 0 1-15,-15-1-1 16,8 1 2-16,-2-6-2 16,-6 5 0-16,4-3 0 15,-1 2 0-15,3-1 1 0,-2-7-1 16,0 7 1-16,-4-7-1 15,0 6-1-15,-6-1-1 16,3 3 4-16,-6 2-2 16,-1-4 1-16,1 3 2 15,-5 0-3-15,1-4 0 16,-1 4 0-16,-4-2 0 16,3 1 1-16,-7 6-2 15,2-5 1-15,-5 8 0 16,2-1 1-16,-5 7 1 15,0-4-1-15,1 7 1 16,-1-9-1-16,-4 3 1 0,2-6-1 16,2-2-1-16,0 0 1 15,-4 1 0-15,5 0 2 16,-5-2-3-16,0 3 0 16,0 2 0-16,4 0 2 15,-4-2 1-15,0 0 0 16,0-5 1-16,0 1 4 15,0-6-4-15,0 1-2 16,0 0 1-16,0 1-3 16,0 8 1-16,0-2 2 15,0 3 1-15,-9-2 4 16,1 1-6-16,6-7 0 16,-2 15 7-16,-5-8-2 0,5 0 0 15,-5 1 6 1,-6-7-7-16,1 6 5 15,-3-1-4-15,3-3 1 16,-9-6-2-16,-3 2 3 0,-9-5-9 16,-4 0 1-16,-10-4-2 15,2 3 1-15,-3 1 0 16,-4-3 1-16,-5 14-1 16,-10-3-10-16,-9 11-15 15,-12 7-31-15,-20 0-23 16,-24 40-48-16,-37 20-308 15</inkml:trace>
  <inkml:trace contextRef="#ctx0" brushRef="#br0" timeOffset="19481.01">-4633 1941 275 0,'0'0'63'15,"0"0"-10"-15,0 0 42 0,0 0-36 16,0 0-23-16,0 0 1 16,0 0 2-16,0 0-9 15,-91-21-7-15,72 21 17 16,-7-3-4-16,-12 0-5 16,0-1-20-16,-1 4 44 15,-2 0-39-15,14 0-7 16,-19 0-7-16,-1 0 4 15,-1 0-4-15,-11 14 7 16,4-3-6-16,0-1 3 16,-22 4-6-16,0-1 2 15,-10-8 11-15,13 7-12 16,11-7 0-16,4-1 3 0,-1-3 5 16,11-1-9-1,-2 0 6-15,11 0 6 0,12 0-4 16,-8 0-6-16,13-23 1 15,-5-3-2-15,5 0 8 16,-3-5-9-16,1-3 3 16,3-2 1-16,1 1-4 15,-7 1 1-15,5 2 0 16,-2-7 1-16,-1-8-2 16,-6-1 0-16,5-6 3 15,5 2-3-15,-1 9-3 16,17 2 0-16,2 0 3 15,4 1 0-15,0-8-1 16,0 0-1-16,0 3-1 0,29-8 1 16,-3 5 2-16,7-11 0 15,8 5 0-15,4-6 2 16,10-2-2-16,9-8 0 16,4 8 3-16,-4 2-3 15,4 2 0-15,4 3 0 16,1 1 1-16,-4 2 0 15,-2 5-1-15,1 4 0 16,-7-2 0-16,7 0 0 16,-1 8-1-16,3 1 1 15,1 9 0-15,9-3 0 16,5 5-3-16,-2 2 0 16,4 5 3-16,3-4 1 0,-3 5 0 15,13-1 0-15,4 5-1 16,2-4 0-16,12 3-3 15,-8 0 9-15,-3-5-11 16,-9 4 5-16,-16 6-2 16,-1 1 0-16,-2 5 4 15,-7 3-4-15,9 0 2 16,-4 0 0-16,2 0 0 16,-2 0 1-16,5 0-3 15,-5 0 3-15,-3 0-2 16,-3 7 0-16,-1 10-4 15,-6 2 3-15,-2 6 2 0,-7 6-4 16,0 0 4 0,-4-1 0-16,-7 6 0 0,-1-1 0 15,-7-1 0-15,-5-7 0 16,2 7-1-16,-7-7 1 16,2 7 0-16,-5-2-3 15,-4 1 3-15,-3-10 0 16,0 7 3-16,-8-3-3 15,1 1 0-15,-4-3-1 16,-4 1 1-16,-1 8 0 16,0-4 3-16,0 8-3 15,0 3 1-15,0 4 1 16,0 6 0-16,-19-5 4 16,-1 1-6-16,-2 1 2 15,-11 0-1-15,2-5 1 0,-5 3-2 16,0 1 0-16,-14 0 2 15,-2 1 2-15,-6 2-4 16,-6-3 1-16,-5 5 1 16,-7-4-2-16,2 5 0 15,2-6 5-15,-5-8-5 16,0-3-3-16,-7-1 3 16,8 0 1-16,2-8 0 15,6-1 2-15,4-4-3 16,-4-4 3-16,0 0-1 15,4 1-3-15,-8-4 1 16,4-2-1-16,-1 1 1 0,-9 6 1 16,4-7-1-16,3-2 0 15,-3-4 3-15,10 5-3 16,-4-7-1-16,0 5-3 16,8-5 3-16,-2-5 1 15,-2 0 0-15,5 4-3 16,-1-4 2-16,4 0 1 15,-4 0 0-15,4 0 5 16,-8 0-5-16,9 0-2 16,4 0 2-16,-3 0-2 15,4 0 4-15,5 0-1 16,-11 0-1-16,1 0-1 16,0 0 1-16,-3 0-2 15,3 4 2-15,10 0 0 0,3-1 0 16,0-3 5-16,12 0-5 15,5 0 1-15,0 0-1 16,11 0-1-16,1 0 1 16,-6 0 1-16,0 0-1 15,6 0 1-15,-9 0-2 16,6 0 0-16,-6-3 1 16,1-5 2-16,0 4-2 15,5-5 0-15,2-1-1 16,1 1-1-16,-6-2 2 15,2 0 1-15,2 5-1 0,6-5 0 16,-14-5-2 0,13 2 1-16,-7 4 1 0,8-3 0 15,0 4 0-15,-1 5 0 16,6 0 2-16,4 0-4 16,0 1 0-16,0 3 0 15,0-4 0-15,0 1 2 16,0 0 0-16,0-1 1 15,0 4 0-15,0 0-1 16,0 0 0-16,0 0 0 16,0-4 0-16,0 4 1 15,0 0 0-15,0-5-1 16,0 5-3-16,-5 0 3 16,5 0-2-16,0 0 0 15,0 0 2-15,0 0-7 0,0 0 5 16,0 0 1-16,0 0 1 15,0 0 0-15,0 0 0 16,0 0 0-16,0 0 1 16,0 0-1-16,0 0 0 15,0 0-1-15,0 0 1 16,0 0-3-16,0 0-8 16,0 0-9-16,0 0 2 15,0 0 0-15,0 0-1 16,0 0 0-16,0 0-9 15,0 0 6-15,0 0 1 16,0 0 1-16,0 0 1 0,0 0-1 16,0 0-2-1,0 0-5-15,0 0-10 0,0 0 14 16,24 0-11-16,-7 0-15 16,6 0-11-16,5 13-54 15,-11-3-67-15</inkml:trace>
</inkml:ink>
</file>

<file path=ppt/ink/ink20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1:32.11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-5284 1603 482 0,'0'0'65'16,"0"0"-63"-16,0 0 24 15,0 0 8-15,0 0-27 16,0 0 4-16,120-86-6 16,-69 60-5-16,8-10 0 15,1 5-2-15,1 2-63 16,-12 3-186-16</inkml:trace>
  <inkml:trace contextRef="#ctx0" brushRef="#br0" timeOffset="358.04">-4589 1304 300 0,'120'198'81'0,"-120"-198"-6"16,0 0-2-16,0 0-42 15,0 0-29-15,17-9-1 16,7-19 3-16,7-13-4 16,16-7-7-16,7-4-68 15,1-10-117-15</inkml:trace>
  <inkml:trace contextRef="#ctx0" brushRef="#br0" timeOffset="894.09">-4433 1311 483 0,'0'0'83'0,"0"0"-3"0,0 0 0 16,0 0-41-16,0 0-28 16,0 0-11-16,-4 0-12 15,4 0 1-15,0 0-43 16,9-13 11-16,22-5-39 15,-12 2-77-15</inkml:trace>
  <inkml:trace contextRef="#ctx0" brushRef="#br0" timeOffset="1598.88">-4530 1451 304 0,'0'0'52'16,"0"0"57"-16,0 0-19 15,0 0-50-15,0 0-14 16,0 0-12-16,-4 4-7 16,4-4-7-16,19-9 14 0,12-10 0 15,20-9 5 1,-12-4-5-16,14-2-5 0,2 3 0 15,-15 1-8-15,-3 8 2 16,-5 9-2-16,-24 9 0 16,-3-2-1-16,-5 6 4 15,0 0-1-15,0 0 8 16,0 0 2-16,-18 0 33 16,-28 13-37-16,-9 9-5 15,0 5-3-15,11-5 1 16,11-4 3-16,15-9 4 15,5-6 2-15,7-3-6 16,6 0-5-16,0 0 0 16,0 0 0-16,0 0-11 15,0 0-15-15,24 0-32 0,26-12 24 16,27-24-37-16,4-17-39 16,-7-16-129-16</inkml:trace>
  <inkml:trace contextRef="#ctx0" brushRef="#br0" timeOffset="52682.52">-4633 1486 129 0,'0'0'66'16,"0"0"-3"-16,0 0-1 15,0 0-19-15,0 0-9 16,0 0 14-16,0 0-20 15,164-140-6-15,-164 140 4 16,0 0 9-16,0 0-5 16,0 0-5-16,0 0 14 15,-32 0-39-15,-13 0-32 16,-10 15 22-16,3 5 10 0,13-3 0 16,2-2-2-16,18-3 2 15,11-9 5-15,3-3 2 16,5 4 10-16,0-4 1 15,0 0-6-15,0 0 7 16,0 0-8-16,0 0 3 16,5-7-14-16,22-29 0 15,23-7 6-15,5-8 5 16,0 3-3-16,-1 17-5 16,-9 0-1-16,-8 10 0 0,-18 7 3 15,-6 2-2 1,-9 12-3-16,-4 0 0 0,0 0 12 15,0 0-4-15,0 0 14 16,-17 4 4-16,-21 25-18 16,-11 0-6-16,4 0-1 15,13-2-1-15,5-14 5 16,16 0-4-16,7-9-1 16,0-4 3-16,4 0 4 15,0 0-7-15,0 0 4 16,0 0-4-16,0 0-4 15,0 0-4-15,19 0-3 16,13-23 11-16,2 1 5 16,8 2 1-16,-20 6-6 15,-3 7 0-15,-4 5 2 0,-15 2-2 16,0 0 0-16,0 0 2 16,0 0 2-16,0 0-1 15,-11 2 6-15,-25 23-1 16,-6 9-8-16,-1 2 2 15,11-8-2-15,13-5 5 16,10-12-5-16,5-7 1 16,4-4 6-16,0 0-7 15,0 0 0-15,0 0-1 16,0 0-3-16,4 0-2 16,28 0-1-16,9-23 7 15,9-6 2-15,4-8 0 0,-3 2 3 16,-11 2 0-16,-5 10-3 15,-14 6 0-15,-13 11-1 16,-3 2 0-16,-5 4 6 16,0 0 1-16,0 0-5 15,0 0 11-15,0 0-1 16,0 0-3-16,0 0 4 16,0 0-8-16,-18 0-1 15,-2 0-5-15,-6 0-5 16,8 0 3-16,14 4-10 15,-3-2-8-15,7 6-23 16,0 0-17-16,0-3-56 16,0-5-21-16,20 0-99 0,24-5-7 15</inkml:trace>
  <inkml:trace contextRef="#ctx0" brushRef="#br0" timeOffset="681.66">-3954 752 186 0,'0'0'90'0,"0"0"70"0,0 0-36 16,0 0-67-16,0 0-1 15,0 0-8-15,0 0-7 16,0 0 0-16,0 0-14 16,0 0-12-16,0 0-6 15,0 0-1-15,0 0-7 16,0 0-1-16,0 0 0 16,0 0-6-16,0 0 4 0,0 0 0 15,0 0 0 1,0 0 2-16,0 0 0 0,0 0 0 15,0 0-9-15,4 9-28 16,1 13-32-16,-1 7-43 16,-4 2-44-16,-4-4-274 15</inkml:trace>
  <inkml:trace contextRef="#ctx0" brushRef="#br0" timeOffset="2310.09">-3918 616 472 0,'0'0'55'15,"0"0"-3"-15,0 0 44 0,0 0-59 16,0 0-33-16,0 0-4 15,-4 19-16-15,4 24 16 16,13 19 19-16,6 10 24 16,-3 7-17-16,4 1-14 15,-3-10-3-15,-4-2 4 16,0-18-7-16,-7-10-3 16,0-16-3-16,-2-10 0 15,-4-11 0-15,0-3 0 16,5 0 7-16,-5 0 7 15,0-34-5-15,0-14-6 16,-9-29-3-16,-7-8 0 0,0-7 1 16,-3-6 0-1,6 6 6-15,2 17-7 0,3 21-2 16,8 17 2-16,0 18 0 16,0 14 0-16,0 1 0 15,0 4-6-15,0 0 2 16,0 0-12-16,0 0 0 15,8 4 15-15,25 10-5 16,-3 8 4-16,10-1-2 16,-4 5 4-16,5 2-2 15,-1-2 2-15,-8-1 3 16,4-7-3-16,-14-8 1 16,-3-3-1-16,4-3 2 0,-14-4-2 15,0 0 0 1,-5 0 0-16,0 0 1 0,2 0-1 15,3-31 9-15,1-13 18 16,-1-3-13-16,-9-8-7 16,0 5 3-16,0 14-4 15,0 10-3-15,0 16 1 16,0 10 0-16,0 0-4 16,0 0-6-16,8 0-5 15,11 14-5-15,17 19 10 16,12 18 5-16,-1 6 2 15,5 5 3-15,2 7-3 16,-15 2-1-16,0 6-42 16,-14 3-60-16,-18-10-81 0,-7-14-342 15</inkml:trace>
  <inkml:trace contextRef="#ctx0" brushRef="#br0" timeOffset="53882.29">-3909 674 321 0,'0'0'96'15,"0"0"-25"-15,0 0 13 16,0 0-36-16,0 0-17 16,0 0-11-16,0 0-9 0,0 0-4 15,0 0-7 1,0 13 0-16,0 19 13 15,14 7 8-15,2 8 10 0,5 5 9 16,-4 6-17-16,-2-7-16 16,0 1 2-16,1 1 1 15,-7-18-7-15,-4-5 1 16,-1-20-3-16,-4-2 1 16,0-8-1-16,0 0-1 15,4 0 11-15,-2 0 5 16,-2 0 18-16,0 0 3 15,0 0 0-15,0-12-7 16,-24-28-12-16,-12-14-16 0,4-10-2 16,-4-13-7-1,8-9 7-15,-5-5 0 16,11 14 2-16,9 6-2 16,7 32 0-16,6 12-3 0,0 14 1 15,0 9 0-15,0 0 1 16,0 4-1-16,0 0-5 15,0 0 4-15,11 0-4 16,19 0 6-16,12 8-2 16,-3 18-2-16,5 2 5 15,1 8 0-15,-5 7 0 16,-3-5-1-16,-1-4 1 0,-8-3 5 16,-5-4-4-1,0-2-1-15,-10-11 0 0,-3-1 0 16,-1-7 0-16,-5-6 0 15,-4 0 0-15,3 0 1 16,1 0 2-16,-4 0-2 16,5 0 7-16,-5 0-5 15,0 0 4-15,0-6-7 16,0-32 0-16,0-12 4 16,0-12-3-16,0 2 3 15,0-2-4-15,0 7 0 16,4 8-1-16,2 10 1 15,4 6 0-15,-1 13-1 16,-1 6-1-16,-8 12 1 16,5 0 0-16,-1 0-7 15,9 0 1-15,8 0 3 0,9 12 0 16,3 10 3-16,-1 5-1 16,5 10 2-16,-6 4 2 15,1 0-1-15,-1-4 0 16,-8 10-1-16,0-4 0 15,-5 6 0-15,1-2 0 16,4-5 1-16,-6 3 1 16,2-2-2-16,4-3 2 15,-10-9-1-15,-3 3-1 16,-1-9 0-16,-2-3 1 16,2-8 1-16,-3-5-2 0,-2-4 0 15,2-1 2 1,-2 0 0-16,-4 0 0 0,0-4 0 15,5 0 2-15,-5 0 2 16,0 0 2-16,0 0-2 16,0 0-2-16,0 0 3 15,0 0 1-15,0 0-3 16,0 0 4-16,0 0-7 16,0 0 4-16,0 0-5 15,0 0 2-15,0 0-2 16,0 0 0-16,0 0 0 15,0 0 0-15,0 0 0 16,0 0 0-16,0 0-1 0,0 0 0 16,0 0 0-1,0 0-1-15,0 0 1 0,0 0 0 16,0 0 1-16,0 0-1 16,0 0-19-16,0 0-11 15,0 0-16-15,0 0-19 16,0 0-44-16,-9 0-223 15</inkml:trace>
  <inkml:trace contextRef="#ctx0" brushRef="#br0" timeOffset="-196.04">-5322 900 518 0,'0'0'61'0,"0"0"-25"15,0 0-3-15,0 0 6 16,0 0-17-16,0 0-6 16,-42 49-14-16,42 12 9 15,0 14 6-15,-9 7 8 16,-2 13-5-16,1-12 4 16,-4-4-6-16,6-12-15 15,-4-15-3-15,8-12 3 0,-3-6-3 16,7-17 2-16,0-7-2 15,0-6 1-15,0-4 0 16,0 0 3-16,0 0 3 16,0 0 1-16,0-31 10 15,-9-31-8-15,-1-21-1 16,1-13-7-16,9 5-2 16,0-2 0-16,0 17 1 15,0 18-1-15,0 19-1 16,0 20-1-16,0 6-3 15,4 9 1-15,24 4-6 16,4 0-4-16,11 0 10 16,-1 28-2-16,9 14 3 0,-4 6 3 15,-2 9 0 1,0 3-1-16,-14 2 2 0,6-1-1 16,-10-3 1-16,1-11 0 15,-11-2 0-15,-7-11 0 16,5-4 2-16,-6-6-3 15,-1-5-9-15,-3-10-12 16,-5 6-53-16,0 1-20 16,0-10-26-16,-9-6-195 15</inkml:trace>
  <inkml:trace contextRef="#ctx0" brushRef="#br0" timeOffset="202.47">-4589 1304 173 0,'0'0'371'0,"0"0"-356"16,0 0-2-16,0 0 26 15,0 0-34-15,0 0 1 16,84-40-4-16,-58 26-1 16,-7 4-1-16,8 7-9 15,-9 3-47-15,-13 0-77 16,-5 3-88-16</inkml:trace>
  <inkml:trace contextRef="#ctx0" brushRef="#br0" timeOffset="3462.61">-3886 1974 440 0,'-23'-199'96'16,"19"199"-85"-16,4 0 55 15,0 0-10-15,0 0-53 16,0 18 0-16,4 11 4 15,19 11 11-15,5 7 5 16,-1-1-12-16,-1 5-3 0,8 1-3 16,-8-8-3-16,6-6-2 15,-5-10-31-15,-4-2-37 16,-1-11-34-16,-3-15-151 16</inkml:trace>
  <inkml:trace contextRef="#ctx0" brushRef="#br0" timeOffset="3232.62">-3886 1974 575 0,'0'0'18'15,"0"0"10"-15,0 0 36 16,0 0-60-16,0 0 7 16,0 0 10-16,87-47-8 15,-48 19-13-15,-1-6 10 16,-6 10-10-16,4 1-4 16,-17 2-77-16,-10 11-71 15,-9 2-189-15</inkml:trace>
  <inkml:trace contextRef="#ctx0" brushRef="#br0" timeOffset="3740.87">-3304 1472 480 0,'0'0'83'15,"0"0"-71"-15,0 0 56 16,0 0-42-16,0 0-22 15,0 0-4-15,48 75 36 0,-32-24-11 16,2 3-9-16,1 7-13 16,-10 1 5-16,8-7-6 15,-11-13-4-15,6-15-21 16,-1-10-21-16,-2-10-30 16,-9-7-17-16,4 0-5 15,-4-11 42-15,0-32-166 16</inkml:trace>
  <inkml:trace contextRef="#ctx0" brushRef="#br0" timeOffset="4160.27">-3230 1517 78 0,'0'0'117'0,"0"0"3"0,0 0 6 15,0 0-35-15,0 0-26 16,0 0-21-16,-37-122-19 16,37 122-17-16,0 0-8 15,0 0-11-15,15 4 6 16,15 24 5-16,11 6 1 15,1 1 10-15,-6 5 1 16,5 0-6-16,-5-9-1 16,0 0 1-16,2-14-6 15,-12-3 4-15,-2-9-1 16,-6-5 0-16,-9 0-2 16,4 0-1-16,-3-19 7 15,2-19 5-15,4-13-2 0,-12-3 14 16,1-7 4-16,-1 9-7 15,0 4-4-15,-4 22-4 16,0 9 4-16,0 17-1 16,0 0-16-16,0 0-6 15,6 0-8-15,14 3-5 16,5 31 14-16,10 11 5 16,-2-4 3-16,-5 2-2 15,8 4 2-15,-13-2 1 16,9-4-4-16,-10 0 0 0,8-1-28 15,4-7-42 1,-8-11-121-16,3-16-170 0</inkml:trace>
  <inkml:trace contextRef="#ctx0" brushRef="#br0" timeOffset="2825.7">-4688 2085 556 0,'0'0'61'0,"0"0"-5"0,0 0 15 16,0 0-24-16,0 0-47 15,0 0-8-15,-9 78 8 16,9-26 2-16,9 5-1 16,5 1 6-16,7-10-6 15,-1-1 5-15,-16-3-5 16,9-17-1-16,-7-10 1 16,-6-13-1-16,0-4 1 15,5 0 4-15,-5 0 1 16,0-11 10-16,0-30-4 15,0-23-11-15,0-17 7 16,0-5-7-16,0-4 3 0,-5 4 1 16,5 8-4-16,-1 25 0 15,1 18 0-15,0 19 0 16,0 12-1-16,0 4-5 16,0 0-8-16,0 0-5 15,26 16 8-15,16 15 9 16,4 13 1-16,10 3 1 15,-9 3 0-15,13-3-2 16,-1-3 1-16,-12-4-18 16,4-10-33-16,-24-9-15 15,1 1-29-15,-24-13-93 16,-4-1-213-16</inkml:trace>
  <inkml:trace contextRef="#ctx0" brushRef="#br0" timeOffset="3014.2">-4546 2285 518 0,'0'0'42'0,"0"0"-29"16,0 0 27-16,0 0-38 16,0 0-3-16,0 0 2 15,118-79 9-15,-50 41-10 16,13-4 0-16,12-4-45 15,-12-6-153-15</inkml:trace>
  <inkml:trace contextRef="#ctx0" brushRef="#br0" timeOffset="4326.77">-1955 1285 512 0,'0'0'47'16,"0"0"-32"-16,0 0 18 15,0 0-33-15,0 0-33 16,0 0-209-16</inkml:trace>
</inkml:ink>
</file>

<file path=ppt/ink/ink20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3:59.27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0 498 485 0,'0'0'67'0,"0"0"-67"15,0 0 25-15,0 0 60 16,0 0-37-16,0 0 9 16,0 0-26-16,180 97-1 15,-138-78-1-15,2-11-12 16,5 1 6-16,2-9 9 0,4 0-15 15,6 0-2-15,12-37 6 16,3-14-7-16,4-3-5 16,3-12-4-16,-8 6-2 15,1 5-1-15,-15-2-1 16,-6 6-1-16,-7 14 0 16,-11 3 0-16,-3 14-3 15,-13 1-6-15,-3 10-6 16,-11-6-11-16,-7 7-12 15,0-11-22-15,0 1-97 16,-51-3-303-16</inkml:trace>
</inkml:ink>
</file>

<file path=ppt/ink/ink20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3:59.79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0 398 535 0,'0'0'16'16,"0"0"-11"-16,0 0 42 16,0 0 13-16,0 0-46 15,0 0-7-15,9 32 9 16,23-21 23-16,7 0-21 16,4 1 11-16,15-8-4 15,11-4-1-15,9 0 14 16,3 0-18-16,6-23-4 15,5-15-6-15,-1 1 3 16,3-14-7-16,-4 4 1 16,-4-8-5-16,-2 5 0 15,-15 2 0-15,-10 7 0 16,-16 13-2-16,-8 11 3 16,-11-2-3-16,-8 8 0 0,-7 11 1 15,-9-4-1-15,0 4 0 16,0 0-1-16,0 0-20 15,0 0-33-15,0 23-96 16,-49 20-9-16,-16 7-172 16</inkml:trace>
</inkml:ink>
</file>

<file path=ppt/ink/ink20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1:26.46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2406 4469 110 0,'0'0'15'0,"0"0"-15"15,0 0 0-15,0 0-1 16,0 0-3-16,0 0 4 16,0 0-25-16,4 0-27 15</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40:27.63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1443 871 277 0,'0'0'60'0,"0"0"-34"16,0 0 52-16,0 0-13 0,0 0-27 16,0 0-19-16,0 0-2 15,5 0 5 1,0 0-9-16,0 0 1 0,-3 0 2 15,6-12 1-15,2 7-7 16,1-10 7-16,0-1-4 16,11-1-7-16,-7-4 1 15,7-2-5-15,15 1 8 16,-15-9-3-16,12 7-3 16,-1 1-4-16,-13-5 2 15,2 7-4-15,0 4 5 16,-10 6-2-16,-4 2-1 15,-3 9 0-15,-5-5 2 16,0 5-2-16,0 0 0 0,0 0 4 16,0 0-3-16,0 0 0 15,0 0 9-15,-5 10-3 16,-15 17-1-16,-19 5-4 16,9 5-1-16,-9-10 2 15,9-6-3-15,5 3 2 16,3-11 0-16,12-7 0 15,8-6 2-15,2 0 3 16,0 0 6-16,0 0 0 16,0 0 0-16,0 0-10 15,0 0-3-15,0 0-1 16,0 0-2-16,2-19-2 16,40-9 3-16,-10-8 2 0,5 2 2 15,-10 6-2 1,7-4 0-16,-11 9 0 0,-6 8 0 15,-9 10-1-15,-8 1 0 16,0 4 2-16,0 0-2 16,0 0 2-16,0 0 6 15,0 0-4-15,-8 0 4 16,-24 16-7-16,-15 11 0 16,1 3 0-16,6 3 0 15,-2-6-1-15,15-4 2 16,-5-6-1-16,22-9 0 15,3-8 1-15,7 0 0 0,0 0-1 16,0 0 0-16,0 0 1 16,0 0-1-16,0 0-1 15,0 0 0-15,0 0-6 16,7 0 4-16,35-32 3 16,0-4-1-16,0-8 1 15,7 7 0-15,-12 5 1 16,-12 4-1-16,2 12 0 15,-20 5-1-15,-7 11 1 16,0 0 0-16,0 0 0 16,0 0 1-16,0 0 0 15,-2 20-1-15,-37 24 0 16,-1 5-1-16,-2 0 1 16,5 0 0-16,-5-9 1 15,15-12-1-15,0 0 0 0,12-18 1 16,15-4-1-16,-1-6 0 15,1 0 1-15,0 0 4 16,0 0-5-16,0 0 1 16,0 0-1-16,0 0-1 15,0 0-4-15,11-6 3 16,21-20 1-16,-10 3 1 16,10 2 0-16,-7 2 0 15,-8 6 0-15,-4-2 0 16,-7 11 0-16,-6 4 1 0,5-3-1 15,-5 3 0 1,0 0 1-16,0 0 3 0,0 0-2 16,0 0 4-16,0 0-2 15,0 0 4-15,0 0-2 16,0 0-3-16,0 0 0 16,0 0-2-16,0 0-1 15,0 0 0-15,0 0-1 16,0 0-7-16,0 0-38 15,8 0-57-15,-3 0-152 16</inkml:trace>
  <inkml:trace contextRef="#ctx0" brushRef="#br0" timeOffset="58729.58">2531 340 81 0</inkml:trace>
  <inkml:trace contextRef="#ctx0" brushRef="#br0" timeOffset="58770.48">2531 340 81 0,'-357'100'-40'0,"250"-72"40"16,-8-1 0-16</inkml:trace>
  <inkml:trace contextRef="#ctx0" brushRef="#br0" timeOffset="-50615.91">1386 1015 277 0,'0'0'82'16,"0"0"-4"-16,0 0 13 16,0 0-33-16,0 0-14 15,0 0-4-15,-35-54 7 16,35 42-19-16,0 4-6 0,0-8 4 15,0-1-16 1,0-5-2-16,0-5-7 0,0 0-1 16,28-9 4-16,8-3-3 15,2 3 4-15,-1-3-2 16,5 8-3-16,-10 10 2 16,5-6-2-16,-10 11 0 15,-8 5 3-15,-1 3-7 16,-13 8 8-16,-5 0-8 15,0 0 8-15,0 0-4 16,0 0 1-16,0 0 6 16,0 0 11-16,0 0 0 15,-32 8-18-15,-5 19 3 0,-12 15-3 16,9-10 2-16,1-5-1 16,14-6-1-16,10-10 0 15,7-7 0-15,8 1 1 16,-5-5-1-16,5 0-2 15,0 0 2-15,0 0 0 16,0 0 0-16,0 0-5 16,33-28 4-16,19-32 1 15,12-12 0-15,0 3 1 16,-5 11-2-16,-12 4-2 16,-20 26 3-16,-19 11 3 15,-8 17-2-15,0 0 3 16,0 0 11-16,0 7 11 15,-25 40-17-15,-22 17-9 0,-3 12 0 16,-1 1 0 0,-3-3 0-16,7-6 0 0,12-8 1 15,13-20-1-15,5-14-3 16,11-16 3-16,6-5 0 16,0-5 2-16,0 0-4 15,0 0 2-15,0 0 0 16,0 0-6-16,0 0 6 15,5-15 0-15,23-17-1 16,8-7 2-16,-3 8 0 16,-3-1-1-16,-4 8 0 15,-3 9 0-15,-18 7-1 16,-5 0 1-16,0 3 0 0,0 5 0 16,0 0 0-16,0 0 0 15,0 0 0-15,0 0-5 16,0 5 0-16,0 48-9 15,0 8-48-15,0-8-102 16,0-31-396-16</inkml:trace>
  <inkml:trace contextRef="#ctx0" brushRef="#br0" timeOffset="-85552.7">2272 796 203 0,'0'0'70'15,"0"0"8"-15,0 0 24 0,0 0-28 16,0 0-4 0,0 0-9-16,-10-32-17 0,10 32 0 15,0 0 1-15,0 0-5 16,0-2-11-16,-9-3-14 15,9 5-8-15,0 0 4 16,0 0 4-16,0 0-11 16,0 0-1-16,0 0-3 15,0 5-3-15,0 33 3 16,0 16 3-16,9 5-3 16,1 17 2-16,2 5 1 15,3 11 2-15,-2-2-5 16,-1-4 1-16,0 1-1 15,-2-23 0-15,0 0 0 16,-3-15 0-16,-2-6 0 0,-5-3 4 16,0-1-3-16,0-23 4 15,0-5-5-15,0-10 7 16,0-1-3-16,0 5 6 16,0-5-1-16,0 0-2 15,0 0 0-15,0 0 4 16,0 0-4-16,0 0 9 15,0 0-8-15,0 0 1 16,0 0 0-16,0 0-2 16,0 0-1-16,0 0-5 15,0 0-1-15,0 0 1 16,0 0 0-16,0 0-1 16,0 0 0-16,0 0 1 0,0 0-1 15,0 0 0-15,0 0 0 16,0 0 2-16,0 0-1 15,0 0-1-15,0 0 0 16,0 0 0-16,0 0 0 16,0 0-1-16,0 0 1 15,0 0-5-15,0 0-25 16,0 0-19-16,0-10-61 16,0-12-207-16</inkml:trace>
  <inkml:trace contextRef="#ctx0" brushRef="#br0" timeOffset="-154988.28">4250-440 270 0,'0'0'66'15,"0"0"5"-15,0 0 44 16,0 0-56-16,0 0-12 0,0 0-15 16,0-9 0-16,0 9-17 15,0-6-6-15,0 6-1 16,0 0-8-16,0 0 0 15,0 0 0-15,0 0-1 16,0 0 1-16,12 15 0 16,10 6-1-16,-7-2-3 15,2 1 8-15,3 7-4 16,7-6 1-16,-12 1-1 16,2-2 1-16,-4 2-1 15,4 1 0-15,0-8 0 16,-7 2 0-16,1 0 0 0,-2-9-1 15,1 8 1-15,-3-8 1 16,3-4 0-16,-5 2-1 16,-5-6 0-16,7 0 1 15,-7 0-1-15,0 0 0 16,0 0 1-16,5 0 6 16,-5 0-3-16,10 0 2 15,5-18 7-15,2-18-8 16,9-1 8-16,-5-12-10 15,1 11-3-15,6-10 0 16,-3 9 0-16,-1-2 0 16,-2 2 0-16,0 23 1 15,-11-10-1-15,-2 10 0 0,1 11 0 16,0-2 0 0,-8 7 0-16,3-4 0 0,-5 4 0 15,0 0 0-15,0 0-1 16,0 0 1-16,0 0 0 15,5 0 0-15,-5 0 1 16,0 0-1-16,0 0 1 16,0 0 11-16,0 0-1 15,0 0 8-15,0 0 3 16,0 0 5-16,0 0-2 16,0 0-4-16,0 0-2 15,0-4-12-15,-5 0-4 16,-12 0-2-16,3 0-1 15,-2-1 3-15,-6 5-2 0,5-2-1 16,-2 2 1 0,3 0 0-16,-3 0-2 0,1 0 2 15,-3 0-1-15,5 0 0 16,0 0 0-16,-10 0 0 16,4 0 4-16,7 0-4 15,-12 0-3-15,5 0 3 16,2 0 0-16,-7 2 0 15,10 3 0-15,-7-1 2 16,8 0-2-16,2 4 0 16,-1-4-2-16,7 3 4 15,-7-7-2-15,3 0 2 16,7 0 1-16,-5 0-3 0,-4 5 3 16,11-5 4-16,-2 0 1 15,5 0-3-15,0 0-3 16,0 0 4-16,-5 0-6 15,5 0 3-15,0 0-1 16,0 0-2-16,0 0 1 16,0 0-1-16,0 0 3 15,0 0-3-15,0 0 0 16,0 0 0-16,0 0 0 16,0 0 0-16,0 0-6 15,0 4-6-15,0-4-9 16,0 7-9-16,0-2-52 0,0 10-54 15,5 2 59-15,12-7-132 16,-7-5-113-16</inkml:trace>
  <inkml:trace contextRef="#ctx0" brushRef="#br0" timeOffset="-156119.42">4482-1335 157 0,'0'0'98'15,"0"0"-34"-15,0 0 2 16,0 0-5-16,0 0-2 16,0 0-22-16,0 0-4 15,0-28-1-15,0 23-1 16,0 5-9-16,0 0-7 15,0 0-4-15,0 0 5 16,0 0-9-16,0-7 8 16,0 7 1-16,0-4-4 15,0 4 15-15,0 0-1 16,0 0-2-16,0 0-5 0,0-1 7 16,0 1-3-1,0 0-3-15,0 0-6 0,0 0-3 16,0 0-2-16,0 0-1 15,0 0-3-15,0 0 1 16,0 0-4-16,0 0 1 16,0 0-3-16,0 0 0 15,0 0 0-15,0 0-1 16,0 0 1-16,0 0-1 16,0 0 1-16,0 0-1 15,0 0-4-15,0 0 4 16,0 0 1-16,0 5-3 0,7 23 3 15,3-2 0-15,2-3 0 16,-2 9 0-16,0 9 0 16,-10-6 1-16,5 6-1 15,0-3 2-15,0 1-2 16,-5 8 0-16,5 1-2 16,-5 1 2-16,0-1 0 15,0-9 2-15,0 4-4 16,0-3 2-16,2 5 0 15,-2-4 2-15,5-1-2 16,0-2 0-16,-5-1-2 16,5-1 2-16,0-14 3 15,-5-5-3-15,11-1-3 16,-11 10 3-16,6-10 0 16,-1-5 0-16,-5 2 0 0,0-9 0 15,0 0 0-15,0-4 0 16,0 0 0-16,0 2 0 15,0 3 3-15,0-5-6 16,0 0 3-16,0 0 0 16,0 0 0-16,0 0 0 15,0 0 3-15,0 0-1 16,0 0 0-16,0 0-1 16,0 0-1-16,0 0-1 15,0 0 1-15,0 0-9 16,0 0-12-16,0 0-58 15,-22 0-41-15,-5 0-2 0,-3 0-119 16</inkml:trace>
  <inkml:trace contextRef="#ctx0" brushRef="#br0" timeOffset="58506.17">6480 1097 9 0,'0'0'1'15,"0"0"9"-15,0 0 52 0,0 0-8 16,-181-248-24-16,141 197 7 16,-1-4-11-16,1 1-10 15,-2 6-1-15,5 1 1 16,-5 2-13-16,5 3 5 16,-7-1-6-16,-3 0 1 15,7 8-3-15,-11-11 1 16,6-3-2-16,-19 2-24 15,5-3-45-15,-5 9 49 16,1-3-70-16</inkml:trace>
  <inkml:trace contextRef="#ctx0" brushRef="#br0" timeOffset="-52336.18">7092 957 682 0,'0'0'0'0,"0"0"68"15,0 0 41-15,0 0-43 16,0 0-41-16,0 0-24 15,-10-16-1-15,79-4-1 16,29-8 1-16,14-6 7 16,19 7-5-16,12-5 0 15,8 0-1-15,-16 4 1 16,-9 5-2-16,-27 6 0 16,-23 6-4-16,-18 4-15 15,-24 2-25-15,-22 5-9 16,-12-11-8-16,0-4 49 0,0-13 12 15,-22-10-46-15,-18 1 15 16,-9-6 16-16,-3 11 8 16,5 5 7-16,3 7 13 15,19 7 28-15,3 9 2 16,15-1 0-16,7 5 11 16,0 0-42-16,0-5-12 15,0 5-1-15,29 0-10 16,13 0 10-16,15 0 1 15,-8 0 0-15,6 15-1 16,-6 24 1-16,-5 8 0 16,-9 13-1-16,-8 20 1 0,-15 5 2 15,-7 22-1-15,-5 6 1 16,0-5 0 0,-17-8 3-16,-15-13 0 0,3-27 7 15,6-18 3-15,11-18 2 16,7-24 6-16,0 0 4 15,5 0 8-15,-13 0 7 16,-4-54-14-16,-12-18-28 16,4-28 0-16,0-9 0 15,-12-4 0-15,12-5 0 16,-9 18 1-16,4 2 0 16,3 24 2-16,8 14 0 15,1 23 1-15,13 15 0 16,0 12 5-16,5 10-6 15,0 0-3-15,0 0 0 0,0 0-17 16,0 0-39-16,28 27-50 16,31 5-16-16,-5-17-144 15</inkml:trace>
  <inkml:trace contextRef="#ctx0" brushRef="#br0" timeOffset="-49166.78">9287-86 518 0,'0'0'35'15,"0"0"9"-15,0 0 18 16,0 0-14-16,111-235-11 16,-60 179 0-16,-3 9 7 0,-2 5-19 15,-1 21-5 1,2 4-19-16,-12 17 2 0,6 0-3 16,-3 0 0-16,-7 22-3 15,-3 28 3-15,-11 2 0 16,-12 11 0-16,-5 9 3 15,0-3 1-15,-10-10 0 16,-20-1-3-16,8-26 2 16,3-9 2-16,9-23 4 15,10 0 12-15,0 0-5 16,0 0-3-16,0 0-7 16,0 0 0-16,0 0-1 15,0 0-5-15,0 0-3 16,29-28-3-16,11 1 5 15,14 5 0-15,7 7-1 0,-3 10-1 16,6 5 2-16,-5 0 1 16,-8 0-2-16,-11 28-5 15,-3 18 4-15,-20 4-2 16,-7 8 4-16,-10 6 0 16,-5 1 1-16,-44 10 0 15,-25-11 0-15,7-9 4 16,-7-13-3-16,2-11 5 15,8-8 2-15,5-14-2 16,8-9 1-16,16 0-7 16,-4 0 1-16,4 0 1 15,7 0-2-15,9 0-4 0,14 0 3 16,5 0-29-16,0-13-47 16,0-3-154-16,34-11-333 15</inkml:trace>
  <inkml:trace contextRef="#ctx0" brushRef="#br0" timeOffset="-49760.2">9588-317 562 0,'0'0'96'15,"0"0"-8"-15,0 0 3 16,0 0-31-16,0 0-37 15,0 0-11-15,0 0-12 16,-7 44 3-16,7 38 0 16,0 28 5-16,0-6 7 15,0-8-5-15,0-6-9 16,0-19 1-16,0-11-1 16,0-1 1-16,0-12-4 0,0-8-3 15,0-11-25 1,0-9-40-16,0-7-64 0,-5-12-87 15</inkml:trace>
  <inkml:trace contextRef="#ctx0" brushRef="#br0" timeOffset="-48253.95">10761-295 630 0,'0'0'34'16,"0"0"28"-16,0 0 14 0,0 0-40 15,0 0-10-15,0 0-6 16,-132 291 8-16,105-206-10 16,12-3-2-16,1-18-11 15,14-1-4-15,0-17-1 16,5-1 0-16,24-17 0 16,6-6 0-16,0-17 0 15,4-5-2-15,1 0-6 16,-4 0 6-16,-8-32-3 15,-4-13 0-15,-13-9 4 16,-6 2 1-16,-5-1-5 16,0 0 1-16,0 2 3 0,-11 4-6 15,-13 4-2-15,1-4 7 16,13 19-9-16,-1-4 2 16,11 5-2-16,0 6-6 15,0-2-8-15,21 19 2 16,11-8 6-16,0 12 4 15,4 0 5-15,0 0-2 16,-3 0 3-16,-2 0 4 16,1 16-2-16,-4 12 4 15,2 3 1-15,-1 8-1 16,-5-6 2-16,-3 4-1 16,3-5 0-16,-4-11 0 15,4-6-1-15,-3-7 1 0,8-8 0 16,-5 0 0-1,-3 0 0-15,3 0 1 0,-11-17 4 16,-3-6-4-16,-10-9-1 16,0 5 1-16,0 1 0 15,-15 5 2-15,-27-6-3 16,-3 6 3-16,-9 3-2 16,4 2 3-16,14 0-4 15,8 7 13-15,19-1 3 16,4-3-10-16,5-14-6 15,0-15-1-15,42-6-1 16,14-8-10-16,3 1 11 16,-5-7-5-16,1 3 2 15,-15 11 3-15,-8 5 1 0,-10 1 3 16,-7 15-2-16,-11-10 15 16,-4 19 24-16,0 5 0 15,0 1-11-15,0 12-4 16,0 0-5-16,0 0-9 15,0 0-7-15,0 0-4 16,0 20-3-16,0 35 0 16,0 8 3-16,0 7-1 15,10 6 2-15,-2-7-1 16,7 3 0-16,-8-9 0 16,3-3-1-16,3-3 1 15,-2-9-28-15,-1-9-15 16,-2-7-23-16,-3-10-25 0,-5-11-42 15,0-11-168 1</inkml:trace>
  <inkml:trace contextRef="#ctx0" brushRef="#br0" timeOffset="-47416.42">11403-504 336 0,'0'0'26'15,"0"0"-17"-15,0 0 62 16,0 0-31-16,0 0-19 16,0 0 2-16,241-183-7 15,-201 140-5-15,-1 7 9 0,-9 4 6 16,-12 0-10-16,-2 9 11 16,-16 3 13-16,0 3-8 15,0 0-5-15,0 12 7 16,0-5 7-16,0 10-10 15,0 0-8-15,0 0-14 16,0 0-9-16,0 32-2 16,0 28-1-16,0 19 2 15,0 8 2-15,0-4 0 16,0-6 1-16,8 3-2 16,2-9 2-16,7-18-1 15,-7-4 0-15,-2-28 0 16,-3-4 1-16,0-8-2 15,-5-1 0-15,0-8 2 0,0 0-2 16,2 0 3-16,3-35-1 16,7-19-1-16,0 7-1 15,-2 2 0-15,3 18 0 16,-3 7 0-16,7 4-2 16,2 7 1-16,9-2-9 15,-3 5 5-15,19 6 5 16,0 0-5-16,6 0 5 15,6 0-1-15,-3 0 1 16,10 0 0-16,-16 0 2 0,0-17 0 16,-7-9 0-1,-10-6-1-15,-6-8 5 0,-9 4 4 16,-8-11-5-16,-7 8 0 16,0 8 9-16,0-1 0 15,0 13-4-15,-7 6-3 16,-8 6 9-16,-4 3-5 15,13 4-4-15,-4 0-4 16,3 0-3-16,7 0-1 16,0 16-1-16,0 15 1 15,0 18 0-15,0-12-4 16,12-5 1-16,9 0 4 16,5-1-1-16,2-7 0 0,-4-3 0 15,-2 1-1 1,-4-7 2-16,-3 7 0 0,-6 6 0 15,-4-7-2-15,-5 7 2 16,0 4 0-16,0 8 0 16,-19-2 1-16,-14 7-3 15,-13-4 2-15,-3-1-11 16,-6-9-29-16,-4-11-28 16,0-20-68-16,4-4-105 15</inkml:trace>
  <inkml:trace contextRef="#ctx0" brushRef="#br0" timeOffset="-47186.52">11978-1206 655 0,'0'0'42'0,"0"0"56"15,0 0 4-15,0 0-66 16,0 0-27-16,0 0-8 15,0-12-1-15,17 17 0 16,1 33 0-16,1 11 2 16,-4 5-1-16,-13 4-1 15,-2 16-6-15,0-2-42 16,-22-9-104-16,-55-8-175 16</inkml:trace>
  <inkml:trace contextRef="#ctx0" brushRef="#br0" timeOffset="-43033.8">15795-1062 283 0,'0'0'123'0,"0"0"-16"0,0 0-7 16,0 0-47-16,0 0-16 16,0 0-13-16,61-183-2 15,-36 178-7-15,3 5-7 16,-4 0-4-16,-2 0-4 15,1 0-3-15,-9 25 3 16,1 14 0-16,-13 4 7 16,-2 6-4-16,0 11 2 15,0-3-1-15,-24-2-1 16,-1-6 0-16,8-13-3 16,-3-8-9-16,6-17-50 15,1-11-62-15,-2 0-184 16</inkml:trace>
  <inkml:trace contextRef="#ctx0" brushRef="#br0" timeOffset="-42732.6">15864-2098 694 0,'0'0'14'16,"0"0"73"-16,0 0-1 15,0 0-47-15,0 0-34 16,0 0 5-16,-13 81-6 16,13 2 13-16,18 16 10 15,-1 7-14-15,6 2 11 0,6 0-7 16,-7-2-9-16,1-4 3 16,3-10-11-16,-6-11 1 15,0-6-2-15,2-20 1 16,-5-7-6-16,1-17-49 15,-6-20-31-15,11-11-65 16,1 0-27-16,-7-50-94 16</inkml:trace>
  <inkml:trace contextRef="#ctx0" brushRef="#br0" timeOffset="-42537.58">16264-1358 512 0,'0'0'118'0,"0"0"-10"16,0 0-24-16,0 0-53 15,0 0-14-15,0 0-9 16,15 11 2-16,-1 15 7 16,1 2-11-16,2-6-4 15,-4 11 0-15,-3-13-2 16,-3 0 0-16,5-8-26 16,-7-1-46-16,-4-11-75 15,-1 0-176-15</inkml:trace>
  <inkml:trace contextRef="#ctx0" brushRef="#br0" timeOffset="-41828.18">16286-907 650 0,'0'0'27'0,"0"0"5"15,0 0 39-15,0 0-65 16,0 0-6-16,0 0 1 16,185-197 1-16,-150 126-2 15,-6 1 0-15,-2 7-11 16,-9-4 2-16,-4 15 7 16,-9 17 2-16,-5 12 0 15,0 11 17-15,0 7 25 16,0 5 16-16,0 0-31 15,0 0-7-15,0 0-15 16,0 0-4-16,0 27-1 16,0 21 3-16,0 0 0 0,0 6-3 15,0-6 9-15,10-1-9 16,6-8 1-16,3-1-3 16,-2-11 7-16,6-12-9 15,-4 2 6-15,-2-12-4 16,-2-5-7-16,-2 0-13 15,1 0 16-15,1-22-2 16,-9-20 8-16,-6-18-4 16,0 2 2-16,0 4-1 15,0-1 3-15,0 8 0 16,0 12 4-16,0 20 3 16,0 7 8-16,0 8-13 15,0 0-2-15,6 0 0 16,17 0-7-16,7 0 5 15,14 10-3-15,-4 27 3 0,-4-1 1 16,11 4-16-16,-2 1-48 16,0-6 2-16,-3-3-109 15</inkml:trace>
  <inkml:trace contextRef="#ctx0" brushRef="#br0" timeOffset="-42350.08">16269-1847 740 0,'0'0'9'16,"0"0"90"-16,0 0-22 15,0 0-60-15,0 0-17 16,0 0-13-16,-23-27-35 15,23 27-62-15,15 0 3 16,-2 21-72-16,-3 25-297 16</inkml:trace>
  <inkml:trace contextRef="#ctx0" brushRef="#br0" timeOffset="-45470.49">13182-1072 567 0,'0'0'69'0,"0"0"44"0,0 0 2 16,0 0-47-16,0 0-22 15,0 0-19-15,-39-39-17 16,39 39-7 0,0 0-2-16,0 22 1 0,0 50-2 15,0 17 5-15,15 13-2 16,-7 6 12-16,3-11-15 16,-5-12 8-16,4-4-8 15,-1-18 0-15,1-16 0 16,-5-7 0-16,-5-20-15 15,5-8-17-15,-5-12-27 16,0 0-23-16,0-12-7 0,0-48-94 16,-10-23-187-1</inkml:trace>
  <inkml:trace contextRef="#ctx0" brushRef="#br0" timeOffset="-44995.75">13119-1100 500 0,'0'0'109'0,"0"0"-55"15,0 0 19-15,0 0-34 16,0 0-18-16,0 0 0 16,0 0 28-16,53 28-27 15,-27 8-2-15,6 6-6 16,0 12-7-16,0 6 0 16,-5-1-2-16,2 0-4 0,-6-5 2 15,-1-10-5 1,-8-12 6-16,2-4-8 0,-6-20 8 15,-6-1-6-15,1-7 2 16,-5 0 0-16,5 0 0 16,-5-12 0-16,5-42 6 15,3-25-5-15,-3-17-1 16,5-13-3-16,-3 7 2 16,3 11-5-16,-1 20 1 15,1 29 5-15,0 16-1 16,-2 20-4-16,2 6 0 15,2 0-3-15,12 0 0 16,9 16 7-16,-3 32 1 16,6 16-3-16,2 1 5 0,-2 10-3 15,-6-5 2-15,-1 5-1 16,-1-16 1-16,-11-4-1 16,1-8 2-16,-8-8-4 15,4-12 1-15,-2-7-17 16,3-15-56-16,3-5-40 15,-1 0-89-15,2-5-105 16</inkml:trace>
  <inkml:trace contextRef="#ctx0" brushRef="#br0" timeOffset="-44330.49">14128-1049 286 0,'0'0'310'16,"0"0"-231"-16,0 0 30 15,0 0-45-15,0 0-42 0,0 0-6 16,0 47 14-16,5 6-10 16,5-4-6-16,2 3 3 15,-2-2-7-15,3-10-9 16,-3-5 2-16,4-15-3 16,-7-4 3-16,-2-10-3 15,5-6-3-15,-10 0-16 16,5 0-4-16,3 0 10 15,7-37 11-15,-1-22-2 16,3-1 4-16,-4 12-2 0,-8 5-4 16,5 22 5-16,-3 8-1 15,-2 9 1-15,0 4-7 16,0 0 6-16,13 0-5 16,6 4 4-16,11 19 3 15,6 9 1-15,-6-5-1 16,4 0 0-16,-4-4 1 15,-2 2 0-15,-2-18-1 16,-3-7-3-16,3 0-16 16,11-15-30-16,-5-36-10 15,5-19-27-15,-12-5-49 16,-13-10-13-16,-7-2-7 16,-10-3-41-16,0 3 196 0,0 7 123 15,-27 5 40 1,3 16 2-16,7 15-29 0,4 28-40 15,3 10 24-15,2 6-48 16,8 0-29-16,0 0-17 16,-6 0-16-16,1 12-8 15,0 48-2-15,5 25 1 16,0 6 2-16,0 6-1 16,0-7-1-16,10 1 2 15,9-20-1-15,10-7-2 16,-3-9 0-16,0-13-1 15,7-7 0-15,-8-11-33 16,14-16-31-16,-9-8-33 16,12-17-17-16,4-48-18 0,-6-17-135 15,6-13 30-15</inkml:trace>
  <inkml:trace contextRef="#ctx0" brushRef="#br0" timeOffset="-43846.77">15066-1100 459 0,'0'0'95'15,"0"0"-67"-15,0 0 5 16,0 0-12-16,0 0-9 0,0 0-10 16,173-106 8-1,-134 104 2-15,-4 2-11 0,0 0-1 16,-1 0 0-16,-9 0 0 16,-2 33 0-16,-7 6 1 15,-5 3 0-15,-4 7 4 16,-2-6-5-16,-5-3 1 15,5-6-2-15,-3-13-6 16,3-9-43-16,0-7-84 16,-5-5-141-16</inkml:trace>
  <inkml:trace contextRef="#ctx0" brushRef="#br0" timeOffset="-44118.06">15225-1599 332 0,'0'0'187'16,"0"0"-14"-16,0 0-38 15,0 0-60-15,0 0-42 16,0 0-17-16,-35 82-5 16,30-8 12-16,0 11-7 15,5 2-3-15,0-6-7 16,0-2 2-16,0-4-8 16,0-16 0-16,10 6 1 15,4-11-2-15,2-1-1 0,0-14-34 16,2-13-22-16,-10-16-106 15,-3-10-49-15,-5 0-267 16</inkml:trace>
  <inkml:trace contextRef="#ctx0" brushRef="#br0" timeOffset="-43606.42">15469-1497 670 0,'0'0'69'0,"0"0"65"15,0 0-75-15,0 0-24 16,0 0-29-16,0 0 1 16,-18-20-4-16,18 7-3 15,0 4 0-15,0-1-3 16,0-3-30-16,0 9-11 15,0 4-47-15,0 0-44 16,0 0-89-16,0 0-59 16</inkml:trace>
  <inkml:trace contextRef="#ctx0" brushRef="#br0" timeOffset="-43295.1">15509-1898 617 0,'0'0'89'16,"0"0"26"-16,0 0-37 16,0 0-56-16,0 0-6 15,0 0-14-15,31 73 0 16,2 9 31-16,8 29-3 16,-1 14-6-16,7 19 1 15,-2 11-10-15,1 0 0 16,-6 8-11-16,2-7 2 0,-17-3-6 15,-1-12 0-15,-9-27 4 16,-8-7-4-16,-2-32-1 16,-5-27-1-16,0-16-7 15,0-26-14-15,0-6-9 16,0 0-2-16,0-23-11 16,0-45-135-16,-12-28-91 15</inkml:trace>
  <inkml:trace contextRef="#ctx0" brushRef="#br0" timeOffset="-41689.55">17315-1320 749 0,'0'0'154'0,"0"0"-51"16,0 0-41-16,0 0-44 0,0 0-15 16,0 0-3-1,-29-38-4-15,-6 17-66 0,-26 5-46 16,-35-23-206-16</inkml:trace>
</inkml:ink>
</file>

<file path=ppt/ink/ink2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1:26.83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2780 4461 0 0,'0'0'5'16,"0"0"-5"-16,0 0 0 16,0 0 0-16</inkml:trace>
</inkml:ink>
</file>

<file path=ppt/ink/ink2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4:06.37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8420 4994 453 0,'0'0'2'16,"0"0"31"-16,0 0 64 0,0 0-45 16,0 0-18-1,0 0 3-15,-13 24-7 0,4-12-8 16,-3 3 6-16,-8-1 2 15,1 14-10-15,-6-2-4 16,-1 5 3-16,0 4 0 16,-7-6 1-16,7 2-8 15,-3-1 3-15,7-13 2 16,5 2-5-16,5-4-1 16,-1-8-1-16,10-3-5 15,-1-2 3-15,4 2-7 16,0-4 2-16,0 0-3 15,0 0-2-15,0 0-1 16,0 0-1-16,0 0 1 16,0 0 1-16,0 4-1 0,0 2 1 15,20 3 2-15,9 9 2 16,3-4-1-16,8 4-1 16,7 2 0-16,-7 0 1 15,7-3 0-15,2 0-1 16,-13-4 0-16,5-5 0 15,-13-2 0-15,-5-4 0 16,-14 3 0-16,-5-1 0 16,0-4-1-16,-4 0 1 15,0 0 1-15,0 0 4 16,0 0-4-16,0 0 4 16,2-4-4-16,6-21 4 0,-3-6-1 15,-5-8-3 1,0 0 4-16,0 0 0 0,0-1-4 15,0 1 5-15,-15 7-5 16,-2-3 2-16,-6 11 3 16,8 2-2-16,2 0 3 15,9 8-6-15,-1 2-1 16,1 3 1-16,-5 0-1 16,9 8-4-16,0-8-20 15,0-5-31-15,45-3-56 16,38-17-113-16,11 2-89 15</inkml:trace>
  <inkml:trace contextRef="#ctx0" brushRef="#br0" timeOffset="-142726.37">7691 5048 57 0,'0'0'24'16,"0"0"27"-16,0 0-32 15,219-61 11-15,-161 41-14 0,6-4-13 16,0 0-3-16,0 4-14 15,-9-2-172-15</inkml:trace>
</inkml:ink>
</file>

<file path=ppt/ink/ink2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0:49.87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46 27 485 0,'0'0'50'15,"0"0"-18"-15,0 0 60 16,0 0 2-16,0 0-8 0,0 0-25 15,0 0-18-15,25-26 6 16,-25 24-22-16,4 2 0 16,-4 0-6-16,0 0-7 15,0 0-6-15,0 0-7 16,0 0-1-16,0 53-5 16,0 35 5-16,0 25 14 15,-20-4 8-15,1-9-14 16,6-20-7-16,6-11 0 15,3-2 2-15,-5-16-2 16,9-15 0-16,-3-6-1 16,3-16 0-16,0 0-1 15,0-3 1-15,0-11-2 0,0 0-19 16,0 0-9 0,0 0-4-16,0 0-10 0,0 0-35 15,0 0-82 1,0-8-34-16,16-23-117 0</inkml:trace>
  <inkml:trace contextRef="#ctx0" brushRef="#br0" timeOffset="507.98">428 240 443 0,'0'0'106'0,"0"0"-24"0,0 0 28 16,0 0-29-1,0 0-30-15,0 0-7 0,0-25-7 16,-3 25-4-16,-7 0-10 16,-9 8-8-16,-4 22-6 15,1 10-8-15,-3 5 4 16,5 5-5-16,10-2-2 16,1 6 2-16,5 4 1 15,4-7-1-15,0-7 0 16,0-5-1-16,0-7-2 15,13 2 2-15,9-10 1 16,7-1-1-16,-3-12-2 16,1-5-5-16,5-6 4 15,-1 0-2-15,8 0 1 16,-3-17 0-16,-4-13 4 0,-1-6 1 16,-7-7 3-1,-2-4-1-15,-9-7 6 16,-3-2-5-16,-10 0 6 0,0-6-3 15,0 8-5-15,-19-1 0 16,-2 12 5-16,-3 7-4 16,-5 6 0-16,8 8-2 15,-8 16 1-15,4 2-1 16,6 0 0-16,3 4-1 16,0 0-6-16,6 0-24 15,1 4 0-15,2 27-44 16,6 8-69-16,1 4-37 15,0-11-111-15</inkml:trace>
  <inkml:trace contextRef="#ctx0" brushRef="#br0" timeOffset="1070.48">1011 149 525 0,'0'0'60'0,"0"0"-10"16,0 0 65-16,0 0-43 15,0 0-43-15,0 0 4 16,0 8-14-16,0 23-6 16,0 4-4-16,-4 8-1 0,-1 5-3 15,5-2-2 1,0 1-1-16,0 0 1 0,0-3-6 15,0 3 5-15,0-11-2 16,0-1 0-16,15-1 0 16,5-11-2-16,0-2 1 15,-2-7 1-15,4-4 0 16,-4-7-1-16,11 1-3 16,-7-4-1-16,12 0 1 15,-4 0-2-15,2 0 2 16,0-24 3-16,-5-4 0 15,-3-10 1-15,0-2 1 0,-3-7 7 16,-4-8 0-16,-8 2 2 16,-9-15 14-16,0 2-8 15,0-4 5-15,0 9-10 16,-9 8 2-16,-8 1 3 16,-8 5 0-16,0 15-4 15,2 10 1-15,-9 5-1 16,9 9 5-16,-18 5-5 15,9 3-8-15,-5 0 0 16,0 0-4-16,3 19-29 16,-1 22-15-16,-9 7-10 15,2 25-22-15,-22 6-100 16,-21 0-248-16</inkml:trace>
  <inkml:trace contextRef="#ctx0" brushRef="#br0" timeOffset="-92868.95">5438 101 267 0,'0'0'147'0,"0"0"-59"15,0 0-15 1,0 0-33-16,0 0 18 0,0 0-14 15,0 0-6-15,0 0 7 16,0 0-14-16,0 0-5 16,0 0 3-16,0 6-10 15,0 14 3-15,0 4-11 16,0 8 2-16,0 9 4 16,0-7-3-16,0 7-6 15,0-4-4-15,4 0 3 16,5-3-7-16,-7 3 4 15,2-7-2-15,2-5 0 0,-6-2-1 16,0-6 1-16,0-7 0 16,4-2-2-16,0-2 0 15,-4 0-2-15,0-5 2 16,0-1 0-16,0 0 0 16,0 0 0-16,0 0-11 15,6 0-26-15,3 0-30 16,7 0-88-16,9-24-99 15</inkml:trace>
  <inkml:trace contextRef="#ctx0" brushRef="#br0" timeOffset="-92448.18">6076-17 518 0,'0'0'58'15,"0"0"-13"-15,0 0 57 16,0 0-45-16,0 0-17 16,0 0-13-16,10-5 0 15,-10 5-8-15,0 0-4 16,0 0 2-16,0 0-13 15,0 5-1-15,0 14 1 16,0 19 2-16,0 2 5 0,0 7-2 16,0 2-4-1,5 3-5-15,-5-5 1 0,0-3 2 16,4-4-3-16,-4-1 0 16,0-8 1-16,0 4 0 15,0-18-1-15,4 1 4 16,-4-5-4-16,3 4-20 15,5-11-13-15,-3-6-25 16,11 0-79-16,-1 0-72 16,5 0-235-16</inkml:trace>
  <inkml:trace contextRef="#ctx0" brushRef="#br0" timeOffset="-90679.17">7676-8 467 0,'0'0'84'16,"0"0"-6"-16,0 0 29 16,0 0-40-16,0 0-17 0,0 0-12 15,5-3-7 1,-5 3-3-16,0 0-10 0,0 0-6 15,0 0-1-15,0 0-4 16,0 0-2-16,0 0-3 16,0 11-4-16,0 11 0 15,0 1 2-15,0 20 3 16,0-8-2-16,0 4 0 16,0 9-1-16,0-2 0 15,0-3 1-15,0 4 0 16,0-7-1-16,4-1 0 15,-4 0-1-15,0-4 1 16,6-8 0-16,-6-7 2 0,4-7-1 16,-4 2-1-16,0-3 2 15,0-5 0-15,0-3-2 16,0-4-2-16,0 0 2 16,0 0 0-16,0 0 3 15,0 3-2-15,0-3 0 16,0 0 0-16,0 0 0 15,0 0 0-15,0 0-1 16,0 0 2-16,0 0-2 16,0 0 0-16,0 0 0 15,0 0 0-15,0 0 2 16,0 0-1-16,0 0-1 16,0 0 0-16,0 0 1 0,0 0 0 15,0 0-1 1,0 0 0-16,0 0 0 0,0 0 0 15,0 0 1-15,0 0 0 16,0 0-1-16,0 0 1 16,0 0-1-16,0 0 0 15,0 0-1-15,0 0 0 16,0 0 1-16,0 0 1 16,0 0-1-16,0 0 0 15,0 0 0-15,0 0 0 16,0 0 0-16,0 0 0 15,0 0-4-15,0 0-2 16,0 0-1-16,0 0-10 16,0 0-6-16,0 0-11 0,0 0-31 15,0 0-72-15,0 0-195 16</inkml:trace>
  <inkml:trace contextRef="#ctx0" brushRef="#br0" timeOffset="-91465.78">7282-96 478 0,'0'0'124'0,"0"0"-70"16,0 0 58-16,0 0-27 0,0 0-61 15,0 0-9 1,0 15-6-16,0-3-7 0,0 9 1 15,0 5 0-15,0 14 6 16,0-1 0-16,0 5 1 16,0 6-2-16,0-3-4 15,0-4-2-15,0-3-1 16,0-6 0-16,0 1-1 16,0-3 0-16,0-3 0 15,0-2 0-15,0-14-5 16,0 0-14-16,0 4-21 15,0-7-21-15,0-6-51 0,4-4-51 16,5 0-174-16</inkml:trace>
  <inkml:trace contextRef="#ctx0" brushRef="#br0" timeOffset="-91862.75">6665 67 525 0,'0'0'22'0,"0"0"23"15,0 0 49-15,0 0-44 16,0 0-30-16,0 0 2 15,-69 52 6-15,53-35-4 0,-2 6-1 16,2 1 1-16,6 3-12 16,-6-3-4-16,3 0-2 15,7 6-2-15,2 1-4 16,4-8-2-16,0 4 2 16,0-2-2-16,0-3 2 15,4 0-2-15,15-9 1 16,3 0 1-16,3-3-1 15,4-3 0-15,1-3 1 16,0-4-1-16,4 0 1 16,1 0 0-16,-3-8 0 15,-2-18 2-15,-2 4-2 16,-4-3-1-16,-8-3 1 0,-1-6 1 16,-8 11 1-1,2-8-3-15,-9 1 3 16,0 0 1-16,0 0 0 0,0-2 4 15,0 8 11-15,-12 1-5 16,-7 1 3-16,-1 5-8 16,-9-2 1-16,7 3-4 15,-1 7 0-15,-2 4-5 16,5 1 0-16,5 4-2 16,-1 0 0-16,3 0-15 15,6 0-18-15,-2 0-28 16,9 22-75-16,0 4-56 15,0-12-337-15</inkml:trace>
  <inkml:trace contextRef="#ctx0" brushRef="#br0" timeOffset="-33666.71">9524 206 474 0,'0'0'58'16,"0"0"14"-16,0 0 19 0,0 0-49 15,0 0-4-15,0 0-2 16,0 0-14-16,0 0-1 16,0 0-6-16,0 0-3 15,0 0-3-15,0 0-7 16,0 0 3-16,0 18-1 16,0 3-2-16,5 9 4 15,-5-6-3-15,4 9 7 16,0-6-10-16,-4 0 9 15,3-2-9-15,-3 2 0 16,0-1 1-16,0 1 4 16,4 4-2-16,1-4 0 15,-1 2-1-15,-2-3-2 0,2-1 8 16,-4-1-8 0,0-3-5-16,4-4 5 0,1-6 0 15,-1-5 5-15,-4 2-5 16,3-5 0-16,1 0 0 15,1 1-4-15,-1 0 4 16,-4-4-1-16,4 4-9 16,-4 1-4-16,2-5-14 15,2 0-26-15,2 0-59 16,3 0-40-16,-8 0-167 16</inkml:trace>
  <inkml:trace contextRef="#ctx0" brushRef="#br0" timeOffset="-33016.86">9874 339 213 0,'0'0'208'15,"0"0"-149"-15,0 0 36 16,0 0-45-16,0 0-20 0,0 0-6 16,0 0-2-16,0 0-15 15,0 0 2-15,0 0 4 16,0 0-3-16,0 0 3 15,0 0-12-15,0 7 12 16,0 6 15-16,0 8-20 16,0-3-1-16,0 0 2 15,0 4 0-15,0-9-6 16,0 10 6-16,0-6-7 16,0 4-2-16,0-2 2 15,0-1 1-15,0-4 0 16,0 5-3-16,0-1 1 0,0-1 5 15,0 2-6-15,0-2 3 16,0-2 1-16,0 4-4 16,0-4 2-16,0-1-2 15,0 4 2-15,0 1-2 16,0-6 1-16,0 1 0 16,0-3-1-16,0 3 0 15,0-1 1-15,0-4-1 16,0 0 7-16,0-5-13 15,0 0 12-15,0-4-10 16,0 1 4-16,0 3-2 16,0-4 2-16,0 0-1 15,0 0 0-15,0 0-19 0,0 0-6 16,0 0-33-16,0 0-22 16,0 0-75-16,0 0-236 15</inkml:trace>
  <inkml:trace contextRef="#ctx0" brushRef="#br0" timeOffset="-32453.37">10177 386 301 0,'0'0'127'15,"0"0"-41"-15,0 0 6 16,0 0-24-16,0 0-30 16,0 0-5-16,0-6 2 15,0 6-2-15,0 0-11 16,0 0-4-16,0 0-5 0,0 0-7 16,0 0 0-16,0 0-4 15,0 0-1-15,0 14-1 16,0 12 7-16,0 1-4 15,0 3 6-15,0 0-9 16,4 2 5-16,-4-1-5 16,3 3 1-16,1 0-1 15,-4 2 5-15,5-8-5 16,-5-4 2-16,4-1-2 16,-4-2 2-16,0-4-7 15,0-3 5-15,5-1 0 16,-3-3 0-16,-2 2 0 0,0-3-1 15,5 3-12 1,-1-4-19-16,1-6-49 0,0 2-58 16,4-4-121-16</inkml:trace>
  <inkml:trace contextRef="#ctx0" brushRef="#br0" timeOffset="-31492.71">10696 411 420 0,'0'0'41'16,"0"0"64"-16,0 0-43 16,0 0-10-16,0 0-11 15,0 0-8-15,-27 0 2 0,19 0-4 16,0 0-5-1,-2 0-11-15,-5 5-2 0,5 8-3 16,-6 5 0-16,7-1-1 16,-1 4-4-16,0 3 2 15,0 2 0-15,1-2 2 16,2 10-8-16,2-6 0 16,5 4 1-16,0-2-1 15,0-1 3-15,0-2-4 16,0 0-4-16,0-2 3 15,12-2-1-15,5-6 2 16,-1-3-1-16,3 2 1 16,3-2 1-16,-2-6-1 15,5-2 0-15,-6-3 0 0,5-3 0 16,-2 0 0-16,-1 0 6 16,3 0-10-16,-1-3 9 15,-2-15-5-15,0-4 0 16,4-3-1-16,-6-3 1 15,1-6 1-15,-4 2 1 16,-3-3 3-16,-7-3-4 16,7 6 2-16,-10-3 2 15,1 2 5-15,1-2 3 16,-5 4 1-16,0 9-5 16,0 0 4-16,0 9-1 15,0-5-1-15,-9 4-1 16,-3-2 3-16,-2 6-7 0,-2 7 2 15,-3-1 0-15,-1-2-8 16,-5 6 0-16,-1 0 0 16,1 0-1-16,2 0 1 15,-1 0 0-15,2 0 0 16,1 6-1-16,6-2 0 16,1 3 0-16,4-5 0 15,6 2 1-15,-5 4-7 16,2 0-4-16,-2 1-3 15,8 4-3-15,1-3-4 16,-4-3-10-16,4 3-9 16,0 3 2-16,0-8-8 15,0 7-13-15,0-6 10 16,0 2 14-16,0-4-6 16,0 0 4-16,0-4 7 0,0 0 5 15,0 0-5-15,0 0-16 16,0 0-57-16,0 0-81 15</inkml:trace>
  <inkml:trace contextRef="#ctx0" brushRef="#br0" timeOffset="-34221.24">9001 136 201 0,'0'0'104'16,"0"0"-26"-16,0 0 30 15,0 0-33-15,0 0-37 16,0 0 3-16,0 0-1 15,0 0-1-15,0 0-13 16,0 0 10-16,0 0 2 16,0 0-9-16,0 0-1 15,0 0-7-15,0 0 3 16,0 0 3-16,0 0-8 16,0 0-9-16,0 0-1 0,0 0 6 15,0 0-11-15,0 0-1 16,0 0-3-16,0 10-1 15,0 6-1-15,0 16-3 16,0 8 4-16,0 3 2 16,0 2-1-16,0-4 4 15,0 3-4-15,0 0 0 16,4 0-3-16,5 0 3 16,-5-1 0-16,-4-8 0 15,3 1 4-15,-3-2-4 0,4-9 0 16,-4 2 0-1,0-10 2-15,0-3-2 0,0-4-4 16,0-3 4-16,0-7 6 16,0 4-6-16,0-4-2 15,0 0 2-15,0 0 0 16,0 0-3-16,0 0 3 16,5 0 0-16,-5 0 0 15,0 0-1-15,0 0-10 16,0 0-14-16,8 0-26 15,2 0-39-15,15 0-117 16,-3-13-40-16</inkml:trace>
  <inkml:trace contextRef="#ctx0" brushRef="#br0" timeOffset="-22604.45">9238-4 258 0,'0'0'97'16,"0"0"-20"-16,0 0 20 16,0 0-44-16,0 0-15 15,0 0-1-15,0 0 9 16,0-13-24-16,0 13 9 15,0 0 5-15,0 0-1 16,0 0-11-16,0 0-4 16,0 0 1-16,0 0 3 15,0 0-14-15,0 0 9 16,-4 0-8-16,0 0-3 16,4 0 3-16,0 0-5 15,0 0 6-15,0 0-8 16,0 0-3-16,0 0 3 0,0 0 1 15,0 0-5-15,0 0-1 16,0 0-3-16,0 0 3 16,0 0-7-16,0 0-8 15,0 19 6-15,0 15 6 16,0 1 1-16,0 5 0 16,0 0-2-16,8-2-4 15,-2-3-4-15,3-6-18 16,-5-1-32-16,-4 2-58 15,0-13-52-15,0-6-276 16</inkml:trace>
  <inkml:trace contextRef="#ctx0" brushRef="#br0" timeOffset="-20887.4">8589-187 156 0,'0'0'430'0,"0"0"-391"15,0 0 8 1,0 0-8-16,0 0-8 0,0 0-5 16,-9-4 0-16,9 4-6 15,0 0 2-15,-4 0-12 16,4 0-1-16,0 0-4 15,0 0 0-15,0 0-1 16,-2 0-2-16,2 0 0 16,0 24-2-16,0 16 2 15,0 1-2-15,0 1 2 16,0 4-2-16,0-3 1 16,6 9-2-16,10 2-10 15,3 5-76-15,-3-1-116 0</inkml:trace>
  <inkml:trace contextRef="#ctx0" brushRef="#br0" timeOffset="9154.41">1017 2531 487 0,'0'0'180'0,"0"0"-150"0,0 0 0 15,0 0 22-15,0 0-52 16,0 0 6-16,80 0-6 15,17-18 23-15,26-12 16 16,13-10-9-16,11 2-4 16,10-3-19-16,12 3-1 15,-6-7-5-15,-14 9 3 16,-27 6 0-16,-23 6-4 16,-34 6 0-16,-24 8-5 15,-23 6 2-15,-13 4-13 16,-5 0 8-16,0 0-1 15,-41 0-25-15,-42 35-84 0,-21 13-8 16,-28 6-125-16</inkml:trace>
  <inkml:trace contextRef="#ctx0" brushRef="#br0" timeOffset="6838">1071 1196 456 0,'0'0'60'16,"0"0"-38"-16,0 0 70 15,0 0-34-15,0 0-22 16,0 0 2-16,0 0 9 0,4-10-17 16,-4 10 4-16,0-6-11 15,0 6 9-15,0 0-11 16,1 0 0-16,-1 0-9 16,0 0-4-16,0 0 10 15,0 0-16-15,0 0 5 16,0 0-3-16,0 0 10 15,0 6-12-15,0 22-1 16,0 12 1-16,0 14 4 16,0 1 10-16,0 3-10 0,0-5-3 15,0 2-3 1,0-1 10-16,0-7-10 0,0-12-2 16,0 4 2-16,0-12 5 15,0-1-4-15,5 0 0 16,-5-2-1-16,0-9 1 15,0-6 0-15,0 1 1 16,0-10-2-16,0 0 0 16,0 0-6-16,0 0-17 15,0 0-6-15,0 0-16 16,0 0-42-16,8 0-88 16,-8-10-50-16</inkml:trace>
  <inkml:trace contextRef="#ctx0" brushRef="#br0" timeOffset="9469.57">1290 2646 305 0,'0'0'78'0,"0"0"30"15,0 0 3-15,0 0-107 16,0 0-4-16,0 0 0 15,79 41 5-15,23-41 15 16,18-34 2-16,15-13 9 16,15-1-11-16,11-10-16 15,-3-4 3-15,-2-3-7 16,-15-1-8-16,-18 1-57 0,-14 7-21 16,-18 3-76-16,-17 15 15 15,-18 11 47-15,-17 8 95 16,-16 10 5-16,-22 4 82 15,4 7 49-15,-5 0 20 16,0-3-51-16,0 3-2 16,3-8-16-16,1 8-16 15,0 0-25-15,-4 0-19 16,0 0-16-16,0 0-3 16,0 0-6-16,-45 0-126 15</inkml:trace>
  <inkml:trace contextRef="#ctx0" brushRef="#br0" timeOffset="7287.8">1400 1122 356 0,'0'0'137'15,"0"0"-75"-15,0 0 38 16,0 0-30-16,0 0-23 0,0 0 9 16,0 0-20-1,0 0-14-15,0 0 2 16,0 6-2-16,0 24-14 16,0 2 0-16,0 5 1 15,0 4-3-15,0 2 1 0,0 6-2 16,0 0-2-16,0 7 0 15,0-4 3-15,0 1-3 16,0-10-3-16,0-1 2 16,0-9-2-16,4-3 0 15,-1-8 1-15,1-9-1 16,1 0 0-16,-1-4 0 16,0-5 2-16,-4-4-2 15,0 4 0-15,0-4 0 16,0 0-1-16,0 0-15 0,0 0-15 15,0 0-25-15,0 0-67 16,6 0-34-16,-1-23-79 16</inkml:trace>
  <inkml:trace contextRef="#ctx0" brushRef="#br0" timeOffset="7931.68">1829 1179 363 0,'0'0'168'0,"0"0"-107"0,0 0 56 16,0 0-21-16,0 0-32 15,0 0-12-15,0-4-5 16,0 4-20-16,0 0-15 15,-16 4-5-15,-3 16-7 16,6 4 2-16,0 15-2 16,-1-3-3-16,9 4 3 15,-5 2 0-15,6 2 3 16,-1-7-6-16,5 2 3 16,0-7 0-16,0 2 0 15,0-2 1-15,0-4-1 16,9 1-4-16,6-2 4 15,8-4-1-15,-6-3-1 0,9-9 1 16,5-4-3-16,2-4-4 16,2-3 5-16,10 0-4 15,-9 0 3-15,1 0 1 16,-3-19-3-16,-9-3 4 16,3-1 2-16,-12-7 3 15,-6-1-2-15,0-4 1 16,-10-4 4-16,4-6-2 15,-4 8 0-15,0-11-4 16,0 7 13-16,-4 3-8 0,-16 2 3 16,-1 2 2-1,2 6-1-15,-5 2-2 0,2 2-3 16,-4 5 4-16,-8 6-5 16,13 0-2-16,-7 9-1 15,9 0 2-15,8 4-2 16,-4 0 0-16,1 0-3 15,-1 0-18-15,-1 8-9 16,6 22-32-16,-4 5-35 16,8 1-61-16,1-7-65 15,1-11-233-15</inkml:trace>
  <inkml:trace contextRef="#ctx0" brushRef="#br0" timeOffset="8570.98">2611 925 206 0,'0'0'208'0,"0"0"-104"15,0 0-4-15,0 0-21 16,0 0-9-16,0 0 8 16,0-25-22-16,0 25-11 15,0-5-14-15,0 5-6 0,0 0-5 16,0 0-20-16,0 0 4 16,0 0-8-1,0 5-1-15,0 23-5 0,4 13 10 16,5 9 3-16,-3 5-1 15,3-1 1-15,-5 4 0 16,3-2-3-16,2 4 0 16,-3-11 1-16,4-1 0 15,-2-9-1-15,-2-3-1 16,3-2 1-16,-6-10 0 16,1-1 1-16,-4-6 0 15,5-3-1-15,-5-6 0 16,0-2-1-16,0 1 1 15,0-7 1-15,4 10-1 0,-4-6 0 16,0-4-1 0,0 5 1-16,0-1 1 0,0 4-1 15,4-5 0-15,-4-3 6 16,0 0-2-16,0 0-2 16,0 0 3-16,0 0-3 15,0 0 1-15,0 0-2 16,0 0 5-16,0 0-5 15,0 0-1-15,0 0 1 16,0 0 0-16,0 0-1 16,0 0-11-16,0 0-36 15,6 0-66-15,3 0-134 16,5 0-76-16</inkml:trace>
  <inkml:trace contextRef="#ctx0" brushRef="#br0" timeOffset="8751.49">3558 1442 343 0,'0'0'45'15,"0"0"-26"-15,0 0-17 16,0 0-2-16,0 0-164 0</inkml:trace>
  <inkml:trace contextRef="#ctx0" brushRef="#br0" timeOffset="-87744.79">6358 926 228 0,'0'0'337'15,"0"0"-291"-15,0 0 62 16,0 0-21-16,0 0-49 0,0 0-17 16,0 0-8-1,-8 71 0-15,-10-31 3 0,2 5-4 16,1 2 0-16,-1 0-2 16,7 6-4-16,5 0-6 15,4-12 3-15,0 4-3 16,0-15 0-16,0 4 0 15,4-10 0-15,15-5-2 16,2-4 1-16,3-6 0 16,2-5-2-16,3-4 0 15,2 0 2-15,-1 0 1 16,5-9 0-16,-6-19 0 0,-7-3 0 16,-3 0 1-16,-13-3 1 15,2 2-2 1,-8-1 3-16,0 0 2 0,0 2-1 15,-24-3 17-15,-7 8-14 16,-4-9 1-16,-4 8-1 16,3 7-3-16,1 3-1 15,6 2-2-15,10 11-1 16,3 0 0-16,6 0 0 16,0 4-3-16,6 0-6 15,4 0-25-15,0 0-20 16,0 0-94-16,0 0-124 15</inkml:trace>
  <inkml:trace contextRef="#ctx0" brushRef="#br0" timeOffset="-88278.75">5693 1116 410 0,'0'0'45'0,"0"0"54"0,0 0-17 15,0 0-17-15,0 0-28 16,0 0 17-16,-97 0-12 15,84 0-20-15,-3 13-5 16,2 4 1-16,-2 5 1 16,-5 8-7-16,7 1-4 15,-2-1 2-15,3 6 0 16,11-4-7-16,-2 5-3 16,4-5 0-16,0 0-1 15,0-4 1-15,0-2 0 16,19-5-2-16,7-6 2 15,10-3-4-15,12-12 4 0,-6 0-1 16,6 0 1 0,-2 0 5-16,-2-21-5 0,-3-13 0 15,-7 2-4-15,-7-3 3 16,-10 1 1-16,-10 6 1 16,-7-5 1-16,0 6-2 15,0-8 2-15,-16 5-2 16,-10 7 1-16,-12-4-1 15,2 10 1-15,-9 5 4 16,2 6-5-16,12 6-3 16,2 0 2-16,18 0-9 15,6 0-1-15,4 0-24 16,1 0-49-16,0 0-78 16,1 0-19-16,31 0-220 0</inkml:trace>
  <inkml:trace contextRef="#ctx0" brushRef="#br0" timeOffset="-87137.41">7090 824 188 0,'0'0'258'16,"0"0"-198"-16,0 0 37 15,0 0-10-15,0 0-36 16,0 0 17-16,-9-28-18 16,9 28-10-16,-7 0-6 15,7 0-1-15,-4 0-14 16,4 0 2-16,0 0-9 15,0 0-1-15,0 0-5 16,-4 0-6-16,4 5-2 0,-5 30-1 16,4 8 3-16,1 7 1 15,0 2 0-15,0-2-1 16,0 1 0-16,0 0 0 16,0-3 0-16,0-4 0 15,0 0 1-15,0-8-1 16,0-3 0-16,0-3 1 15,0-6-3-15,0-5-4 16,0-5 0-16,0-7-4 16,0-7-2-16,0 0 6 15,0 0-8-15,0 0-2 16,0 0-1-16,0 0-7 16,0 0-14-16,0 0-58 0,0 0-111 15,0-4-287-15</inkml:trace>
  <inkml:trace contextRef="#ctx0" brushRef="#br0" timeOffset="-86538.02">7401 1037 473 0,'0'0'29'0,"0"0"54"15,0 0 17-15,0 0-49 16,0 0-19-16,0 0-2 16,-80 77-7-16,70-53-7 15,-6 6 4-15,3 2-4 16,7 2-8-16,0 1-3 0,2 1-2 16,4 1-3-16,0-5 2 15,0 2-2-15,0-10-1 16,0-4 1-16,14 0-1 15,5-10 0-15,3-2-3 16,2-8 0-16,5 0 1 16,2 0-3-16,4-15 6 15,-3-17 0-15,0-3-3 16,-11-3-2-16,0 2-1 16,-8 1 6-16,-13-1 0 15,0 2 0-15,0 3 3 16,-5-7 3-16,-18 11-1 15,-4 0 4-15,-5 7-7 16,8 9 6-16,6-1 2 0,0 12-10 16,7 0 0-1,6 0-7-15,2 0-26 0,3 0-47 16,0 0-73-16,0 0-76 16</inkml:trace>
  <inkml:trace contextRef="#ctx0" brushRef="#br0" timeOffset="-86127.12">7881 933 502 0,'0'0'53'0,"0"0"-21"16,0 0 54-16,0 0-42 15,0 0-23-15,0 0 8 16,-21 173 9-16,21-137-21 16,0 3-1-16,0 0-8 15,0-3-4-15,0-6 1 16,5-11-5-16,15-1 0 16,3-3 1-16,-2-7-2 15,0-3-2-15,0-5 3 16,-1 0 0-16,-1-5 1 15,1-21-1-15,-5-7 3 0,1-3-2 16,-16 5-1-16,0-8 3 16,0 8-1-16,0-3 5 15,-16 0 1-15,-15 6-3 16,-8 2 3-16,-7 10-6 16,2 9-2-16,-11 7-11 15,-12 0-39-15,-7 19-84 16,-19 20-155-16</inkml:trace>
  <inkml:trace contextRef="#ctx0" brushRef="#br0" timeOffset="-28484.87">9630 1102 356 0,'0'0'51'16,"0"0"16"-16,0 0 13 15,0 0-47-15,0 0-9 16,0 0-1-16,0 62 0 16,-3-41 8-16,-6 10-2 15,5-6-14-15,3 3 3 16,1 2-7-16,0-2-10 0,0-4 6 15,0-1-5 1,0 1-2-16,0-1 0 0,0-1-4 16,1-9 9-16,8-1-6 15,7-5 1-15,-6-3-9 16,7-4 9-16,-1 0-2 16,5 0 0-16,-3 0 2 15,1-7 7-15,-1-13-4 16,-8 0 0-16,1-4-3 15,-2-3 8-15,-4-3-8 16,-5 2 6-16,0-4 2 16,0 4 7-16,0 2 2 0,-14 1-6 15,-2 2 5-15,2 10-13 16,2-3-1-16,4 10 5 16,0 2-7-16,4 0 0 15,0 4-9-15,-1 0-26 16,5 0-31-16,-5 0-54 15,0 0-112-15</inkml:trace>
  <inkml:trace contextRef="#ctx0" brushRef="#br0" timeOffset="-29016.85">9193 1185 235 0,'0'0'200'0,"0"0"-153"16,0 0 47-16,0 0-24 15,0 0-10-15,0 0-19 16,0 0 4-16,0 0-12 15,0 0-4-15,0 0-1 16,-8 0 1-16,-10 15-24 16,1 5 1-16,1 1 7 15,1 3-6-15,4 6-6 16,-4 2-1-16,-4 2 4 0,14-3-1 16,0-2-1-16,5 1-4 15,0-6 4-15,0 0-2 16,0-5 0-16,0 0 0 15,19-5-1-15,2-4 0 16,-1-1-2-16,3-9 5 16,0 0-6-16,0 0 8 15,2 0-8-15,0 0 4 16,-8-22 0-16,3 0 0 16,-6-8 2-16,-9 2-2 15,0-5-2-15,-5 6 2 16,0-7 6-16,0 6-5 15,0-5-1-15,0 7 1 0,-15 2-1 16,-1 4 0-16,3 11 0 16,6-4 0-16,3 12 0 15,4-3 0-15,0 4-6 16,-5 0-10-16,5 0-18 16,0 0-38-16,0 0-73 15,0 0-106-15</inkml:trace>
  <inkml:trace contextRef="#ctx0" brushRef="#br0" timeOffset="-27989.2">9988 1082 421 0,'0'0'66'0,"0"0"1"16,0 0 13-16,0 0-27 15,0 0-25-15,0 0-6 16,0 6-3-16,0-6-3 16,0 4 1-16,0 10-4 15,0 3-6-15,0 14 2 0,0 0 2 16,0 0-4-16,0 4 3 16,0 1-8-16,0 0 7 15,0 2-4-15,0-7-1 16,0 2-4-16,0 4 3 15,0-9-4-15,0 0 3 16,0-6-2-16,0-5 0 16,0 0 0-16,0-13 0 15,0 6 0-15,0-6 0 16,0-4 0-16,0 0 0 16,0 0 0-16,0 0 0 15,5 0-16-15,-5 0-34 16,11 0-30-16,-2-18-93 0,1-12-267 15</inkml:trace>
  <inkml:trace contextRef="#ctx0" brushRef="#br0" timeOffset="-27382.71">10299 1181 465 0,'0'0'89'16,"0"0"-43"-16,0 0 60 16,0 0-54-16,0 0-17 15,0 0-3-15,0 0-11 16,0 0 2-16,0 0-2 15,0 0-13-15,0 0-1 16,0 8-4-16,-12 19 1 16,2-2-4-16,1-1 4 15,5 6-4-15,0-2 0 16,4 0-1-16,0 2 1 16,0-7-3-16,0-2 6 15,0 1-6-15,0-3 6 16,4-3-7-16,9-2 5 15,1-1-2-15,-2-5-2 16,8-3 3-16,-5-5 0 0,5 0 0 16,-1 0 0-16,1 0 0 15,1 0-2-15,-7-5 5 16,2-18-4-16,0-3 2 16,-3 1 0-16,-3-5-1 15,-5 4 0-15,-1-4 0 16,-4 0 1-16,0-2 4 15,0 0-5-15,0 3 4 16,-19-1-3-16,-1 7 4 16,4 6 2-16,3 7 6 15,7 2 1-15,2 4-13 0,-1 4-1 16,5-4 0-16,-7 4-7 16,3 0-25-16,-5 0-45 15,3 0-123-15,-4 8-198 16</inkml:trace>
  <inkml:trace contextRef="#ctx0" brushRef="#br0" timeOffset="-26706.49">11031 1160 317 0,'0'0'115'0,"0"0"-61"15,0 0 50-15,0 0-36 16,0 0-16-16,0 0-26 16,-64 21 11-16,53-17-5 15,-4 9-11-15,-5 1 1 0,3 3-4 16,5-3 2-16,2 6-9 16,-6-1-1-16,7 2-4 15,-1 3-6-15,6-4 2 16,-1 7-2-16,5 3 0 15,0-6 0-15,0-1 0 16,0-2 0-16,0-3-2 16,19 1 4-16,6-10-4 15,-3 3 1-15,2-8 0 16,4-4 0-16,-1 0 0 16,1 0-1-16,-5 0 2 15,9-16 0-15,-10-8-1 16,-2-2 1-16,0 1 5 0,-7-7-4 15,-8 2 2-15,-5 0 0 16,0-1-1-16,0 6 4 16,0-5 8-16,-5 2-4 15,-15-2 2-15,-7 4-5 16,3 5 9-16,1 3-15 16,-1 9 5-16,3-5-4 15,7 11-2-15,2 3 0 16,-1 0-2-16,-3 0-13 15,2 0-19-15,-7 0-18 16,-3 20-51-16,2 4-70 16,-10-3-147-16</inkml:trace>
  <inkml:trace contextRef="#ctx0" brushRef="#br0" timeOffset="-83231.26">6551 2074 186 0,'0'0'178'0,"0"0"-102"15,0 0 19-15,0 0-17 16,0 0-28-16,0 0-7 0,10 0-5 16,-10 0-2-16,0 0-2 15,0 0-12-15,0 13-8 16,0 21 0-16,0 9 4 15,0 0-1-15,0 3-14 16,0 5 10-16,0 2-11 16,0 6-1-16,0-8 0 15,0 0 0-15,0-4 0 16,0-6 0-16,0-3-1 16,0-12 0-16,0-12 0 15,0-7-2-15,0-4-11 16,0-3-21-16,0 0-35 15,-10 0-40-15,-17 0-133 16</inkml:trace>
  <inkml:trace contextRef="#ctx0" brushRef="#br0" timeOffset="-82831.67">5867 2130 216 0,'0'0'297'15,"0"0"-281"-15,0 0 62 16,0 0 22-16,0 0-59 15,0 0-6-15,0-9-10 16,0 9-13-16,0 0-8 16,0 9-2-16,0 25 5 15,5 5 15-15,9 11-8 16,2 1-10-16,5 6 4 16,-7 9-1-16,-1-6-5 15,3 8 4-15,-4-8-6 16,-4 2 0-16,-2-6-5 15,3 4-12-15,-2-10-35 16,2-3-45-16,-9-12-29 0,0-1-78 16</inkml:trace>
  <inkml:trace contextRef="#ctx0" brushRef="#br0" timeOffset="-84237.08">7744 2051 22 0,'0'0'171'0,"0"0"-119"16,0 0 35 0,0 0-2-16,0 0-15 0,0 0-16 15,6-26-9-15,-6 26-7 16,0 0 11-16,0 0-5 15,0 0-4-15,0 0 6 16,0 0-13-16,5 0-6 16,-5 0-9-16,0 0-2 15,0 0-10-15,0 0-1 16,0 0-3-16,4 26 0 16,0 10 5-16,3 7 0 15,2 2 0-15,-7-4-5 16,8 7 5-16,-2-4-6 15,-6 4-1-15,2-8 0 16,5-1 3-16,-9-11-3 0,4-4 3 16,-4 3-6-1,0-13 4-15,0-2-1 0,0-3 0 16,0-9-5-16,0 0-5 16,0 0 0-16,0 0-9 15,0 0-4-15,0-4-56 16,-23-16-56-16,-9-4-42 15,-4 1-295-15</inkml:trace>
  <inkml:trace contextRef="#ctx0" brushRef="#br0" timeOffset="-83769.85">7196 2033 271 0,'0'0'103'15,"0"0"-15"-15,0 0 13 16,0 0-43-16,0 0-12 15,0 0-3-15,4-4-14 0,-4 4-5 16,0 0 5-16,0 0-7 16,0 0-10-16,5 0-4 15,-5 26-3 1,7 6 12-16,2 15 7 0,-3 0-6 16,-2 3-9-16,5 5-3 15,-2-5-2-15,-3 6 1 16,5-4 2-16,-5 5-7 15,-2-9 0-15,2-5 1 16,6-5-1-16,-8-14 0 16,2-8 0-16,0-9-6 15,-4-7-6-15,0 0 7 0,0 0-12 16,0 0-4 0,0-19-37-16,0-13-96 0,-20 2-71 15</inkml:trace>
  <inkml:trace contextRef="#ctx0" brushRef="#br0" timeOffset="-84837.47">8499 1776 213 0,'0'0'126'15,"0"0"-49"-15,0 0 20 16,0 0-33-16,0 0-28 16,0 0 16-16,-9-11-3 15,9 7-9-15,-4 4 0 16,4 0-3-16,-3 0-8 16,3 0-8-16,-5 0 0 15,5 0-1-15,0 0-3 16,-4 0-5-16,-5 0 3 15,9 0-15-15,-1 0 7 16,1 0-7-16,0 0 0 0,-5 0 0 16,1 4-1-1,-5 20 2-15,7 10-4 0,-3 6 6 16,5-1-5-16,-4 4 2 16,4 6-1-16,0-7 1 15,-5-1 0-15,5 6 0 16,0-11 0-16,0-4-11 15,0 2-6-15,0-10 8 16,0 0 0-16,0-1 9 16,0-9-4-16,0 1 0 15,0-11 1-15,0 2 3 16,0-3-5-16,0-3 5 0,0 0 0 16,0 5 0-16,0-5-6 15,0 4 3-15,-7 0 1 16,-6 0-17-16,-1-3-11 15,-2-1-41-15,-5 0-49 16,-2 0-26-16,-3 0-176 16</inkml:trace>
  <inkml:trace contextRef="#ctx0" brushRef="#br0" timeOffset="-19258.19">8774 2269 237 0,'0'0'108'0,"0"0"-57"16,0 0 38-16,0 0-16 15,0 0-32-15,0 0-1 16,-4-5 5-16,4 1-13 15,0 4 4-15,0 0 5 16,-4 0-9-16,4 0-13 16,0 0 1-16,0 0-18 15,0 0 3-15,0 13-1 16,0 15-4-16,0 7 11 16,0 8-8-16,0 9-2 15,0-1-1-15,13 9 2 0,-3 4 2 16,1 0-4-1,2-6 1-15,-7-4-1 0,9-12 0 16,-9-1 1-16,7-1-7 16,-6-8 7-16,2-4-2 15,-4-6-1-15,0-3-6 16,-1-5-1-16,0-6-20 16,-1 2-23-16,2-6-30 15,3 0-47-15,4-4-125 16</inkml:trace>
  <inkml:trace contextRef="#ctx0" brushRef="#br0" timeOffset="-19852.62">9230 2304 283 0,'0'0'93'16,"0"0"-8"-16,0 0 2 15,0 0-46-15,0 0-15 16,0 0 2-16,0-3-5 15,0 3-4-15,0 0-10 16,0 0 0-16,0 0 0 16,0 0-7-16,0 0 1 15,0 16 3-15,0 6 11 16,0 0-9-16,0 0-4 16,0 4-2-16,0 0 1 15,0 2 1-15,0 0-2 16,0-5-2-16,13 5-1 15,-3-2 1-15,2 2 3 0,3-4-3 16,3-4 0-16,-1-12 0 16,6 10 0-16,-2-13 0 15,8-5-4-15,-7 0 5 16,7 0-1-16,-3 0 5 16,3-5-3-16,-10-13-2 15,1 0 10-15,-9-5-10 16,-6 5 25-16,-1-3-3 15,-4-5-10-15,0-2 10 16,0-1-18-16,0-7 7 0,-16 3-5 16,-8 0 1-16,-4 7-4 15,-4 5-2-15,2 6 1 16,-4 5-2-16,4 7-3 16,-1 3 3-16,2 0-1 15,3 0-15-15,2 0-8 16,0 9-10-16,4 10-22 15,4 2-60-15,-3 1-43 16</inkml:trace>
  <inkml:trace contextRef="#ctx0" brushRef="#br0" timeOffset="-21694.87">9832 2278 363 0,'0'0'37'15,"0"0"8"-15,0 0 36 16,0 0-39-16,0 0-16 16,0 0-4-16,-64 12 7 15,55-1 0-15,8 2-10 16,-8-1-4-16,0 6-1 0,6-1-6 15,-1 1 2 1,0 5 7-16,-1-2-12 0,2 0-5 16,-1 2 11-16,4 1-5 15,0-5-6-15,0-1 1 16,0-1-3-16,0-5 3 16,7-1-1-16,14 0 0 15,-3-7 2-15,7-4-4 16,6 0 4-16,-2 0-3 15,-3 0 4-15,3-18-3 16,-3-7 2-16,-1-5 0 16,-11 5 6-16,-2 0-8 0,-8 0 5 15,-4-1 1-15,0 0 13 16,0-1-1-16,-16-3-1 16,-14 5-13-16,-1 2-3 15,-2 5 5-15,7 11-6 16,-3 0-2-16,7 7 2 15,-3 0 0-15,6 0-22 16,-5 0-29-16,3 0-23 16,-2 7-47-16,0-7-180 15</inkml:trace>
  <inkml:trace contextRef="#ctx0" brushRef="#br0" timeOffset="-23587.84">10291 2256 343 0,'0'0'65'0,"0"0"14"16,0 0 0-16,0 0-49 15,0 0-9-15,0 0 10 16,0-6 2-16,0 6-8 16,-4 0-5-16,-5 0-9 15,-1 6 0-15,-1 7 2 16,-2 0-2-16,5 6 10 16,0 1-11-16,2 3-1 15,2 2-8-15,-1-2 2 0,1 1-3 16,4 0 0-16,0-1-2 15,0-1 2-15,0-5-1 16,0-1 1 0,0-9 0-16,13-4 0 0,1 1 0 15,2 0-1-15,5-4 1 16,-3 0 1-16,4 0 0 16,-1 0 2-16,3 0 1 15,-5-18 0-15,-3 1-1 16,0-10-1-16,-3 2 7 15,-7-1-8-15,-2-1 5 16,-4 5 16-16,0-4-19 16,0-5 6-16,0 5 2 15,-14 8-9-15,-11-2 7 0,0 6-9 16,4 1 0-16,-7-1 1 16,0 9-1-16,1 5 6 15,-1 0-6-15,1 0-6 16,-1 0 1-16,9 0-12 15,-5 0-21-15,3 0-48 16,3 15-44-16,-7-11-218 16</inkml:trace>
  <inkml:trace contextRef="#ctx0" brushRef="#br0" timeOffset="-24255.06">10756 2077 109 0,'0'0'165'0,"0"0"-112"16,0 0 30-16,0 0-14 15,0 0-28-15,0 0-15 16,0-30 8-16,0 26-3 15,0 1 7-15,0-1-6 16,0 1-6-16,0 3-7 0,0 0 3 16,0 0 5-16,0 0 0 15,0 0-4-15,0 0-5 16,0 0-5-16,0 0-3 16,0 0-2-16,0 0 0 15,0 0-6-15,0 0-2 16,0 0-3-16,0 0 1 15,-5 18 3-15,1 11-4 16,4-2 3-16,0 7 0 0,0 0 0 16,0-2 0-1,0 4 1-15,0-5-1 16,0 6 0-16,0-4 0 0,0-3 2 16,0 2-2-16,0-7-1 15,-4-7 1-15,4-4 0 16,0-6 0-16,0-1 0 15,0-7 1-15,0 0 0 16,0 0-1-16,0 0 0 16,0 0 7-16,0 0-7 15,0 0 2-15,0 0 0 16,0 0 5-16,0 0-7 16,-5 0-11-16,-1 0-24 15,-10 0-72-15,-4 0-81 16,-3 0-132-16</inkml:trace>
  <inkml:trace contextRef="#ctx0" brushRef="#br0" timeOffset="-24967.13">11342 2069 351 0,'0'0'11'16,"0"0"81"-16,0 0 13 0,0 0-41 15,0 0-3-15,0 0-18 16,-64-22-2-16,57 22-7 16,-2 0-6-16,-1 0-19 15,-3 0 6-15,-3 8-9 16,0 11 0-16,1-3-3 15,4 5 6-15,-2-2-4 16,2 3-2-16,1 3-1 16,4-3 1-16,-2 7-3 15,3-1-1-15,5-6 0 16,0 8 1-16,0-8 1 16,0-4-1-16,0 3 0 15,0-7-1-15,0-1 1 0,5-3 0 16,8 0 0-1,-2-3 1-15,4-3-1 0,-3 4-6 16,5-4 6-16,0-4 0 16,4 0 0-16,2 0 0 15,2 0 2-15,-1-16 0 16,-2 2-2-16,-2-3 1 16,-5 4-1-16,2-1 1 15,-5-3 2-15,-6-5-3 16,2 4 4-16,-2-8-3 15,-6 4 8-15,4 5-8 16,-4 0 4-16,0-2-3 16,0 0 3-16,0 6 3 15,0 2-7-15,0-1 9 0,0 5-4 16,0-4-1 0,0-2-2-16,0-1-3 0,-10 9 3 15,2-7 0-15,-3 4 0 16,-5 3-2-16,8-3 0 15,-7-1 1-15,4 4-1 16,-5 1-1-16,1 4 1 16,2 0-1-16,-7 0 0 15,0 0 0-15,-2 0-1 16,1 0 0-16,-2 0-1 16,7 0-1-16,3 0-6 15,7 8-11-15,1-8-12 16,5 5-2-16,-5 8-51 0,5-3-12 15,-1 8-18-15,-8-2-46 16,-2 1-105-16</inkml:trace>
  <inkml:trace contextRef="#ctx0" brushRef="#br0" timeOffset="-25964.46">8824 1893 324 0,'0'0'198'0,"0"0"-186"16,0 0 40-16,0 0 13 15,0 0-35-15,0 0-17 0,-9 1-8 16,9 7-4 0,25-4 9-16,18 0 25 0,16 0-7 15,13-4 13-15,9 0-16 16,17 0-4-16,8 0-11 16,18 0 1-16,12-16-11 15,9 2 5-15,4 0-1 16,7-1-4-16,-3-4 3 15,-2 2-3-15,0-5 0 16,-6 1 0-16,-16-1 4 16,-5-1-4-16,-26 10 0 15,-11-2 0-15,-22 9 1 16,-9-7-1-16,-9 8 0 16,-10-3 0-16,-2-1 2 15,-9 3-2-15,3 3-1 16,-3-5 1-16,-2 2 2 15,-5 3-2-15,-7-1 9 0,-8-1-9 16,1 5 6-16,-5 0 0 16,0 0 1-16,0 0 2 15,0 0 5-15,0 0-10 16,0 0-4-16,0 0 3 16,0 0 0-16,0 0-3 15,0 0 0-15,0 0-1 16,0 0-1-16,0 0-22 15,0 0-25-15,0 0-65 16,0 0-49-16,0 9-161 16</inkml:trace>
  <inkml:trace contextRef="#ctx0" brushRef="#br0" timeOffset="-16372.57">9269 3046 340 0,'0'0'10'15,"0"0"76"-15,0 0 14 16,0 0-48-16,0 0-13 15,0 0 16-15,9 149-14 16,-7-113-16-16,3-1 11 16,4 4-4-16,-4 1-12 0,8-1 3 15,-5 4-2-15,5 0-13 16,-2-4-3-16,4-6-2 16,1-4-5-16,3-6 2 15,10-3 0-15,5-9 7 16,7-5-7-16,10-6 1 15,8 0 4-15,7-2-4 16,13-33-1-16,0 0 2 16,-4 0 0-16,-2-1-2 15,-5 2 0-15,-13 2 0 16,-4 4 0-16,-17 9-13 16,-4 4-15-16,-16 4-23 15,-7 5-45-15,-7-5-5 16,0 3-27-16,0-1-164 15</inkml:trace>
  <inkml:trace contextRef="#ctx0" brushRef="#br0" timeOffset="-15914.28">10048 3148 419 0,'0'0'31'15,"0"0"67"-15,0 0-30 16,0 0-45-16,0 0-23 15,0 0 7-15,-5-5-4 16,26 5 14-16,-2 9-5 0,5 1 0 16,-3 1-2-1,-3 7-6-15,0 5-1 0,-1-4 0 16,-10 14-2-16,2 1 2 16,-9 5 5-16,0 1-8 15,0 3 1-15,-4 0 5 16,-25 4-4-16,3-4-2 15,-3-4 2-15,7-4 2 16,7-14-2-16,2-12 4 16,6 1-3-16,7-7 11 15,0-3 16-15,0 0 0 16,0 0-1-16,0-3-3 16,0-28-9-16,0-13-6 15,0-13 0-15,-4-2 5 16,-1-5-6-16,1-5-2 0,-3 16-7 15,-2 6 4-15,9 16 3 16,0 8-6-16,0 11 2 16,0 6-4-16,0 2-6 15,0 4-12-15,0 0-51 16,0-3-149-16,0-1-277 16</inkml:trace>
  <inkml:trace contextRef="#ctx0" brushRef="#br0" timeOffset="-16782.47">9189 2973 362 0,'0'0'132'0,"0"0"-46"16,0 0 3-16,0 0-32 0,0 0-10 16,0 0-9-1,-42-91-6-15,33 56-5 16,1-13-3-16,-3-5-2 0,0-22-7 15,-4 10-3-15,-5-13-6 16,0 4 6-16,-3 7-10 16,-2 6-1-16,-1 8 7 15,-3 8 7-15,-2 5-13 16,-1 12 7-16,5 6-1 16,2 1-5-16,5 9 0 15,-2 1 1-15,-1 4-4 16,-2 2-1-16,3 5 1 15,-2 0 0-15,-5 0-2 16,-2 0 2-16,-8 8 0 16,3 13 0-16,-3 2-3 0,0-1 3 15,-1 3 3-15,9-3-3 16,-4 6 1-16,9-3-1 16,1-3 0-1,0 1 0-15,11-3 0 0,2 3-1 16,-1-6-3-16,9 1 4 15,4 9-1-15,0 2-1 16,0-1 0-16,0 10 2 16,0 1 0-16,0 0 0 15,4 2 0-15,12 9 0 16,-3-4 1-16,3 10-1 16,-1 2 0-16,-4-2 0 15,7 6 0-15,-4 7 0 16,-2-8 0-16,4 0 1 15,-3 0-1-15,-7-6 0 0,2-1 0 16,-1-3 0-16,-2-4 0 16,4 4 0-16,-2-12 1 15,1-4-1-15,3-4 0 16,-3-13-1-16,8-5-1 16,0-4-4-16,7-5 6 15,8-4 3-15,10 0-1 16,9 0 0-16,14-8 0 15,6-24 0-15,5-3-2 16,3-8 0-16,1 2 0 0,-5 0 0 16,-2-3 1-1,-9 2-2-15,-4 0 2 0,-15 8 2 16,-9-1-3-16,-14 8 4 16,-3 6-2-16,-11 7 0 15,-7 1-2-15,0 4 3 16,0-4-2-16,0 4-1 15,0-3-3-15,0 2 2 16,0 2-12-16,0-2 2 16,-4 3-7-16,1-4-9 15,-2-7-22-15,1 10-29 16,4-2-65-16,-4-5-40 16,-1 2-165-16</inkml:trace>
  <inkml:trace contextRef="#ctx0" brushRef="#br0" timeOffset="-18232.42">9257 2948 231 0,'0'0'357'15,"0"0"-342"-15,0 0 41 16,0 0 12-16,0 0-53 16,0 0-12-16,67-4 16 15,-23 1 12-15,11-3-10 16,7-4-1-16,6 7-9 0,2-3-7 15,10-2-2-15,-4 1 0 16,14-4 0-16,5 7-2 16,5 4 4-1,0 0-8-15,4 0 10 0,-4 0-12 16,-4 0 8-16,-2 0-2 16,-4 0 1-16,-6-4 0 15,-10-1 1-15,-7-1-2 16,-12 1 0-16,-16-3-1 15,-4 3 1-15,-6-5 1 16,-7 4 0-16,3 3-1 16,-5-7 1-16,-6 6-1 0,0-1 0 15,1-3 3-15,1 4-3 16,3 0 2-16,-3-2-1 16,-1 2-1-1,1 1-2-15,0-7 1 0,1 10 1 16,-2-4 1-16,-4 4 0 15,-6 0 3-15,-1-4-3 16,-1 4 4-16,-3 0-2 16,4 0 12-16,-4 0-7 15,4 0-3-15,5 0 4 16,-7 0 1-16,6 0 3 16,-3 0-8-16,2 0 5 15,-3 0-5-15,1 0 1 16,-5 0-3-16,0 0 3 15,4 0 0-15,-4 0-5 0,0 0 5 16,0 0 4-16,0 0-4 16,0 0-1-16,0 0-1 15,0 0 0-15,0 0-2 16,0 0 5-16,0 0-6 16,0 0 1-16,0 0 1 15,0 0-3-15,0 0 0 16,0 0 2-16,0 0-4 15,0 0 5-15,0 0-3 16,0 0 0-16,0 0 0 0,0 0 0 16,0 0 1-1,0 0-2-15,0 0 2 0,0 0-1 16,0 0 1-16,0 0-1 16,0 0 0-16,0 0 0 15,0 0 0-15,0 0 0 16,0 0 0-16,0 0-1 15,0 0 0-15,0 0 1 16,0 0 3-16,0 0-3 16,0 0 0-16,0 0 2 15,0 0-2-15,0 0 1 16,0 0-1-16,0 0 3 16,0 0 0-16,0 0-3 15,0 0 0-15,0 0-9 16,0-13-7-16,0-5-34 0,-13-3-64 15,-18-7-145-15</inkml:trace>
  <inkml:trace contextRef="#ctx0" brushRef="#br0" timeOffset="-14997.22">10669 3400 461 0,'0'0'114'0,"0"0"-109"15,0 0 100-15,0 0-53 16,0 0-31-16,0 0 15 15,-98-72-13-15,69 59 6 0,-5 0-4 16,-1 3-6-16,-1 3-7 16,1 7 2-16,6 0-10 15,-2 0-2-15,8 17 1 16,-2 13 0-16,8 5-3 16,0 5-1-16,9 3 1 15,4 4 1-15,4-2-1 16,0-6 0-16,0-9 0 15,0-6 1-15,4-9-1 16,12-6 0-16,-1-9-5 16,5 0 5-16,5-5-2 15,1-38-2-15,3-9 2 16,-3-15-1-16,-3 2-1 0,-3-2 2 16,-8-4-7-16,-3-4 4 15,-9-4 3-15,0 14 2 16,0 9-1-16,0 15 1 15,0 16 0-15,0 18 3 16,0 7-3-16,0 0 6 16,0 0-4-16,0 0-4 15,0 35 1-15,0 23 1 16,0 0 1-16,0 7 5 16,0-3-2-16,10-3-4 15,6-1 2-15,9 0-1 16,-7-8-1-16,7-6 6 0,-5-8-6 15,-1-14-3 1,-3-9-1-16,5-5-10 0,-3-8-13 16,3 0-37-16,0-14-8 15,4-24-14-15,-6 1 26 16,-7 3 10-16,-4 0 28 16,-3 14 22-16,-1 5 4 15,-4 11 38-15,3 0 0 16,-3 4-8-16,0 0-7 15,0 0-13-15,4 0-8 16,5 12 2-16,1 16 11 16,2-4-6-16,1 7-6 0,-2-5-1 15,-1-8-6-15,-1-5-4 16,3-8-36-16,-4-5-46 16,-3 0-82-16,-5 0-168 15</inkml:trace>
  <inkml:trace contextRef="#ctx0" brushRef="#br0" timeOffset="-14864.48">10738 3003 500 0,'0'0'6'0,"0"0"9"15,0 0 12-15,0 0-27 16,0 0 0-16,0 0-42 15,29-16-124-15</inkml:trace>
  <inkml:trace contextRef="#ctx0" brushRef="#br0" timeOffset="-14488.73">11031 3108 476 0,'0'0'29'0,"0"0"47"0,0 0 3 16,0 0-39-1,0 0-24-15,0 0 1 0,-48 194 0 16,48-172-17-16,0-1 4 16,0-6-4-16,15 0 0 15,2-6 1-15,2 1-1 16,-1-7 0-16,-4 4 1 15,2-7-1-15,-10 6 0 16,4-2 0-16,-6 0 1 16,1 5 0-16,-4 5-1 15,-1-1 0-15,0 5 0 16,0-1 2-16,-1 6 0 16,-12-3 0-16,-3-6-1 15,4-1-1-15,3-5-12 16,4-4-48-16,0-4-41 0,1 0-114 15</inkml:trace>
  <inkml:trace contextRef="#ctx0" brushRef="#br0" timeOffset="-13145.37">11231 3251 419 0,'0'0'20'0,"0"0"59"16,0 0-8-16,0 0-42 16,0 0-6-16,0 0 17 0,0-118 2 15,0 114 4-15,0 4 6 16,0 0-23-16,0 0-6 16,-4 0-12-16,-12 0-11 15,2 23 4-15,1 4-4 16,-3 8 1-16,11-3-1 15,4 7-1-15,1-3 1 16,0-4-2-16,0-1 4 16,0-1-6-16,22-7 4 15,1-10-3-15,1-1 1 16,7-12 2-16,-2 0 0 16,1 0-1-16,7-12-3 0,-10-16-11 15,9-4-9-15,-9 2-19 16,-13 2 14-16,2-2 14 15,-16 6 14-15,0-3-2 16,0 7 3-16,-3 6 0 16,-16 7 2-16,3 7 0 15,-1 0 3-15,1 0 0 16,6 0-5-16,-6 0 0 16,7 9 3-16,5 10-2 15,2-2-1-15,2 6 2 16,0-1-2-16,0-5-1 15,0-6-1-15,0 0-1 16,0-7 3-16,0-2-1 16,6-2 0-16,7 0-2 15,3 0-1-15,0 0 1 0,-1-13-2 16,1-4-4-16,-2 2 8 16,-1 7-8-16,-10 1 6 15,1 1 0-15,-4 6 3 16,0 0-2-16,0 0-8 15,5 0 3-15,6 0 6 16,7 0 1-16,-1 0 0 16,3-5 0-16,-2-8 0 15,-4 7 0-15,2-8 0 16,-4-4 0-16,1-1 0 16,-7-2 1-16,2 4 2 15,-5-10-2-15,-3 9 1 0,5 1-1 16,-5-2 20-16,0 8-8 15,0 1-11 1,0 3 8-16,0 7-10 0,0 0 0 16,0 0-2-16,8 0 2 15,7 0-2-15,5 0 2 16,5 0-1-16,-3 0 1 16,2 4-1-16,0 3 1 15,0-5-3-15,-2 2 6 16,-6-4-3-16,3 0 1 15,1 0-1-15,0 0 0 16,-5-10 0-16,-1-12-1 16,-3 0-2-16,-3 1-2 15,-1-2 5-15,-7 3 0 0,0-1-3 16,0-2 7-16,0 9-3 16,-11 2 2-16,-4 7 5 15,-9 5-2-15,-1 0 0 16,5 0 4-16,5 0-10 15,-1 9 9-15,2 13-4 16,2 1-1-16,3 1-1 16,5 4-3-16,4-1-3 15,0-3 1-15,0-5 2 16,0-6-1-16,0-1 0 16,4-9 0-16,1 2 0 15,2-5-4-15,6 0-2 0,-3 0-3 16,2-20 5-16,1-12-6 15,-7-7-2 1,4-4 10-16,-10-8-4 0,0-11 6 16,0-5-1-16,-12-12 2 15,-12 12 2-15,5 9 10 16,-2 18 3-16,13 22 21 16,1 6 0-16,7 12-9 15,-5 0-17-15,5 0-8 16,0 26-2-16,0 22 0 15,0 11 4-15,0 3-2 16,0 4-2-16,0 5 0 0,9-7 3 16,11-6-3-1,-4 3 1-15,-1-10-1 16,1-6-5-16,0-6-30 0,-6-8-47 16,7-10-47-16,-1-8-161 15</inkml:trace>
  <inkml:trace contextRef="#ctx0" brushRef="#br0" timeOffset="-12973.83">12086 3028 620 0,'0'0'66'0,"0"0"31"15,0 0-3-15,0 0-82 16,0 0-8-16,0 0-4 0,0 0-34 15,-96-22-141-15,26 44-327 16</inkml:trace>
</inkml:ink>
</file>

<file path=ppt/ink/ink2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5:23.97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841 561 212 0,'0'0'184'0,"0"0"-161"16,0 0 8-16,0 0 40 0,0 0-34 15,0 0-14-15,0 0 3 16,0-29-5-16,0 25 4 16,0 4-12-16,0-6 3 15,0 3 3-15,0-7-3 16,0 10-3-16,0 0 1 16,0-4 4-16,0 4-7 15,0-5 8-15,0 1-3 16,0 0-4-16,0 3 3 15,0-8-11-15,0 0 10 16,0 5-8-16,0-7 4 16,0 6-1-16,0-4-3 15,0-4 0-15,0 3-3 16,0-1 0-16,0 4 3 16,0-6-5-16,0 3 5 0,0 0-3 15,0 0-2 1,0 2 6-16,0 0-1 0,0 3 1 15,0-5 3-15,0 1-2 16,-4-1-1-16,-2 1-5 16,1 0-2-16,-3-4 8 15,3 3-6-15,1-1 0 16,-5-6 3-16,-1 3-3 16,1 1 2-16,-1-1-3 15,2 0 6-15,-1 0-2 0,-4 1 5 16,4 2-6-1,-2 5 4-15,2-7-2 0,0 4-2 16,0 1-2-16,1-2 0 16,-5 1-2-16,1 5 1 15,-1 0 0-15,6-6 2 16,-8 4-3-16,2 1 1 16,-3-5-1-16,-4 5 2 15,1 1-2-15,2-4 1 16,-8 8-1-16,3-7 0 15,-5 0 3-15,3 3-3 16,3 0 1-16,0-1-1 16,1 2 2-16,1 3-1 15,6 0-1-15,-6 0 0 16,0 0 0-16,6 0 0 0,-10 0 0 16,0 0-1-16,6 0-1 15,-7 0 2-15,10 0-1 16,1 0 1-16,0 0-1 15,-5 3 2-15,-2 10 2 16,3 1-3-16,-5 0 0 16,6 0-3-16,0-1 2 15,6-2 2-15,-3 11 1 16,4-4-2-16,-5 1 0 16,9 1-3-16,-3 2 0 15,6-5 3-15,2 3-1 16,0 8-1-16,0-6 0 0,0 6 1 15,0-4 1-15,0-1 0 16,0 5 0-16,20-5-1 16,-2 1 0-16,-5 2 1 15,6-6 0-15,0 3 0 16,-6 0 0-16,5-5 0 16,3 6 0-16,-1-1 1 15,-3-1-1-15,-3-7 0 16,-4 6-1-16,4-6 1 15,-1-6 1-15,0 2-1 16,-4-3 0-16,1-3 0 16,9 5 0-16,-2-1-3 15,-8 1 3-15,1-1 1 16,6 3 0-16,5-2-1 16,-4-4 0-16,0 5 0 0,4-4 3 15,-4 2-3 1,0 2 0-16,2-8 2 0,5 1-2 15,-11-4-5-15,0 4 5 16,1-2 0-16,1 2 0 16,-2-4 0-16,-5 0 1 15,7 0-1-15,-2 0 0 16,6 0 4-16,-6 0-4 16,0 0 1-16,-3 0-1 15,2 0 0-15,-1 0 0 0,7 0 0 16,-5 0-1-1,-9 0-1-15,5 0 2 0,0-4 2 16,2 2-1-16,-2-2-1 16,4 0 0-16,-9-5-1 15,9 4 2-15,-7-8 1 16,7 3-2-16,-9 4 0 16,2 6 3-16,-1-4-6 15,-5 1 3-15,0-1 0 16,0-3 1-16,4-1 1 15,0-1-2-15,1-1 4 16,-1 1-1-16,0-1-6 16,2 5 7-16,-1-3-7 15,-1 7 5-15,-4 1-4 16,0 0 2-16,4 0 0 0,-4 0 3 16,0 0-2-16,0 0-1 15,0 0 2-15,0 0-2 16,0 0 1-16,0 0 2 15,0-10 3-15,0 3-5 16,0-3 1-16,0-4-1 16,0 10 0-16,0-7-1 15,0-2 0-15,0 3-2 16,0 4 3-16,0 2-2 16,0-3 2-16,0 2-1 15,0 4 0-15,0-2 0 16,0 3-1-16,0 0 2 15,0 0-1-15,0 0 0 16,0 0 1-16,0 0-1 0,0-4 0 16,0 4 0-16,0 0-1 15,0 0 0-15,0 0-15 16,0 0-15-16,0 0-23 16,0 0-44-16,0 0-113 15,0 0-128-15</inkml:trace>
  <inkml:trace contextRef="#ctx0" brushRef="#br0" timeOffset="32379.31">982 631 97 0,'0'0'139'0,"0"0"-112"16,0 0 35-16,0 0-9 15,0 0-22-15,0 0 1 16,0 0 6-16,-50 88-4 16,30-60 0-16,3 4-12 0,-5 3 2 15,-1-1-3 1,-1 3-7-16,3-5 7 0,-8 7 3 16,7-4-13-16,-10 3-2 15,9-6 0-15,-8-4 3 16,8 3-10-16,0-7 5 15,-2-6 10-15,9 1 0 16,2-6-2-16,5 2 5 16,5-11-9-16,-5 0-6 15,5-4 3-15,4 0-7 16,0 0 0-16,0 0 3 16,0 0-2-16,0 0-1 15,0 0 1-15,0 0-2 16,0 0 0-16,0 0 0 15,0 0 0-15,0 0-16 0,0 0-12 16,0 0-19-16,0 0-1 16,0 0-9-16,0 0 18 15,0 0 9-15,0 0 13 16,0 0 12-16,0 0-1 16,0 0 4-16,0 0 2 15,0 0 3-15,0 0 7 16,0 0 8-16,0 0 4 15,0 0-3-15,0 0 1 16,0 0 4-16,0 0-2 0,0 0-2 16,0 0-8-1,0 0-3-15,0 0-3 0,0 0-1 16,0 0-4-16,0 0-1 16,0 0-1-16,0 0-3 15,0 15 2-15,0-1 1 16,0 6 1-16,4-3-3 15,5-4 2-15,10 1 0 16,1 3-1-16,0-8 2 16,3 3-1-16,2-9 1 15,4-3-3-15,2 0 2 16,2 0 1-16,-6 0-13 16,10-15-33-16,-2-13-13 15,-2-1-61-15,-7-4-82 16</inkml:trace>
  <inkml:trace contextRef="#ctx0" brushRef="#br0" timeOffset="21354.58">652 724 20 0,'0'0'205'16,"0"0"-155"-16,0 0 34 15,0 0-19-15,0 0-9 16,0 0-14-16,-7 0-1 16,7-5-18-16,0 5-2 15,-4 0 8-15,4 0 4 16,-5 0-12-16,4 0-5 15,-12 0-4-15,4 13-5 16,0 5 4-16,-2-1-9 16,8-1 5-16,-10 2-3 15,7 6 1-15,-3-1-1 16,1-5-1-16,8 1 0 16,0-10 1-16,-5-4-1 0,5-2-3 15,0-1 0-15,0-2 5 16,0 0-5-16,0 0 4 15,0 0 2-15,0 0 6 16,0 0 4-16,0 0-12 16,0 0 4-16,0 0-3 15,0 0 2-15,0 0 0 16,0-2-2-16,0-15-1 16,0-5-3-16,0 4 1 15,0-2-2-15,5 6 0 0,3-9 0 16,3 9 0-1,2-4 0-15,-6 2 2 0,-3 8-2 16,3 4 0-16,-7 0 0 16,0 4-2-16,0 0 4 15,0 0-4-15,5 0 2 16,-5 0 0-16,4 0-3 16,9 0 2-16,2 0 1 15,1 0-2-15,0 0 2 16,1 0 0-16,-4 0 0 15,0 8 0-15,-3-4 0 16,5 7-1-16,2-2 2 16,-8-1-1-16,1 7 0 15,3-11 2-15,2 1-4 16,-7 4 5-16,1-1-2 0,0-2-1 16,-8 1-1-16,4 0 0 15,-1-3 2-15,0 0-2 16,1 1 3-16,2 5-4 15,-7-6 3-15,0-3-1 16,0-1 1-16,0 0 1 16,0 0 0-16,0 0-1 15,0 0-1-15,0 5 6 16,0 0 0-16,0-2 6 16,0-3 4-16,0 6-7 15,0 2 11-15,-7 1-11 16,-21 4-5-16,0 1 1 0,-3 2-4 15,0-1 1-15,-2-2 0 16,2-2-2-16,-1-4 2 16,14-3-2-16,4 0 8 15,0-4-8-15,5 1 6 16,5-1 3-16,0 0-1 16,4 0-2-16,0 0-3 15,0 0-1-15,0 0 0 16,0 0 2-16,0 0-4 15,0 0 1-15,0 0-1 16,0 0 0-16,0 0 0 16,0 0 0-16,0 0 0 15,0 0 0-15,0 0 0 0,0 0-1 16,0 0 1 0,0 0 0-16,0 0-1 0,0 0 1 15,0 0 0-15,0 0 0 16,0 0-4-16,0 4 3 15,0-4 1-15,0 4-1 16,0-4 0-16,0 0 1 16,0 0 3-16,0 0-3 15,0 0-2-15,0 0 1 16,0 0 1-16,0 0 0 16,0 0 0-16,0 0 0 15,0 0 0-15,0 0 0 16,0 0-1-16,0 0 2 15,0 0-2-15,0 0 2 16,0 0-2-16,0 0 3 0,0 0-2 16,0 0 0-16,0 0 0 15,0 0-1-15,0 0 2 16,0 0-1-16,0 0 0 16,0 0-2-16,0 0 2 15,0 0 0-15,0 0 0 16,0 0 0-16,0 0 0 15,0 0 0-15,0 0 0 16,0 0 0-16,0 0 0 16,0 0 0-16,0 0 0 15,0 0 2-15,0-8-2 16,0-1 0-16,0-9-1 16,0-1 2-16,0 6-1 15,0-3 0-15,4-2-1 0,0 4 1 16,1 0 0-16,2 6-1 15,-3-2 1-15,8-5 0 16,-8 7-1-16,1 1 1 16,-1 0 0-16,0 1-2 15,5-2-1-15,-3-6 3 16,1 14 0-16,6-9-3 16,-1 2 1-16,1 4 2 15,1-1 0-15,-2-2-4 16,2 2 4-16,5 1-1 0,-10 3-4 15,-5 0 1 1,1 0 3-16,3 0-3 0,2 0-1 16,-1 0 4-16,-5 0-3 15,7 0 3-15,-7 0-1 16,0 0-1-16,1 9 1 16,3 5 4-16,-3-5-6 15,-4-5 4-15,4 1 0 16,-5 1 0-16,0-6 3 15,0 0-6-15,0 0 3 16,0 0 0-16,0 0 2 16,0 3-2-16,0 1 1 15,0-4 0-15,0 4-1 16,0 5 7-16,-6 10 1 16,-20 0-7-16,-2-5 2 0,5 0 2 15,-9-5 1-15,9 1-4 16,1-1-1-16,6-9 4 15,7 0-5-15,5 0 8 16,4 0-4-16,0 0 0 16,0 0-4-16,0 0 0 15,0 0 0-15,0 0 1 16,0 0-1-16,0 0-1 16,0 0-2-16,0 0 3 15,0 0-1-15,0 0-3 16,0 0 1-16,0 0-1 15,0 0 0-15,20-4 4 0,6-11 0 16,-4 2 2-16,3 3-4 16,-3 10 4-16,-8-3-4 15,3-2 1-15,-6 5-1 16,-7-5-3-16,0 5 3 16,-4 0-3-16,0 0-3 15,0 0 6-15,0 0 2 16,0 0-4-16,0 0 4 15,0 0-1-15,0 0 0 16,0 0 1-16,0 5 6 16,-8 13-5-16,-11-5-1 15,4 0 6-15,2-3-3 16,0-6-3-16,-6 3 0 0,14-7 6 16,0 5-4-16,5-1 2 15,-4-4-2-15,4 0 0 16,0 0-1-16,0 0-2 15,0 0 2-15,0 0-2 16,0 0 1-16,0 0 0 16,0 0 0-16,0 0 0 15,0 0-1-15,0 0 0 16,0 0-1-16,0 0 2 16,0 0-1-16,0 0 0 15,0 0-1-15,0 0-1 16,0 0 2-16,0 0-8 0,0 0 6 15,0 0-4 1,0 0 5-16,0 0-2 0,0 0 3 16,0 0-4-16,0 0 4 15,0 0 1-15,0 0-7 16,0 0 7-16,0 0 1 16,0 0-1-16,0 0-3 15,0 0 3-15,0 0 0 16,0 0 0-16,0 0-3 15,0 0-2-15,0 0 0 16,0 0-4-16,0 0-11 16,0 0-8-16,0 0-16 15,0 0-23-15,0 0-32 16,0 0-20-16,0 0 4 0,9 0-63 16</inkml:trace>
  <inkml:trace contextRef="#ctx0" brushRef="#br0" timeOffset="18811.92">758 677 262 0,'0'0'13'0,"0"0"63"16,0 0-25-16,0 0 5 16,0 0-19-16,0 0-8 15,0 0-7-15,0 0-2 16,0-20-4-16,0 20 2 0,0 0-4 15,0-4 2-15,0 0 13 16,0 4-9-16,0-4-3 16,-4 4 1-16,0 0-5 15,-1 0 6-15,1 0-5 16,-5 0 6-16,3 0-4 16,2 0-2-16,-2 0 5 15,6 0-2-15,-4-3-4 16,4 3-2-16,0 0 3 15,0 0-2-15,0 0-7 16,0 0 1-16,0 0-1 16,0 0-2-16,0 0-2 15,0 0-1-15,0 0 0 16,0 0 0-16,0 0-1 16,0 0-1-16,0 0-1 0,0 0 2 15,0 0-5-15,0 7 5 16,0 16 1-16,0 5 0 15,0 0 0-15,0-2 1 16,0 3 1-16,0-5-1 16,0 2 0-16,0-1 0 15,4 6-2-15,1-3-1 16,-4 6 2-16,3-11 2 16,2-2-1-16,-2-5-1 15,1-2 1-15,-5-2-1 0,0 3 0 16,4-2-1-1,-4 1 1-15,5-4 1 0,-5 5 0 16,4-3-2-16,-4 6 2 16,4-12-2-16,-4 4 0 15,0 2 0-15,5-11 2 16,-1 10-1-16,0-4 0 16,-4-7 0-16,5 6 1 15,-5-2 2-15,0-4-3 16,0 0-3-16,0 0 3 15,0 0 3-15,0 0-3 16,0 0-1-16,0 0 1 16,0 0 0-16,0 0 0 15,0 0-1-15,0 0 0 16,0 0 1-16,0 0 0 0,0 0 1 16,0 0 2-16,0 0-4 15,0 0 1-15,0 0-6 16,0 0-7-16,0 0-8 15,0 0-30-15,0-17-59 16,0-10-21-16,0-8-42 16,-9 2-36-16</inkml:trace>
  <inkml:trace contextRef="#ctx0" brushRef="#br0" timeOffset="33316.94">1333 754 178 0,'0'0'79'0,"0"0"3"16,0 0-11-16,0 0-5 15,0 0-24-15,0 0-12 16,-5-7 2-16,-3 7-3 16,-3 0-7-16,-2 0-8 15,-1 0 4-15,5 0-10 16,-4 9 5-16,-1 9-3 0,-1 2 0 15,2-3-3-15,-4 9-1 16,-4 3 1-16,5-1 2 16,-7 10 2-16,-6-2-3 15,3 7 3-15,-7 2 3 16,-2 3-10-16,-1-2 1 16,4 3 0-16,-2-11-3 15,13-6 3-15,3-9-3 16,9-12-2-16,9-4 0 15,0-7 0-15,0 0 0 16,0 0 1-16,0 0-7 16,0 0 7-16,0 0-2 15,0 0 0-15,0 0 1 0,0 0 0 16,0 0 0-16,0 0-2 16,0 0-19-16,0 0 5 15,0 0 2-15,0 0-12 16,0 0-1-16,0 0-25 15,0-13 34-15,0 12-3 16,0-7 9-16,0 3 3 16,0-4 7-16,0 1 2 15,0 7 1-15,0 1-1 16,0-4 4-16,0 4 9 16,0 0-6-16,0 0 3 15,0 0 4-15,0 0-5 16,0 0 1-16,0 0-4 0,0 0 5 15,0 0-7-15,0 0 2 16,0 0-5-16,0 0-1 16,0 0 0-16,0 0-4 15,0 0 3-15,0 0-1 16,0 0 2-16,9 0-1 16,10 5 1-16,6-5 0 15,-1 0 0-15,2 0 0 16,3 0 1-16,2 0 1 15,-2-5 0-15,1-13-2 16,4-3-9-16,-8 3-34 16,0-8-32-16,-6-2-88 0</inkml:trace>
  <inkml:trace contextRef="#ctx0" brushRef="#br0" timeOffset="34328.59">1218 1246 97 0,'0'0'59'16,"0"0"-11"-16,0 0-11 0,0 0-10 16,0 0 0-16,0 0 3 15,0 0-9-15,0 0-9 16,0 0 13-16,0 0 26 15,0 0-17-15,0 4-13 16,0 7-12-16,0-3-5 16,0 2 6-16,0-1-2 15,9-5-3-15,1 1 1 16,4-5-6-16,-5 6 11 16,9-6-8-16,-4 0 10 15,14 0-2-15,-2-6 0 0,0-12-10 16,7-11 4-1,-7 1-5-15,12 0 0 0,-10-3-11 16,8 4-32-16,-4-5-41 16,-5 4-83-16</inkml:trace>
  <inkml:trace contextRef="#ctx0" brushRef="#br0" timeOffset="34014.42">1615 659 34 0,'0'0'150'0,"0"0"-111"16,0 0 24-16,0 0-3 15,0 0-29-15,0 0 2 16,0-2 3-16,0 2-8 15,0 0-1-15,0 0 0 16,0 0-4-16,0 0-7 16,0 0-2-16,0 0-2 15,0 0-2-15,0 2 1 0,0 20 9 16,-8 1 11-16,-7 5-14 16,2-4-6-16,-6 8-2 15,1-2-1-15,-4 10-3 16,-7 4-1-16,3 5-2 15,-8-5 1-15,8 3-3 16,-3-5 2-16,3 1-1 16,9-11-1-16,-7-10 0 15,11 2 4-15,3-10-4 16,2 0 0-16,-1-1 1 16,4-3-1-16,-3-1 4 15,3-8 1-15,0 2-1 16,0 2-2-16,1-5 1 0,4 5 3 15,0-5-4-15,0 0 4 16,0 4-5-16,0-4 1 16,0 0-1-16,0 0-1 15,0 0-4-15,0 0-7 16,0 0-1-16,-2 0-23 16,-2 0-61-16,0 0 21 15,-1 0-46-15,5-4-52 16,-3-9-7-16</inkml:trace>
  <inkml:trace contextRef="#ctx0" brushRef="#br0" timeOffset="35277.14">1891 642 155 0,'0'0'44'0,"0"0"-6"16,0 0 19-16,0 0-24 15,0 0 2-15,0 0-10 16,0-7 18-16,0 7-7 15,0 0-13-15,0 7 1 16,0 4 7-16,0 2-9 0,0 6-3 16,-7-4-5-16,-2 4-2 15,0 5-2-15,4 0-3 16,-8 6 2-16,0-2-1 16,-6 0 3-16,0 8 0 15,6-8-6-15,-10 6 1 16,-4 1-4-16,4-6 2 15,-6 8 1-15,7-6 0 16,1-2 1-16,-7-5-5 16,9-6 1-16,6-4-1 0,3-1 3 15,6-13-3 1,-1 0-1-16,5 0-5 0,0 0 4 16,0 0 0-16,0 0-1 15,0 0 2-15,0 6 0 16,0-6-1-16,0 0 2 15,0 0-2-15,0 0-5 16,0 0-9-16,0 0-8 16,0 0 3-16,0 0-1 15,0 0-28-15,0 0-15 16,-4-6 23-16,4 6-10 16,0-7 27-16,0-4 17 15,0 7 5-15,0-5 2 16,0 6 8-16,0 0 16 0,0 3 22 15,0-4-5 1,-4 4-1-16,4-4-8 0,0 4-11 16,0 0-3-16,0 0-3 15,0 0-4-15,0 0 1 16,0 0 7-16,0 0-5 16,0 0-13-16,0 0 3 15,0 0-4-15,0 0-2 16,0 0 1-16,0 0 0 15,0 0 0-15,0 4 2 16,0 3-1-16,0 0 0 16,0 1 0-16,17-2 0 15,2 0-3-15,0-6 3 0,5 0 5 16,5 0-5-16,-2 0 1 16,6-11-2-16,-3-8 0 15,8-9-34-15,3-5-9 16,-4 6-91-16,4-11-164 15</inkml:trace>
  <inkml:trace contextRef="#ctx0" brushRef="#br0" timeOffset="37209.25">2052 1163 226 0,'0'0'53'16,"0"0"49"-16,0 0-17 15,0 0-31-15,0 0-5 16,0 0-15-16,-32-1-6 16,26 2 0-16,-2 17 2 0,3 0-10 15,1-4-8-15,4 5-11 16,0-5 9-16,0 5-10 16,0-5 0-16,0-5-5 15,4 6 4-15,20-6 0 16,3 6 1-16,9-6 1 15,11-5-1-15,12-4 0 16,8 0 1-16,19 0-4 16,17-13-4-16,10-22-55 15,1-1-38-15,-6-3-175 16</inkml:trace>
</inkml:ink>
</file>

<file path=ppt/ink/ink2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5:24.94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 38 79 0,'0'0'16'0,"0"0"33"16,0 0-13-16,0 0-5 15,0 0-4-15,0 0-4 16,0-35 3-16,0 31 10 0,0 0 1 16,0 4-10-1,0 0 3-15,0 0 2 0,0 0-2 16,0 0-15-16,0 0 5 15,0 0 1-15,0 0-15 16,0 0 1-16,0 0-2 16,0 0-2-16,0 0 1 15,0 0 3-15,0 0-7 16,0 0 1-16,0 0 3 16,0 0 0-16,0 0 0 15,0 0-2-15,0 0 2 16,0 0-1-16,0 0 1 0,0 0-4 15,0 0 1 1,0 0-1-16,0 0 1 0,0 0-1 16,0 0 2-16,0 0-2 15,0 0 2-15,0 0-2 16,0 0 0-16,0 0-2 16,0 0 1-16,0 0 1 15,0 0 0-15,0 0-1 16,0 0 1-16,0 0 0 15,0 0-2-15,0 0 1 16,0 0 1-16,0 0-4 16,0 0 3-16,0 0 0 15,0 0 1-15,0 0-10 0,0 0 3 16,0 0-7 0,0 0 1-16,0 0-7 0,0 0-2 15,0 0 7 1,0 0-2-16,0 0 4 0,0 0-7 15,0 0-5-15,0 0 4 16,0 0 2-16,0 0-7 16,0 0-19-16,0 4 4 15,0 0-24-15,0-3-99 16</inkml:trace>
</inkml:ink>
</file>

<file path=ppt/ink/ink2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0:43.89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3508-950 641 0,'0'0'23'16,"0"0"9"-16,0 0 85 15,0 0-40-15,0 0-25 16,0 0-26-16,0-60-5 16,0 60-6-16,0 0-15 15,0 0 0-15,0 0-7 16,0 43-4-16,0 17 4 15,9 23 7-15,-5 5 8 16,1-6-5-16,5-11 0 0,-5-10-2 16,4-4 2-16,0-16 1 15,-5-3-4-15,1-22 0 16,-1-1 0-16,-4-7 1 16,4-4 3-16,-4-4-4 15,0 0 3-15,0 0 4 16,0 0 2-16,0-16-2 15,0-15-4-15,0-16-3 16,-17-21 2-16,-12-17 0 16,7-9-2-16,0-7 0 15,14 11 0-15,0 2 0 0,8 17 3 16,0 13-6 0,0 13-2-16,0 25 5 0,0 8 0 15,0 12-1-15,0 0-1 16,0 0-7-16,0 0 5 15,16 0-7-15,15 8 5 16,2 23 3-16,6 7 3 16,3 5 3-16,5 12-3 15,-7 2-3-15,-3 1 3 16,-7-1 0-16,-1-1 4 16,-3-5-4-16,-7-7 0 15,4-3 0-15,-14-4 4 16,4-4-4-16,-7-12 2 15,-2-7-1-15,1-1-1 0,-5-9 1 16,0-4 1 0,0 0 0-16,0 0 5 0,2 0 0 15,-2 0-1-15,0 0 6 16,0-23 4-16,0-16 0 16,0-9-13-16,0-18 0 15,0-3-3-15,0-6 2 16,0 1-2-16,0 17 0 15,0 0-1-15,0 9 0 16,0 9-1-16,0 5 1 16,0 21 0-16,0-2-5 15,0 7 5-15,5 8-3 16,-5 0-3-16,0 0-2 0,0 0-1 16,7 0 0-16,2 0 1 15,0 0 6-15,-1 0-1 16,7 0 3-16,1 0-1 15,0 8 2-15,10 14-5 16,-3 5 5-16,9 11 0 16,-9 6 1-16,9 1-1 15,-9 15 2-15,5-3-1 16,-7 1 2-16,-2 10 1 16,-3-6 2-16,-4 8 1 15,1-5 3-15,0-4-3 16,-9 1-4-16,9-6-3 0,-7 2 6 15,4-2-4-15,-1-7-1 16,-9-9 2-16,4-5-2 16,1-11 1-16,-1-7 0 15,0 2-2-15,1-10 0 16,-5 1 2-16,0-7-2 16,0-3 1-16,0 0 0 15,0 0 0-15,0 0 0 16,0 0 3-16,0 0-2 15,0 0-2-15,0 0 1 16,0 0 1-16,0 0-1 16,0 0 2-16,0 0-2 15,0 0 0-15,0 0 3 16,0 0-3-16,0 0 0 16,0 0 0-16,0 0 0 0,0 0-2 15,0 0-1-15,0 0-27 16,0 4-22-16,0 13-41 15,0 2-172-15,-22-2-113 16</inkml:trace>
</inkml:ink>
</file>

<file path=ppt/ink/ink2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0:40.17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1635 235 164 0,'0'0'119'0,"0"0"-94"15,0 0 58-15,0 0 33 16,0 0-50-16,0 0-11 16,0 0 1-16,0-71-7 15,-4 67 13-15,-5-5-11 16,1 5-16-16,-1-6-15 0,-5-1 7 16,3 5-9-16,-2-6-2 15,-4-1 3-15,-15-2-9 16,9 0-4-16,-11 2 9 15,-5 3-5-15,2 1-4 16,-7-3-1-16,2 5 10 16,-13 4-7-16,0-1-5 15,-3 4-3-15,3 0 0 16,5 0 9-16,4 0-8 16,-5 0-1-16,5 13 2 15,6 0-2-15,4 2 0 16,4 5 1-16,-5 7 1 15,-3 2 3-15,3 7-5 16,-10 7 0-16,12 2-1 0,-11 3 1 16,-3 9 0-16,8-5 3 15,-5 3-3-15,4-1 0 16,7-6-1-16,1-2 3 16,8-4-1-16,-6 1 1 15,9 2-2-15,-3-2-1 16,1-3-2-16,8-1 3 15,-5 4-1-15,3 1 2 16,5 4-3-16,-8 0 1 16,13-1 1-16,-5 4 0 15,4 0 2-15,1-3-3 16,0 4 2-16,5 1-1 16,0-9 0-16,4 0 0 0,0-9 0 15,0 3 0-15,0 1-2 16,0-3-1-16,0-3 3 15,4 7-2-15,9-9 2 16,6 9 0-16,4 8 0 16,3-8-1-16,3-1 1 15,-3-3-1-15,2-14 1 16,13 3-1-16,-4 5 1 16,7-9 0-16,-2 5 0 15,9-4 0-15,-6-8-1 16,4-4 1-16,-3 2 0 15,5-3 0-15,-3-5 0 0,-2 5 3 16,5-9-3 0,-4 0 0-16,-7 3-1 0,5-3 2 15,-3 0-2-15,-3 0 3 16,8 0-4-16,-9 0 4 16,5 0-2-16,-5 0 0 15,8 0 0-15,-11-3-1 16,3-10 1-16,1 4 0 15,3-3 0-15,4-6 0 16,-2 5 1-16,-2-10-1 16,-10 2 0-16,8-1 1 15,-2-4 0-15,1 1 0 16,-5-3-1-16,1 6 3 16,-6-6-6-16,-3 5 6 15,-2 0-2-15,2-4-1 0,-4 2 0 16,-2 3 1-1,7-5-1-15,-9-1 1 0,6-1 0 16,-3-7 2-16,-2-1-2 16,4-3 3-16,4 5-4 15,-19-5 2-15,11 5 0 16,-4-8-1-16,-2 8 3 16,0-5-2-16,0 10-2 15,-3-1 0-15,4-1 4 16,0-4 1-16,-14 0-1 0,13 4-3 15,-9 2 0-15,-4-5 5 16,0 1-3-16,0-6 0 16,0 0-3-1,0 9 3-15,0-7 1 0,-4 10-3 16,-9-5 1-16,-1 6-2 16,0-3 1-16,-5-1 2 15,2 1-2-15,-1-5 0 16,-6 5 1-16,6-6-1 15,-4 1-1-15,-7-4 0 16,3 3-1-16,-7 2 5 16,11 7-6-16,-5-2 4 15,3 1-1-15,3 6-1 0,-3-4 0 16,10 5 0 0,5 8-1-16,-4-4 2 0,0 11-4 15,9-1 5-15,-8 7-5 16,4-5 3-16,5 5-2 15,-3 0 1-15,-7 0-27 16,-5 0-23-16,-11 0-17 16,-5 0-49-16,-9 0-156 15,-12 0-204-15</inkml:trace>
</inkml:ink>
</file>

<file path=ppt/ink/ink2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0:42.61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3453 130 423 0,'0'0'40'15,"0"0"21"-15,0 0 25 16,0 0-2-16,0 0-13 0,0 0 2 16,-46-48-34-16,34 48-10 15,-7 0-4-15,2 0-8 16,-7 0 3-16,1 20-11 15,-14 25-9-15,-7 17 0 16,-2 15 0-16,1 7 1 16,0 6 0-16,3 0-1 15,5 1 1-15,10-5-1 16,9 1 0-16,10 0-1 16,8 3-3-16,0-4 4 15,0-2-4-15,13 3 3 16,27-12-2-16,14 3 3 0,7-11 1 15,3-1-1 1,3-14 1-16,2-2-3 0,-1-10 2 16,-1-13 0-16,1-5 0 15,-7-5 0-15,3-4 1 16,-9-9-1-16,3-4 0 16,-7 0 0-16,0 0 0 15,-6-17 1-15,4-18 0 16,-7-5 2-16,3-7 1 15,4-1-3-15,-7-9 1 16,-7-1 1-16,3-2-1 16,0-2 3-16,-12 1 3 15,-9-1 1-15,-2 1-3 16,-1-3-1-16,-5-2 8 16,-9 0-2-16,0-3-5 0,0-3 5 15,0 0-4-15,0 3-1 16,-9 1 2-16,-10-1-3 15,0 2 0-15,2 7-1 16,-8-2 9-16,-1 4-3 16,-4 0-5-16,-8 9 2 15,2 1 0-15,-9 9-4 16,-2 5 5-16,-8 2-3 16,-7 10-4-16,2 5 0 15,1 5 2-15,5 9 5 16,-1 3-3-16,-9 0-4 15,9 0 3-15,0 0 2 0,1 0-5 16,14 0 0-16,-2 0-1 16,10 0-11-16,4 3 0 15,11 13-10-15,-3-3-16 16,2 13-5-16,-4 9-21 16,9 5-18-16,-3 16-64 15,5-13-57-15,1-21-168 16</inkml:trace>
</inkml:ink>
</file>

<file path=ppt/ink/ink2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2:27.34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-2241 1001 556 0,'0'0'37'0,"0"0"-22"16,0 0 42-16,0 0 9 0,0 0-35 15,0 0-16-15,-4 0-3 16,4 4-10 0,8 24 4-16,18 14 16 0,12 2-12 15,7 13 11-15,2 1 1 16,8 7-19-16,3 4 6 15,-8 10-7-15,3 0 10 16,-1 0-12-16,-6-1 2 16,-5-11 5-16,-6-5-4 15,-6-8-2-15,-8-10-1 16,-2-9 0-16,-6-8-2 16,2-14 6-16,-15-4 0 15,4-5-4-15,-4-4-4 0,0 0-4 16,0 0-4-16,-4 0 3 15,-29 0-37-15,-2 0-8 16,1-9 2-16,4 1 23 16,-2 3 27-16,4 1-4 15,8 4 6-15,0-4 1 16,10 0 3-16,5-1 10 16,1 5 18-16,4 0 2 15,0 0-8-15,0 0-19 16,0 0 2-16,0 0-9 15,0 0-1-15,0 0-4 16,0 0-3-16,19 18 8 16,17 8-2-16,3-4 4 0,5-4-4 15,-5-1 5-15,2-3-3 16,5-6 1-16,-3-3 0 16,0-5 4-16,-6 0-4 15,-11 0 1-15,-11 0-2 16,-1 0 1-16,-5-10 0 15,-5-12 13-15,1-14 8 16,-5-7-5-16,0-2-2 16,0-2-11-16,0 5 13 15,0-3-10-15,-23 9 1 16,4 6-8-16,-2 9 0 16,7 11 3-16,-6 7 4 0,-9 3 0 15,-2 0 0 1,-12 0-6-16,1 17-1 0,-8 23-4 15,5 3-1-15,5 8 5 16,12-6-3-16,5-7-2 16,10-5-6-16,11-8-10 15,2-7-16-15,0 0-1 16,0-3-30-16,0-12-17 16,22-3-28-16,-2 0-149 15</inkml:trace>
</inkml:ink>
</file>

<file path=ppt/ink/ink2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3:22.25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2634 4919 515 0,'0'0'6'16,"0"0"43"-16,0 0 50 0,0 0-42 16,0 0 18-16,-200-43-19 15,171 43-8-15,7 0-13 16,-1 0-14-16,-9 0-5 15,0 0 5-15,-8 0-6 16,-7 0-8-16,-8 0 0 16,-3 21-4-16,-1-1 6 15,-5 5-2-15,1-1 2 16,17-5 1-16,2-2 4 16,14 3-4-16,-3 2-10 15,2 0 6-15,4 2-6 16,8 1-1-16,-2 5 1 15,11 2 1-15,-4 11-1 0,14 12-7 16,0 11 5 0,0 9 4-16,0-3-4 0,0 3 5 15,14-5-3-15,4-11 5 16,5 5-5-16,4-6-1 16,-3-9-2-16,12-1 3 15,-4-9 0-15,10-1-2 16,7-10 2-16,9-9 1 15,12 1-1-15,2-4 0 16,7-9 0-16,-2-3-1 16,-2-4 1-16,-1 0-1 15,-1 0 0-15,-11-4 1 16,-3-19 1-16,-4 3-1 16,-4-7 1-16,-3-1-2 0,-1-2 7 15,-4-1-9-15,-2-5 3 16,-5-3 0-16,5-5 4 15,-10 0-4-15,1-7 1 16,-8 0-1-16,-1-3 1 16,-10-4 1-16,-7 0 0 15,-2-2 1-15,-4 5-2 16,0-7 2-16,0 8 5 16,-10-1-4-16,-19 6 6 15,3-5 0-15,0 8 3 16,-8 3 1-16,-1-2 1 15,4 7-11-15,-1 6 5 16,-5-2 5-16,-2 10-5 0,0 3 1 16,-7-1-5-16,-5 7-2 15,3 5 1-15,-7-3-2 16,8 12 4-16,-3 1-6 16,-4 0 0-16,5 0-5 15,-2 0 4-15,15 0 2 16,5 0 0-16,2 1-1 15,10 8-3-15,3-1 2 16,6-7-4-16,0 4 2 16,0 5-1-16,1-3-21 15,0 6-1-15,2-4 2 16,7 6-11-16,-4 0 3 0,4-2-18 16,0 6 5-1,0 2-6-15,0-1-34 0,25-5-58 16,5-5-37-16,-1-10-100 15</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39:14.63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823 1070 280 0,'0'0'92'0,"0"0"39"15,0 0-54-15,0 0-23 16,0 0 5-16,0 0-15 15,0-93-10-15,0 89 0 16,0-1-4-16,0 5 0 16,0 0-15-16,0 0-3 15,0 0-6-15,0 0-1 16,0 0-2-16,0 0 0 16,0 0-3-16,0 5-1 15,-5 31-4-15,-5 3 9 16,6 15-8-16,-1-11 4 15,0 10 0-15,5-11 0 16,0 3 0-16,0-9 0 0,0 1-1 16,0-2 0-16,0 1 1 15,0 1 0-15,0-5 0 16,0 6 0-16,14-4-1 16,1-2 1-16,-2-1 0 15,3-6 0-15,0-2 1 16,3-2-1-16,-2-10-8 15,10 0 4-15,-7-11-8 16,2 1 10-16,4-1-2 16,-5 0 1-16,-1 0 1 15,3 0 2-15,2 0 0 16,-4-23 0-16,7-2 0 0,-3 1 3 16,-9-3-2-16,0-5 6 15,6 1-2-15,-7 11 2 16,-5-13-5-1,1 11 12-15,-10 0-6 0,4-4 1 16,0-1 5-16,-5 3-7 16,0-7 6-16,0 11-7 15,0-7 1-15,0-4 5 16,0 3-1-16,0-4-5 16,0 1 4-16,-5 8-4 15,-1-9 0-15,-10 6 0 16,11 8 0-16,-15-2 8 0,-2-6-5 15,6 3-6-15,0 2 0 16,1-2-2-16,-3 7 2 16,8 0 0-16,-4 7-2 15,4 2 5-15,-2 3-5 16,-3 0 1-16,-8 1 1 16,3-2-2-16,-6 0-1 15,-1-1 0-15,11 6-2 16,1 0 2-16,-6 0 0 15,0 0 0-15,4 0 0 16,3 0 0-16,8 0 0 16,-10 0 0-16,11 0 0 15,-6 0-1-15,9 0 1 16,-3 0 0-16,-5 0-1 0,1 0 1 16,4 6 0-16,-1 4-2 15,-4 1 2-15,5-4 0 16,-1 6-2-16,1-5 1 15,5 3 1-15,-5-11 0 16,5 5-1-16,0-1 1 16,0 3 0-16,0-2 0 15,0-5 0-15,0 0 0 16,0 0 0-16,0 0 0 16,0 0 1-16,0 0-1 15,0 0 0-15,-8 0 0 16,8 0-1-16,0 0 2 15,0 0-2-15,0 0 1 16,0 0 0-16,0 0 0 0,0 0 0 16,0 0-1-16,0 0-2 15,0 0-3-15,0 0-2 16,0 0-7-16,0 0 5 16,0 0-9-16,0 0-6 15,0 5-18-15,0 1-7 16,0 3-20-16,0-3-25 15,0-6-49-15,0 0-109 16</inkml:trace>
  <inkml:trace contextRef="#ctx0" brushRef="#br0" timeOffset="-77951.96">4600 436 213 0,'0'0'151'0,"0"0"-136"15,0 0 34-15,0 0 36 16,0 0-54-16,0 0-14 16,0 0 2-16,0 0-4 15,0 0-3-15,5 0-1 16,0 0 13-16,1 0-6 15,5 0-7-15,2 10-3 0,2-3-5 16,4-2 7-16,7-5-6 16,0 0 4-16,7 0 7 15,8 0 10-15,1 0-2 16,6-5-14-16,-11-12-2 16,5 7 6-16,-1-7-7 15,-3 7-3-15,-7-2 4 16,2 8 0-16,-8-3 5 15,-3 3-9-15,-3-2 1 16,-6 6-4-16,-8 0 1 16,0 0 0-16,-5 0-1 15,0 0 0-15,0 0 5 16,0 0 3-16,0 0 11 16,0 0 10-16,0 0-9 0,0-7-6 15,0 7-7-15,0 0-3 16,0 0-3-16,0 0 1 15,0 0-1-15,0 0-1 16,0 0 0-16,0 0-3 16,0 0-15-16,0 0-60 15,0-15-84-15,0-5-223 16</inkml:trace>
  <inkml:trace contextRef="#ctx0" brushRef="#br0" timeOffset="-40535.63">3596-231 151 0,'0'0'135'16,"0"0"-59"-16,0 0 35 16,0 0-35-16,0 0-26 0,0 0-17 15,-17-11 5-15,17 11-22 16,0 0-6-16,0 0 5 15,0 0-11-15,0 0-1 16,0 0-3-16,0 0 0 16,0 0-1-16,0 0 1 15,0 0 0-15,0 11-1 16,0 4 1-16,5 8-4 16,7-6 4-16,-2 3 0 15,2 1 3-15,-2-11-2 16,-8 7-1-16,6 5 1 15,-3-12-1-15,0 7 0 16,2-11 0-16,-7-6-2 16,5 0 4-16,-5 0-4 0,0 0 4 15,0 0-2-15,0 0 0 16,0 0 0-16,0 0 1 16,5 0-3-16,0 0 4 15,12 0 1-15,-7 0 1 16,5-6-3-16,2-6 5 15,-4-3 2-15,6-12-1 16,3 11 0-16,-2 0-4 16,-2 0-3-16,1 9 4 15,-4-9-4-15,-3 7 1 16,-4-1-2-16,2 5 0 16,-8 5 1-16,3 0 0 15,0 0 0-15,0 0 0 0,2 0 7 16,-2-8-5-16,-5 4 2 15,0 4 7-15,0 0-2 16,0 0 3-16,0 0 7 16,0 0 9-16,0 0-5 15,0 0 1-15,0 0 3 16,0 0-1-16,0 0 8 16,0-7-7-16,-22-8-22 15,-8 9-2-15,-9-4 4 16,4 5-5-16,-6-2 1 15,1 7-1-15,3 0 1 16,10 0-2-16,7 0 0 16,-2 0-1-16,10 0 0 0,7 0-1 15,0 0-4 1,5 0 4-16,0 0-34 0,0 0-28 16,0 0-47-16,0-15-34 15,0-23-296-15</inkml:trace>
  <inkml:trace contextRef="#ctx0" brushRef="#br0" timeOffset="155308.93">5379-374 549 0,'0'0'47'16,"0"0"26"-16,0 0 25 15,0 0-28-15,0 0-19 0,0 0-20 16,0-11-8-1,0 11 2-15,0 0-8 0,0 0-8 16,0 0 2-16,0 0-11 16,0 38 0-16,0 22 2 15,7 23 5-15,8 14-2 16,7 17 1-16,-7 0-2 16,2 14 5-16,15 9-6 15,-7-1 5-15,6 4-2 16,-3 0-2-16,2-6 0 15,-8 5 1-15,5 7-4 16,-12 14 2-16,5 23 2 0,-8-5 5 16,5-13 3-16,-17-25 0 15,5-44-5-15,-5-32-6 16,0-11-1-16,0-25 3 16,0-12-4-16,0-9 1 15,0-7 2-15,0 0-2 16,0 0 2-16,0 0-1 15,0 0 3-15,0 0-5 16,0 0 0-16,0 0 0 16,0 0-9-16,0 0-34 15,0-16-20-15,-27-28-46 16,5-11-83-16,-8-18-72 16</inkml:trace>
  <inkml:trace contextRef="#ctx0" brushRef="#br0" timeOffset="155836.52">5228-287 324 0,'0'0'28'0,"0"0"9"0,0 0 77 15,0 0-41-15,0 0-29 16,0 0-2-16,0-146-24 16,0 124 8-16,0 1 8 15,-10 1-16-15,3 1-5 16,2-6 0-16,-5 9 1 15,10-2 5-15,-10 1 7 16,2 8-6-16,8 4-6 16,-5 4 2-16,5-3-3 15,-4 4-9-15,4 0 5 16,0 0 1-16,-5 0-8 16,5 0 4-16,-10 0-1 15,-7 0 4-15,-8 0-4 0,-18 0-5 16,-6 10-2-16,-12 17 2 15,-3 15 0-15,-26-7 4 16,-1 12-4-16,-7 0-2 16,3-4-7-16,-13 5-8 15,-1-5 3-15,3-5-22 16,7-4-9-16,-2-8 2 16,5-6-49-16,-3-8-35 15,-7-6-67-15</inkml:trace>
  <inkml:trace contextRef="#ctx0" brushRef="#br0" timeOffset="131687.04">3887-42 35 0,'0'0'0'0,"0"0"0"15,-313 81 71-15,204-48-71 16,-9-1 0-16,-4 0 32 16</inkml:trace>
  <inkml:trace contextRef="#ctx0" brushRef="#br0" timeOffset="-41294.13">3674-1042 11 0,'0'0'251'15,"0"0"-185"-15,0 0-2 16,0 0 17-16,0 0-22 15,0 0-16-15,-46-19 0 16,46 15 3-16,-5 4-11 16,0-4 2-16,0 4-5 15,5 0 5-15,0-5-5 16,0 5-10-16,-7 0-6 16,7 0-5-16,0 0-8 15,0 0 0-15,0 0-3 16,0 0 0-16,0 0-1 15,0 0-1-15,0 0-3 16,0 13 3-16,0 11-1 16,0 7 3-16,0 1 0 0,12 2 0 15,-2 4 2-15,0 4-4 16,0 1 5-16,2-4-2 16,-2 4-1-16,-1-6-1 15,4 0-1-15,-8 0 2 16,0 2 2-16,0-7-2 15,0-5 0-15,0 4 0 16,-3-8 0-16,-2 5-1 16,0 0 1-16,0-4 0 15,5 7-1-15,-5-8 1 16,5 3-3-16,-5 1 4 16,5 0-4-16,-5-11 5 15,3 6-4-15,-3-2 2 0,5 4-5 16,-5-4 3-16,0 1 2 15,5 1-4-15,-5-7 4 16,6 7 0-16,-6-5 0 16,0-2-3-16,0-2 6 15,0 2-6-15,8-11 5 16,-8 2-2-16,0-6 0 16,0 0 0-16,0 0 0 15,0 0 3-15,0 0 8 16,0 0 0-16,0 0 1 15,0 0-5-15,0 0 3 16,0 0-10-16,0 0 0 16,0 0-1-16,0 0 1 0,0 0-18 15,0 0-20-15,-8 0-19 16,-3-10-29-16,3-5-14 16,-2-7-54-16,-7 5-59 15</inkml:trace>
</inkml:ink>
</file>

<file path=ppt/ink/ink2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4:11.15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12149 6101 193 0,'0'0'54'0,"0"0"-8"15,0 0 46-15,0 0-19 0,0 0-13 16,0 0-2-16,-31 11-27 16,27-11 15-16,0 0-3 15,1 3-6-15,-3-3 14 16,-3 4-25-16,-1-4 0 15,1 2 1-15,8 2-8 16,-3 2 2-16,-1-2 0 16,5-4-7-16,-4 0-3 15,4 0-7-15,0 0 0 16,0 0-1-16,0 0-2 16,0 0-1-16,0 0 3 15,0 0-1-15,0 0-2 0,-4 0 0 16,4 5-2-16,0-5 1 15,0 4-2-15,0 4 0 16,0 2-1-16,0 4 4 16,0-4-1-16,13 4 1 15,1 0-4-15,1-5 8 16,-2 4-8-16,0-4 8 16,-3-5-4-16,2 1 0 15,-8-5-3-15,7 0 1 16,-6 0-2-16,4 0 2 15,-1 0 0-15,2 0 2 16,6-5 0-16,0-8-3 16,3-9 3-16,-3-6 1 15,-1 12 4-15,3-2-5 16,-3 6-5-16,5 3 3 0,1-3 2 16,-3 5-4-16,-2 3-6 15,3 4 1-15,0 0 0 16,3 0-2-16,-5 0 10 15,4 0 0-15,2 0-7 16,-3 0 8-16,0 7 4 16,-2-3-4-16,-9 2-2 15,4 0 1-15,-8-6 1 16,4 0 0-16,-5 0-1 16,2 0-1-16,-1 0 1 15,-1 0-1-15,5 0 2 16,-1 0 0-16,7 0 0 0,1 0 0 15,4 0 0-15,-5 0 0 16,5 0 0-16,5 0 0 16,-2 0 0-16,1 0-2 15,3 0 2-15,-3 0 0 16,5 0 2-16,-3 0-2 16,-2 4-2-16,3 1-3 15,-8-1 10-15,-3-4-7 16,0 0 2-16,-3 0 0 15,-7 0 0-15,7 0-3 16,-6 0 3-16,2 0 0 16,1 0 1-16,-4 0 3 15,-2 0-1-15,0 0-1 0,1 0-1 16,-5 0 16-16,1-4-5 16,-1 4-2-16,5-5 0 15,-5 5-4-15,0 0-2 16,0 0-1-16,0 0-1 15,0 0-1-15,0 0 0 16,0 0-1-16,0 0 1 16,0 0-1-16,0 0 0 15,0 0 0-15,0 0 1 16,0 0-4-16,0 0 3 16,0 0 0-16,0 0 3 15,0 0-1-15,0 0-4 0,0 0-2 16,0-4-13-16,0-2-17 15,0-4-57-15,0-1-133 16,0-2-112-16</inkml:trace>
  <inkml:trace contextRef="#ctx0" brushRef="#br0" timeOffset="1041.84">12388 6209 7 0,'0'0'31'16,"0"0"-5"-16,0 0-11 15,0 0-8-15,0 0-7 16,0 0-11-16</inkml:trace>
  <inkml:trace contextRef="#ctx0" brushRef="#br0" timeOffset="69589.85">11918 7343 0 0,'0'0'469'15,"0"0"-457"-15,0 0 32 16,0 0 26-16,0 0-35 15,0 0-2-15,0 0-12 16,0 0-12-16,-17-14 7 16,17 14-3-16,0 0-4 0,0 0 10 15,0 0 3 1,0 0-2-16,0 0-6 0,0 0-1 16,0 0-7-16,0 0-1 15,0 0 0-15,0 0-5 16,0 0 0-16,0 0 1 15,0 0 0-15,22-10 2 16,-1 7-3-16,13-1 4 16,-4 4-4-16,9 0 0 15,0 0 1-15,2 0-2 16,-3 0 2-16,-6-2-2 16,0-2 2-16,-2 0 0 15,3 4-1-15,-14 0-1 16,3 0 1-16,-3 0 1 15,-6 0 0-15,-4 0 0 0,-5 0-1 16,0 0 0-16,-4 0-1 16,0 0 1-16,0 0 3 15,0 0-3-15,0 0 6 16,0 0-1-16,0 0 11 16,-21 0-4-16,-21 8-9 15,-3 11-3-15,-9 2 9 16,-1-3-7-16,0 4 2 15,0-8 0-15,8-1 10 16,8-2-4-16,3-2 4 16,8-5-6-16,12 1 5 15,0-5 7-15,16 0-9 0,0 0-3 16,0 0-5-16,0 0-3 16,0 6-6-16,0-6 1 15,13 0 5-15,24 0-3 16,9 0-1-16,3 0 4 15,5 0 2-15,-3 0-2 16,0-11-1-16,-1 3 0 16,-6-12-4-16,-5 6 1 15,-4 0-3-15,-3 0 3 16,-5 11 1-16,-4-2 3 16,-9-1-2-16,-9 2 2 15,-5-6 0-15,0 10 0 16,0 0 1-16,0 0 1 0,0 0 3 15,0 0 0-15,-10 0-1 16,-19 0-3-16,3 0-1 16,0 0 3-16,-7 0-1 15,2 0 0-15,2 0-1 16,7 7 1-16,5 0 3 16,-3-7-4-16,8 1-1 15,8 4 1-15,2-5-7 16,2 0 4-16,0 0 0 15,0 0-1-15,0 0 1 16,0 0-5-16,0 0-6 16,10 0 5-16,27 0 0 0,-3 0 8 15,6 0-1-15,-6 0 1 16,-2 0-1-16,0 0-3 16,-4 0-1-16,-9-6 3 15,-3 2-5-15,-8 4 6 16,0 0 1-16,-8 0-1 15,0 0 1-15,0 0 0 16,0 0 0-16,0 0 0 16,0 0 0-16,0 0 5 15,0 0-3-15,0 0 2 16,0 0 1-16,0 0-4 16,0 0 2-16,0 0 2 15,0 0 2-15,0 0-7 16,0 0 1-16,0 0-2 15,0-3 2-15,0 3-1 0,0-7 2 16,0 7-2-16,0 0 0 16,0 0 0-16,-8 0 0 15,8 0 0-15,0 0 2 16,0 0-2-16,0 0 0 16,0 0-2-16,0 0 0 15,0 0 2-15,0 0 0 16,0 0-1-16,0 0 0 15,0 0 1-15,0 0 0 16,0 0 0-16,0 0-5 0,0 0 5 16,0 0-1-1,0 0 2-15,0 0-5 0,0 0 4 16,0 0-2-16,0 0 2 16,0 0 0-16,0 0 0 15,0 0-1-15,0 0-1 16,0 0 2-16,0 0 0 15,0 0 1-15,0 0-1 16,0 0-2-16,0 0 1 16,0 0 2-16,0 0-2 15,0 0 1-15,0 0 0 16,0 0 0-16,0 0 0 16,0 0 0-16,0 0 0 15,0 0 0-15,0 0-1 16,0-1 1-16,0 1 0 0,0 0 0 15,0 0 0-15,0 0 1 16,0 0-1-16,0 0 0 16,0 0 0-16,0 0 0 15,0 0 0-15,0 0 0 16,0 0-3-16,0 0 3 16,0 0-10-16,0 0-7 15,0 0-25-15,0 0-70 16,-16 0-118-16</inkml:trace>
  <inkml:trace contextRef="#ctx0" brushRef="#br0" timeOffset="79432.04">11924 7330 305 0,'0'0'83'0,"0"0"37"16,0 0-24-16,0 0-13 16,0 0-18-16,0 0-11 15,0 0-20-15,-38 0-15 16,38 0-13-16,0 0-6 15,0 0 0-15,0 0-3 16,0 0 1-16,19 0-1 16,17 0 3-16,2 0 2 15,16-6-1-15,-9-8 0 16,6-3-1-16,4-1 0 16,-2 2 0-16,-2-2 0 0,-12 6 0 15,-1 7 1-15,-15-1-1 16,-2 2-1-16,-6-1 0 15,-15 5-3-15,0 0-4 16,0 0 7-16,0 0 1 16,0 0-2-16,0 0 2 15,0 0 0-15,-27 5 3 16,-5 10 0-16,-6 1-1 16,-1-2 0-16,-1-1 4 15,0 3-6-15,1-2 0 0,3-6 2 16,8-6 1-1,1 2 1-15,8-1-3 0,7 7-1 16,7-9 3-16,0 3-3 16,1-4 1-16,4 0-2 15,0 0-2-15,0 0 2 16,0 0 0-16,0 0-9 16,0 0-2-16,0 8-8 15,10-7 5-15,19 6 13 16,4-4 2-16,4-3 0 15,-1 0 1-15,6 0-1 16,-3-3 2-16,3-17 2 16,-6 6-4-16,-4 0 0 15,-4 0 0-15,-1 10 3 16,-18-5-3-16,1 6 0 0,-10 3-2 16,0 0 1-16,0 0 1 15,0 0 3-15,0 0-2 16,0 0 2-16,0 0 1 15,0 0-1-15,0 0 0 16,0 0-3-16,-14 3 2 16,-14 15-2-16,-7 5 0 15,-4-1 3-15,-4 8 2 16,-4-8-5-16,-2-5 1 16,10 4 0-16,8-12 1 15,14 0-2-15,2 1 2 16,7-10-2-16,8 0-2 0,0 0 1 15,0 0-7-15,0 0-6 16,0 0-8-16,14 0-8 16,8 0 30-16,13 0-5 15,4 0 4-15,6-4 1 16,0-11 1-16,4-1 0 16,-2 2 3-16,-1 1-6 15,-7 0 4-15,0 3-3 16,-5 2 2-16,-4 2-2 15,-9 2 2-15,-7 1-1 16,1 3 0-16,-11 0 0 16,-4 0 0-16,0 0 0 15,0 0 0-15,0 0 0 0,0 0 3 16,0 0 4 0,0 0-7-16,0 0 6 0,-23 3-6 15,0 12 6-15,-4-6-4 16,3 4 1-16,-2-4 0 15,5-1 6-15,5-6-7 16,3 2-2-16,8-4 2 16,5 0 1-16,-5 0-3 15,5 0-1-15,0 0-4 16,0 0 5-16,0 4-5 16,0-4 5-16,0 0-15 15,0 4 10-15,0-4-8 0,0 1 7 16,0 5 2-1,0-1 4-15,10-5 2 0,3 0-2 16,3 0 0-16,0 0 0 16,-6 0 2-16,-1 0-2 15,-2 0 2-15,2 0-2 16,-5 0 1-16,1 0-1 16,-5 0 0-16,0 0 0 15,0 0 3-15,0 0 1 16,0 0-3-16,0 0 3 15,0 0 0-15,0 0 2 16,0 0 3-16,0 0-4 0,0 0 3 16,-21 0-8-1,-2 4 0-15,-1 11 0 16,3-2-3-16,2-5-6 0,11 2-2 16,-4-6 9-16,1-4 0 15,6 5-3-15,1-5 0 16,2 0 1-16,2 0 0 15,0 0 1-15,0 0-5 16,0 0 1-16,0 0-4 16,0 0-8-16,0 0-11 15,0 0-17-15,0 0 0 16,0 0-23-16,0-5-78 16,0-6-58-16</inkml:trace>
  <inkml:trace contextRef="#ctx0" brushRef="#br0" timeOffset="80325.65">12188 7275 192 0,'0'0'32'16,"0"0"-17"-16,0 0 21 15,0 0 22-15,0 0-17 16,0 0-18-16,0 0 2 16,-14 13 11-16,14-13-25 15,0 0-11-15,0 0 4 16,10 0 2-16,26 0 29 0,3-4-14 16,5-15 2-16,1 2-13 15,0 2-2-15,0 0-2 16,1 6-6-16,-11 5 4 15,-2-6-2-15,-18 10-2 16,-4-4 1-16,-6 3 0 16,-5 1-1-16,0 0 3 15,0 0 3-15,-5 0-2 16,-30 11 4-16,-15 12-6 16,-5 12-2-16,-9-6-2 15,9-1 2-15,-1-2 0 16,13-11 0-16,15-4 2 0,10-8 1 15,9-3 4-15,9 0-7 16,0 0-3-16,0 0-4 16,0 0-4-16,0 0 2 15,4 0 8-15,19-13-2 16,5-3-20-16,-9-7-15 16,1 6-14-16,-1-6-81 15,-5 3-79-15</inkml:trace>
  <inkml:trace contextRef="#ctx0" brushRef="#br0" timeOffset="-3578.26">11388 4698 219 0,'0'0'77'0,"0"0"1"15,0 0 40-15,0 0-50 16,0 0-27-16,0 0 14 16,4 0-10-16,-4 0-9 15,0 0-1-15,0 0 2 16,0 0-6-16,0 4-5 16,0-4-6-16,0 4 3 15,0-4-6-15,0 0-7 16,0 0 0-16,0 0-7 15,0 0-2-15,0 0 2 16,0 6 0-16,0 2-2 16,0 8 0-16,-4 6 0 15,-5 7 3-15,-9 8-3 0,5-5 4 16,-2 1-3-16,7-1-1 16,-11-6 4-16,4 3-2 15,3 6-1-15,-1-1-1 16,-10 3 1-16,8-10 2 15,4 2 3-15,-4-3-2 16,2-10-3-16,9-4 0 16,-7-4 1-16,6 0 2 15,1-1-3-15,1 0 3 16,3 1-5-16,-4-8 4 16,4 0-3-16,0 2-1 15,-5-2 4-15,5 0-2 0,0 0 0 16,0 0-1-16,0 0-1 15,0 0 4-15,0 0-3 16,0 0 0-16,0 0-1 16,0 0 0-16,0 0 0 15,0 0 1-15,0 0-1 16,0 0-2-16,0 0 2 16,0 0 0-16,0 0 1 15,0 0-2-15,0 0 2 16,0 0-2-16,0 0 1 15,0 0 0-15,0 0-1 16,0 0-9-16,0 0-14 16,0 0-12-16,0 0-24 15,0 0-23-15,0 0-73 16,0 0-12-16,0 0-113 0</inkml:trace>
  <inkml:trace contextRef="#ctx0" brushRef="#br0" timeOffset="-3234.53">11117 5164 261 0,'0'0'96'15,"0"0"5"-15,0 0-8 16,0 0-37-16,0 0-17 16,0 0 8-16,-14-7-22 0,14 7-12 15,0 0-2 1,0 0-1-16,0 0-9 0,0 0 1 15,0 0-2-15,0 7 7 16,0 0-4-16,0 1 3 16,0-7-5-16,0 7 2 15,0-4-3-15,0-4-2 16,4 3 2-16,6 2 0 16,3-5 3-16,0 0-1 15,6 0 1-15,4 0 3 16,-4-5-4-16,10-11 2 15,-5-6-2-15,-2-6-2 16,11 0-34-16,-3-7-50 16,-4 1-48-16,3 2-153 15</inkml:trace>
  <inkml:trace contextRef="#ctx0" brushRef="#br0" timeOffset="-2386.8">11525 5042 186 0,'0'0'142'0,"0"0"-128"16,0 0 100-16,0 0-23 15,0 0-53-15,0 0 1 16,-6 63 2-16,6-55-22 15,0 4-7-15,0-8 6 16,0 5-3-16,0 1-6 16,0-5-6-16,0 3 4 15,0-5-6-15,10 4 0 0,6-3 2 16,8-4 1 0,2 0 0-16,1 0 2 0,9 0 0 15,-5-14-3-15,3-3-2 16,6-13-1-16,-5 8-43 15,2-1-59-15,-11-4-78 16</inkml:trace>
  <inkml:trace contextRef="#ctx0" brushRef="#br0" timeOffset="-2693.98">11719 4474 250 0,'0'0'50'0,"0"0"39"15,0 0 1-15,0 0-49 16,0 0 0-16,0 0-13 16,0 0 1-16,0 11 2 15,0 6 8-15,0 4-2 16,0 1-18-16,0 2 10 15,0 8-8-15,0 3 2 16,0 0-10-16,0 0-6 16,-6 4-4-16,-3 0 9 0,-6 1-2 15,3-1-3 1,-1 4-2-16,-6-5 2 0,6-6 4 16,-10 0-5-16,5-2 2 15,0-2-3-15,0-7 2 16,12-7 0-16,2-6-5 15,4-4-2-15,0-4 1 16,0 0-2-16,-5 0 1 16,5 0-6-16,0 0-10 15,0 0-15-15,0 0-15 16,0 0-57-16,0 0-22 16,0-8-93-16</inkml:trace>
  <inkml:trace contextRef="#ctx0" brushRef="#br0" timeOffset="-1559.82">11937 4981 248 0,'0'0'66'16,"0"0"24"-16,0 0-6 15,0 0-28-15,0 0-23 16,0 0-3-16,-11 0-1 16,11 0 6-16,0 10 3 0,-4 7-16 15,-1 1-11-15,5-2 9 16,0 1-13-16,0-7 2 16,0 3-7-16,0-8-1 15,0 4 6-15,0-9-7 16,0 4-4-16,0-4 4 15,9 0 3-15,0 0-1 16,9 0 4-16,-5 0-5 16,6 0 17-16,2-4-6 15,8-19-10-15,-4 6-2 16,3-7-8-16,-2 3-44 16,0 4-67-16,-1-1-72 15</inkml:trace>
  <inkml:trace contextRef="#ctx0" brushRef="#br0" timeOffset="-1865.19">12165 4624 282 0,'0'0'78'0,"0"0"-4"0,0 0 16 15,0 0-42-15,0 0-28 16,0 0 6-16,-25 22 6 16,21-2 6-16,-8 7-11 15,7-4-3-15,-8 6 6 16,0-1-11-16,4 4-2 15,-10 2-4-15,9 1-1 16,-5 1-3-16,-4 3-3 16,3-7 2-16,3 3-2 15,-7-6-3-15,10-8 1 16,1-5-1-16,-2-6-3 16,6-6 1-16,5-4-1 0,0 0 0 15,0 0-10-15,0 0-6 16,0 0-22-1,0 0-11-15,0-9-9 0,0-9-82 16,0-5-5-16,0 7-36 16</inkml:trace>
  <inkml:trace contextRef="#ctx0" brushRef="#br0" timeOffset="111069.83">11494 7061 282 0,'0'0'32'15,"0"0"4"-15,0 0 77 16,0 0-67-16,0 0-1 16,0 0-7-16,0 0-10 15,-17 79 12-15,1-52 4 16,-2-3-15-16,2 14 2 0,-9-6 7 15,2 6-18-15,-4 5-6 16,4-8 7 0,-4 5-6-16,8-5-4 0,3-4-1 15,2-4-9-15,-1 5 1 16,5-12 2-16,-1 6-3 16,2-5 5-16,-1-2-6 15,1-6 0-15,5-2 0 16,-3-8 1-16,7 1-1 15,0-4 0-15,-4 0 1 16,4 0 0-16,0 0 0 16,0 0-1-16,0 0-5 15,0 0-10-15,0 0-14 0,0 0-29 16,0 0-14-16,0 0-23 16,0 0-49-16,0-7-50 15</inkml:trace>
  <inkml:trace contextRef="#ctx0" brushRef="#br0" timeOffset="111370.03">11143 7604 125 0,'0'0'177'16,"0"0"-103"-16,0 0 22 16,0 0-28-16,0 0-20 15,0 0-12-15,-8 0-1 16,3 0-12-16,5 0-5 0,0 5-8 15,-4 11-6-15,4-2-3 16,0-1-1-16,0 8 0 16,0-8 0-16,0 10-1 15,0-14-1-15,0-3 1 16,4 3 0-16,14-5 0 16,-1-4 1-16,7 0-1 15,11 0-1-15,-2-13 2 16,3-12-14-16,9-1-35 15,-4-6-8-15,0 8-61 16,0-9-82-16</inkml:trace>
  <inkml:trace contextRef="#ctx0" brushRef="#br0" timeOffset="112007.05">11917 7132 98 0,'0'0'95'16,"0"0"-69"-16,0 0 16 16,0 0 23-16,0 0-17 15,0 0-3-15,-1 0 8 16,-3 0-10-16,-1 0 3 16,-3 4-15-16,8 0-3 15,-5 3 1-15,1 0-9 16,-6 1-4-16,6 1 1 15,-5 6-2-15,-1 4-8 16,-3 0 7-16,-4 5-7 0,-3 3-5 16,-1 8 3-1,-2 5-1-15,-5 4-3 0,2-1 7 16,-10-1-5-16,4 2 0 16,-10 3-3-16,12-8 2 15,-3-3-2-15,7-2 4 16,6-4-4-16,0-12 4 15,5 6 3-15,3-9-4 16,0-2 0-16,8-4 1 16,4-5-4-16,-5-3 0 15,5-1 0-15,0 0 0 16,0 4 4-16,0-4-4 16,0 0-1-16,0 0-5 15,0 0 4-15,0 0-8 16,0 0-18-16,0 0-4 0,0 0-32 15,0 0 7-15,0-5-30 16,0-13-91-16,0-1-5 16</inkml:trace>
  <inkml:trace contextRef="#ctx0" brushRef="#br0" timeOffset="112402.99">11427 7649 211 0,'0'0'82'0,"0"0"2"15,0 0 17-15,0 0-52 16,0 0-7-16,0 0-14 16,0-4-11-16,0 4 1 15,0 0-12-15,0 0 13 0,0 0-10 16,0 0-3-16,0 0-5 16,0 14 10-16,0 0 2 15,0 5-4-15,0-1-5 16,0-4-3-16,0 0 0 15,0 3 3-15,0-2-4 16,0-6 0-16,0 4 0 16,11-8 1-16,-6 0-6 15,3 6 11-15,7-9-10 16,-7 0 9-16,4 2-8 16,2-4 6-16,0 0-3 15,8 0 7-15,-3 0-6 16,12 0 4-16,-8 0-5 15,13 0 1-15,-1-6 2 0,-1-8-3 16,5-3-4-16,2-12-13 16,0 7-62-16,-9-7-69 15,0 4-308-15</inkml:trace>
  <inkml:trace contextRef="#ctx0" brushRef="#br0" timeOffset="113814.16">11827 7668 237 0,'0'0'91'0,"0"0"8"0,0 0 3 16,0 0-46-16,0 0-19 16,0 0-6-16,0 0 5 15,-6 0-18-15,6 0-2 16,0 0-8-16,-4 0-6 15,-1 0 3-15,0 15 6 16,-4-6-7-16,0 9 0 16,6-4-1-16,-1 0-3 15,3-1 5-15,-8 6-5 16,5-5 2-16,4-5-2 16,-5-1 0-16,5 4 0 15,0-4 0-15,0 3 0 16,0-2-3-16,0-1 3 0,0-4-1 15,0-1-1-15,0-3 4 16,9 3-4-16,1 1 4 16,-3-4-2-16,6 0 0 15,-3 0 0-15,9 0 0 16,-2 0 1-16,-2 0 0 16,5 0-1-16,0 0 0 15,-6 0 0-15,6 0 2 16,1-7-2-16,-7 0 2 15,6-1-2-15,-6-1 3 16,1-6-2-16,-1 11 1 16,-5-1-4-16,-2-1 2 0,-7 6 0 15,4 0 2 1,-4-1 2-16,0 1-4 0,0 0 22 16,0 0 3-16,0 0-7 15,0 0 3-15,0 0-12 16,0 0 3-16,0 0-1 15,0 0-8-15,0 0 3 16,0 0-5-16,0 0 1 16,0 0-2-16,0 0 0 15,0 0-2-15,0 0 2 16,0 0-10-16,9-8-25 16,-3-1-70-16,2-5-76 15</inkml:trace>
  <inkml:trace contextRef="#ctx0" brushRef="#br0" timeOffset="113161.9">12254 7162 25 0,'0'0'248'0,"0"0"-172"16,0 0 27-16,0 0-36 15,0 0-28-15,0 0-16 16,0 0-1-16,0 0-11 15,-4 0-5-15,-4 0 1 16,0 2 1-16,2 11-4 16,-7 5-2-16,9 1 3 15,-12 8 0-15,9 1 3 16,-8 5 6-16,-2 3-10 0,-3 3-1 16,-2-3 1-16,5 7 5 15,-15-7-7-15,11 6 9 16,-6-2-8-16,-5 7-2 15,0-13 5-15,9 7-4 16,0-10 1-16,10-7-2 16,-5-4 2-16,5-3-1 15,7-8 1-15,2-4-6 16,-1 6 6-16,1-11-1 16,4 2-2-16,0-2 0 15,0 2-2-15,-4-2 2 0,4 0 3 16,0 0-3-1,0 0 0-15,0 0-1 0,0 0-2 16,0 0-11-16,0 0-14 16,0 0-18-16,0 0 0 15,0 0-63-15,0-4-153 16</inkml:trace>
  <inkml:trace contextRef="#ctx0" brushRef="#br0" timeOffset="116660.35">12119 8706 247 0,'0'0'67'16,"0"0"1"-16,0 0 31 15,0 0-59-15,0 0-20 16,0 0 14-16,0 8-22 16,0-8 2-16,0 0-4 15,0 0-3-15,0 1-1 0,0-1 1 16,0 0-4-1,0 4-3-15,0 2 2 0,0-6 1 16,0 3 3-16,0-3-6 16,0 0 0-16,0 0 0 15,0 0 3-15,0 0 4 16,0 0 5-16,0 0 23 16,0 0 5-16,0 0 3 15,0 0-18-15,0 0 0 16,0 0-15-16,0 0-2 15,0 0-7-15,0 0 0 16,0 0 0-16,0 0-1 16,0 0 0-16,0 0-1 0,0 0 1 15,5 0-3-15,11 0 1 16,0 0 0-16,-3-9 2 16,6 9-2-16,-3-4 2 15,4 3-1-15,-2 1 1 16,3 0-2-16,-1 0-5 15,-2 0 0-15,4 0 3 16,5 0-3-16,-9 0-2 16,5 0 2-16,-5 0-8 15,-9 0 5-15,4 0 1 16,-12-4-3-16,-1 4 3 16,0 0 8-16,0 0 0 15,0 0 1-15,0 0 0 16,0 0 0-16,0 0-20 15,-18 0-26-15,-14 0 11 0,6 0 20 16,-3 0 2-16,3 0 5 16,12 4 8-16,-5 1 2 15,14 1 2-15,0-3 3 16,1-3-4-16,4 1 7 16,-4-1-9-16,4 0 0 15,0 0-1-15,0 0 0 16,0 0 0-16,0 0-6 15,0 0 6-15,13 0 2 16,7 0-2-16,6 0 0 16,7 0 0-16,-3 0 7 0,7 0-3 15,-9-1-3-15,3-12 4 16,-3 4 2-16,-8 1-6 16,-4 7-1-16,-3-5 0 15,-9 6 1-15,-3 0-1 16,-1 0 4-16,0 0 7 15,0 0-2-15,0 0 8 16,-14 0-10-16,-26 15-2 16,-11 7-2-16,-1 3-1 15,5-2-2-15,10-10 0 16,15-6 1-16,13-3 8 16,9-1-3-16,0-3 9 15,0 0-15-15,0 0-2 0,0 0-5 16,0 4 2-1,0-4 3-15,19 4 3 0,7-4-1 16,1 0 0-16,-5 0 2 16,-1 0-2-16,4 0 0 15,-6 0 0-15,1 0 0 16,-4 0 2-16,-3 0-2 16,-3 0 0-16,-6 0 0 15,-1 0 0-15,-3 0 1 16,0 0-1-16,0 0 0 15,0 0 0-15,0 0 1 16,4 0 2-16,-4 0-2 16,0 0 14-16,0 0 17 15,0 0-9-15,0 0-4 0,0 0-3 16,0 0-7-16,0 0-3 16,0 0-3-16,0 0 0 15,0 0 0-15,0 0-3 16,0 0 0-16,0 0 1 15,0 0-3-15,0 0 3 16,0 0-1-16,0 0 3 16,0 0-3-16,0 0-4 15,0 0 4-15,0 0 2 16,0 0-2-16,0 0-3 16,0 0 0-16,0 0 3 15,0 0 0-15,0 0-1 16,0 0 1-16,0 0 0 0,0 0-1 15,0 0 2-15,0 0-1 16,0 0 1-16,0 0-1 16,0 0 0-16,0 0 0 15,0 0 0-15,0 0-1 16,0 0 2-16,0 0-1 16,0 0 0-16,0 0 0 15,0 0 0-15,0 0 2 16,0 0-1-16,0 0 0 15,0 0-2-15,0 0 2 16,0 0-1-16,0 0 0 16,0 0 0-16,0 0-1 0,0 0 1 15,0 0 0-15,0 0 0 16,0 0 1-16,0 0-1 16,0 0 2-16,0 0-1 15,0 0-1-15,0 0 2 16,0 0-2-16,0 0 0 15,0 0 0-15,0 0-1 16,0 0 2-16,0 0-1 16,0 0 0-16,0 0 0 15,0 0 0-15,0 0 0 16,0 0 0-16,0 0 0 16,0 0 0-16,0 0 0 15,0 0 0-15,0 0 0 16,0 0 2-16,0 0-1 15,0 0-1-15,0 0-3 0,0 0 3 16,0 0 2-16,0 0-2 16,0 0 2-16,0 0 1 15,0 0-2-15,0 0-1 16,0 0 5-16,0 0-5 16,0 0 0-16,0 0 0 15,0 0 1-15,0 0 0 16,0 0 0-16,0 0-1 15,0 0 0-15,0 0 3 16,0 0-3-16,0 0 2 16,0 0-2-16,0 0 0 15,0 0 0-15,0 0 1 0,0 0-1 16,0 0 0-16,0 0 0 16,0 0 0-16,0 0 0 15,0 0 0-15,0 0 0 16,0 0 1-16,0 0 0 15,0 0 0-15,0 0 1 16,0 0-1-16,0 0 3 16,0 0-1-16,0 0-2 15,0 0 1-15,0 0 0 16,0 0 0-16,0 0-2 16,0 0 2-16,0 0 1 15,0 0-3-15,0 0 2 16,0 0-2-16,0 0 0 0,0 0 3 15,0 0-3-15,0 0 0 16,0 0 1-16,0 0-1 16,0 0 2-16,0 0-1 15,0 0 5-15,0 0-5 16,0 0 0-16,0 0 0 16,0 0 0-16,0 0 0 15,0 0 0-15,0 0 1 16,0 0-1-16,0 0-1 15,0 0-1-15,0 0 1 16,0 0 0-16,0 0 0 16,0 0-10-16,9 0-29 0,1 0-78 15,4 0-62 1</inkml:trace>
  <inkml:trace contextRef="#ctx0" brushRef="#br0" timeOffset="155496.84">11830 9068 103 0,'0'0'122'0,"0"0"-26"15,0 0 4-15,0 0-2 16,0 0-24-16,0 0-11 16,-15 0-3-16,15 0-19 15,-4 0-4-15,4 0 2 16,0 0-18-16,0 0-10 16,0 0-8-16,0 0-2 15,0 0-1-15,0 0-3 16,0 0 3-16,9 0-2 15,18 0 7-15,-8 3-8 0,8 4 6 16,-9 1-6 0,0-4 7-16,3 0-5 0,-6-3 1 15,0-1 0-15,1 0 3 16,-8 0-2-16,3 0 0 16,-1 0 2-16,-2 0-2 15,-2 0 9-15,-2 0-2 16,4 0-4-1,-4 0 8-15,0 0 8 0,1-13-7 16,-1-1-2-16,-3-6-1 16,4-1-1-16,-5-3 0 15,0-3-9-15,0-1 8 0,0 4-7 16,0 2 2 0,0-2-3-16,0 10 0 15,0 8 1-15,0 2-1 0,0 4 0 16,0 0-5-1,0 0-31-15,0 0-20 0,0 0-113 16,0 0-156-16</inkml:trace>
  <inkml:trace contextRef="#ctx0" brushRef="#br0" timeOffset="157014.27">12129 9286 212 0,'0'0'65'0,"0"0"17"0,0 0 11 15,0 0-33-15,0 0-27 16,0 0 9-16,-15-4-14 16,15 4 0-16,-8 0-2 15,5 0-8-15,-3 0-6 16,-9 0-4-16,7 4-4 15,2 14 8-15,2-5-11 16,-1 5 2-16,1 3 3 16,0-4 0-16,1 11 4 15,-2-6-5-15,1-3-4 16,4 5 6-16,0-1-4 16,0-4 7-16,0 5-7 15,0-7 0-15,0 7 1 0,0-6-1 16,0-5 2-16,4 1-2 15,1-1-1-15,2-6-2 16,2 5 0-16,-4-7 0 16,4 5 2-16,-5-5-2 15,2 4 0-15,3-5 1 16,-3-4-1-16,5 0 2 16,-1 0-1-16,6 0 0 15,4 0 0-15,-7 0 3 16,2 0-1-16,1 0 1 0,0 0 4 15,-2 0-7 1,3-9 3-16,-5 0 0 0,-2-6 5 16,5 2 1-1,-7-6 1-15,2 1-4 0,-7 5 0 16,6-1-3-16,-5 1 8 16,-2-6-8-16,2-1-1 15,0 7 1-15,-4-1 2 16,0-1 1-16,0 2-3 15,0-2-2-15,0 2 2 16,0 7 0-16,0-3 1 16,0-4 1-16,0 4-3 15,0 0 1-15,0 4-3 16,0-3 9-16,0-2-9 16,-4 6 4-16,-2-1 1 0,2-2-1 15,-5-1-4-15,6 2 4 16,-1 2 0-16,-2 1-1 15,2-3-3-15,0 6 1 16,-5-9-2-16,-1 5 0 16,4 0 2-16,-6-1 2 15,4 0-4-15,-1 1 2 16,3 4 1-16,-7 0-1 16,6-5-2-16,-6 5 0 15,6 0 0-15,-2 0-1 16,-1 0 1-16,1 0 0 15,-6 0 0-15,3 0 5 0,3 0-5 16,-1 0 1-16,2 0-1 16,5 5 1-16,-3-5-1 15,6 4 0-15,-4-4 1 16,4 5-3-16,0-5 2 16,-5 0-4-16,-1 5 3 15,2-1 1-15,0 0 6 16,4-4-6-16,-5 5-3 15,5-5 1-15,0 0 0 16,0 0 2-16,0 0-1 16,0 0 0-16,0 0 1 15,0 0-1-15,0 0 0 16,0 0 1-16,0 0 0 16,0 0 1-16,0 0-1 0,0 0 0 15,0 0 0-15,0 0-4 16,0 0-6-16,0 0-11 15,0 0-16-15,0 0-13 16,0 0-80-16,0 4 1 16,5-4-229-16</inkml:trace>
</inkml:ink>
</file>

<file path=ppt/ink/ink2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6:33.84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0 569 507 0,'0'0'59'15,"0"0"-42"-15,0 0 103 16,0 0-70-16,0 0-39 15,0 0-8-15,0 0-1 16,199 0 37-16,-59-31 1 0,24-16-7 16,18-2-7-16,15-8-13 15,18 9-6-15,-2 5-5 16,6 2-2-16,-10 8 2 16,-8 2-2-16,1 4 0 15,-2 6-1-15,-4 3 1 16,-10-1-1-16,-18 2-1 15,-22 1-4-15,-25 7 2 16,-14-4-11-16,-21 4 3 16,-15 1 12-16,0 2 2 15,-17-2-2-15,-5 3-1 16,-14 1 1-16,-15 0 6 0,-5 4-5 16,-7-1 2-16,-5 1 6 15,-3 0 2-15,0 0 3 16,0 0-7-16,0 0 3 15,0 0-5-15,4 0-5 16,-4-5 3-16,0 5-2 16,0 0-1-16,0 0-3 15,0 0-1-15,5 0-18 16,-5 0-30-16,0 0-37 16,0 0-51-16,-5 0-90 15</inkml:trace>
</inkml:ink>
</file>

<file path=ppt/ink/ink2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6:36.91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0 310 339 0,'0'0'19'0,"0"0"106"16,0 0-29-16,0 0-48 15,200 27 36-15,-99-27-27 16,13 0-12-16,15-7-6 0,16-21-16 16,9-4-9-16,11-7-11 15,5-1 6-15,-3 2-9 16,3-8 4-16,-8 13-1 15,3 7-3-15,7 16-1 16,9 3 1-16,2 3 2 16,-32-7-2-16,-32 9 0 15,-28-8 1-15,-32 10-1 16,-19 0 0-16,-19 0-2 16,-16 0 2-16,-5 0 2 15,0 0 10-15,0 0 12 16,0 0-3-16,0 0-15 15,0 0 4-15,0-3-9 16,0 1-1-16,-40 2-53 16,-35 0-101-16,-37 0-225 0</inkml:trace>
</inkml:ink>
</file>

<file path=ppt/ink/ink2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1:27.14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3085 4483 35 0,'0'0'7'0,"0"0"-4"15,0 0 0-15,0 0 0 0,0 0-3 16,0 0 0-16,23 5 0 15,-19-5-7-15,5 0-32 16</inkml:trace>
</inkml:ink>
</file>

<file path=ppt/ink/ink2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1:43.48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8994 4010 301 0,'0'0'49'0,"0"0"-4"16,0 0 34-16,0 0-35 15,0 0-17-15,0 0 10 16,0 0-9-16,0-66-7 15,0 58 12-15,0-1-5 0,0-1-4 16,-13 1-2 0,3-6-6-16,0 2 2 0,-8-6 1 15,-4 0-10-15,2 6 2 16,-6-6 12-16,-3 1-4 16,-1 4-7-16,-11-1 6 15,5 0 1-15,-2 2-10 16,-1-5 8-16,7 6-9 15,-4-3-1-15,-6 1 2 16,1-1 1-16,0 1-2 16,1-2-5-16,1 3 7 15,-1 3 3-15,8-7-2 16,1 8-6-16,-6 2-3 16,10 3 11-16,-11-3-12 15,3 3 3-15,-10-4 6 0,-1 3-10 16,1 5 5-16,-10 0-5 15,0-5-1-15,5 5 1 16,2 0 1-16,9 0-1 16,-1 0 1-16,8 0 6 15,-2 0-7-15,8 0 0 16,-3 0-1-16,8 0 2 16,-6 0 4-16,-10 5-5 15,0 8-5-15,-3 5 4 16,-10 5 0-16,-2 2 0 15,2 2 1-15,6 7-1 16,-7-3 2-16,5 2-1 0,-2 0 3 16,2 1-3-16,9-10 2 15,5 4-2-15,0-9 1 16,9-4 0-16,6-6-1 16,-2 0 1-16,13-4 4 15,2 0-3-15,-1-1-2 16,1 4 1-16,-5 3-1 15,-8 2-1-15,-3 7 1 16,-1-2 0-16,-2-1-1 16,0 1 1-16,4 2 1 15,-3-7 0-15,-1 6-1 16,4-1 0-16,11-13 0 16,-5 7-1-16,8-4 1 0,-5-1 0 15,6-1 0-15,-2 3-2 16,-3 8 2-16,0 6-4 15,1 1 4-15,-5 4 0 16,4 6 0-16,5-6-3 16,-8 2 3-16,8-4 0 15,4-4 0-15,-5 1-2 16,5 0 2-16,0-5 1 16,0 6-1-16,0 3-2 15,0-3 2-15,0 2-1 16,0-1 1-16,0 1 0 15,0-5 0-15,5 9 0 16,11-2-13-16,-8 2-2 16,5 1 3-16,0-2-13 0,-4 2-2 15,10 3-4-15,9 3-2 16,-1 1-31-16,14 1-45 16,10-7 21-16,4 2-9 15,8-17-85-15,6-3 17 16</inkml:trace>
</inkml:ink>
</file>

<file path=ppt/ink/ink2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6:46.21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-4 446 281 0,'0'0'91'0,"0"0"-53"15,0 0 80-15,0 0-49 16,0 0-27-16,0 0 18 16,0-14-22-16,0 14-10 15,0 0 3-15,0 0-9 16,0-6-14-16,11 2-6 16,5-5 4-16,13-5 4 15,1-3 10-15,3 2-13 0,-2 6 1 16,11-10-1-16,0 5-3 15,3 5 3 1,10-10 3-16,3 10-4 0,2-6-1 16,12-2-1-16,1 2 7 15,5 0-7-15,5-2 4 16,-2-1 0-16,-4-2-1 16,1 6-3-16,0 0 2 15,-1 1-5-15,0-5 0 16,1 10 6-16,8-4-4 15,1 4-2-15,-6-3 1 16,9 2-2-16,-6 1 0 16,-2-2 0-16,-1 10 0 0,-7-4 0 15,0 0 0-15,-2-1 0 16,1 1 2-16,-1 0 1 16,1 4 0-16,1 0-1 15,1-6-2-15,-2 6-2 16,2 0 2-16,-11-4 0 15,0 4 3-15,-8 0-2 16,0 0-1-16,-1 0 0 16,-5 0 0-16,1 0 1 15,4 0 3-15,-7 0-4 16,4 0 2-16,-2-2 1 16,-10 2 0-16,1-8 0 0,-3 5-1 15,-11 3-1 1,5 0-2-16,3 0 1 0,7 0 0 15,-1 0 0-15,9 0 3 16,6 0-3-16,-1 0 1 16,8 0 1-16,0 0-2 15,1 0 1-15,-5 3 1 16,1 5-1-16,-11 4-2 16,2-8 3-16,-11 5-3 15,7-5 2-15,-24 0-1 16,6 2 0-16,-13-2 1 15,-2-4-1-15,2 0-1 16,-5 0 0-16,-3 0-3 16,7 0 8-16,-7 0-3 0,1 0-1 15,6 0-4-15,2 0 4 16,2 0 4-16,0 0-3 16,1 0-1-16,5 0 1 15,-2 0-1-15,-3 0-6 16,1 0 6-16,0 0 0 15,3 0 6-15,3 4-6 16,-5-4-3-16,-3 4 3 16,0-4 0-16,-2 5 0 15,2 5-3-15,0-5 3 16,-2 3-1-16,2-3 1 16,1 6 0-16,5-7 0 0,-8 5 5 15,-2 0-5-15,4-8 0 16,-2 3 0-16,-8 4 0 15,5-3-1-15,-1-3 1 16,2 5-4-16,-6-7 3 16,-1 6 1-16,2-2 0 15,3 3 0-15,-5 0 0 16,3 3 0-16,7 0-1 16,-8 2 1-16,6-3 2 15,-6 1-2-15,9 8 0 16,-9-8-1-16,10 3 0 0,-1 2 1 15,-4-11 1 1,-7 1-1-16,-6-1 0 0,-2-4 0 16,3 6 0-1,-3-6 1-15,0 0-1 0,4 0 0 16,-4 0 3-16,0 0-6 16,0 0 3-16,0 0 0 15,0 0 1-15,0 0 1 16,0 0-2-16,0 0 0 15,0 0-5-15,0 0-7 16,-13 0-10-16,-15 0-2 16,7-11-25-16,-7-1-28 15,3 1-22-15,-1 8-28 16,2 3-19-16,-1 0-28 0,6 0 71 16,-13 0-76-16</inkml:trace>
</inkml:ink>
</file>

<file path=ppt/ink/ink2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6:55.49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1305 237 579 0,'0'0'7'0,"0"0"3"16,0 0 72-16,0 0-22 0,0 0 2 16,0 0-16-16,0 0-4 15,-12-62-17-15,-4 54-6 16,2-3 3-16,-6 2-1 15,-5-2-6-15,8-2-3 16,-11-1-5-16,0 1 8 16,-8 2-8-16,0 2-3 15,-3-2-1-15,1 4-3 16,-6-5 2-16,1 3 0 16,2-2-2-16,-1 3 0 15,6-2 9-15,-6 9-9 16,1 1-1-16,11-4 1 15,-9 4 6-15,4-4-5 0,-10 4-1 16,-1 0 0 0,-8 0-1-16,-1 0 2 0,-5 0-5 15,5 14-1-15,6 4 5 16,8-3 4-16,5-3-2 16,8 2 0-16,5-1-1 15,6-2 0-15,2-2-1 16,7 9 0-16,-8 1-1 15,4-1 0-15,6 16-3 16,-7 1 3-16,9 11 1 16,1-9 1-16,-3 1 0 15,2-2-1-15,-1-6 0 0,5 1 6 16,0 2-6-16,0-2 0 16,0-3 0-16,0 0-1 15,0-5-1-15,0 4-1 16,0-8 5-16,9 9-3 15,4-6 2-15,10-3-1 16,5 5 1-16,-1-5-1 16,10-6 1-16,-2 5-1 15,4-9 0-15,10 2 1 16,-4-2-1-16,10-1 0 16,7-5-1-16,-6-3 1 15,3 0 3-15,5 0-3 16,-9 0 0-16,-1 0-1 15,1-3 1-15,-9-14 0 16,8 2 0-16,-3 2 1 16,-6-5 1-16,0 7-2 15,-2-2 0-15,-1-3 2 0,2-2-2 16,1 1 2-16,-9-5-3 16,9-2 1-16,-2 1 0 15,-1 0 3-15,-2 0-3 16,-7 5-1-16,-7-1 1 15,-1 4 2-15,-5 2-2 16,-5-1 4-16,-7 1-3 16,4-1 3-16,-8 1 0 15,2 2 0-15,-2-6-2 16,-4 1 5-16,0-2-3 0,0-1-1 16,0 2-1-16,0-3 0 15,0 2 1-15,0 4 2 16,0-5-3-16,-4 1 5 15,-6 1-5-15,-6 0-1 16,1 0 3-16,-5 0-1 16,-5 3-1-16,2-1 3 15,-4 6-2-15,-1 5 0 16,1-1 1-16,-1-1-3 16,-8 2 0-16,1 4-1 15,0 0-1-15,-4 0 0 16,-6 0 1-16,3 0 1 15,1 0 2-15,-5 0-3 0,8 10 0 16,0-5 0 0,12-1 0-16,6 0 0 0,6-3-2 15,5 3 0-15,0-4-4 16,-5 7-9-16,1-3-17 16,-2 0-11-16,2 10-29 15,-15 7-48-15,5 6-113 16,-14-7-208-16</inkml:trace>
</inkml:ink>
</file>

<file path=ppt/ink/ink2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1:01.36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4653-640 346 0,'0'0'102'0,"0"0"20"16,0 0-22-16,0 0-34 15,0 0 12 1,0 0-23-16,19-18-7 16,-19 11-7-16,0-2-3 0,0-5-22 15,0 0-1-15,-14-3-2 16,-7-2-3-16,-5-6-4 15,-4 3 4-15,-11-4-6 16,-7 5 0-16,-2-1-3 16,-3 1 0-16,-2 6 10 15,-4 0-8-15,-4 1 4 16,8 4-5-16,5 2 0 16,-1-7 0-16,-3 15-1 15,-1-4 0-15,-9 4 7 16,0 0-8-16,1 0 0 0,-6 0-4 15,1 0 8-15,-4 0-8 16,-4 4 9-16,4 11-12 16,1-1 9-16,10 4-2 15,1-3 0-15,8-8 0 16,1 8-2-16,0-5 2 16,5 4 0-16,-3 2 2 15,4-5-2-15,0 2-5 16,1 2 4-16,5 4 1 15,-7-2 0-15,1 1 0 16,4 3 0-16,-8-2 0 16,10-2 0-16,4-3 2 0,-1 6-1 15,8-7-1 1,-5 4 0-16,8-3-2 0,-3 7 2 16,5-3-1-16,0 5 1 15,-5-3 0-15,5 7-1 16,6-7 1-16,-1 4 0 15,4-1 0-15,4 5 0 16,1 6 0-16,2-11-3 16,5 16 3-16,2 1 0 15,-4 0 0-15,4 7 2 16,0-6-5-16,0 3 9 16,0-3-11-16,0 5 5 15,0-4 0-15,13-1 0 0,4-3 0 16,-1-2 0-1,6-1-3-15,6-1 3 0,4-6 0 16,2 1 0-16,10-11-1 16,5-1 0-16,2-2 1 15,13-7-1-15,4-7 1 16,5-1 1-16,3 0 2 16,-2 0-3-16,2 0-1 15,-6-5 1-15,5-3 1 16,0-3 0-16,-2 2 2 15,-5 1-3-15,-8 1 0 16,3-4 1-16,-8-1 0 0,-1 0-2 16,6-1 0-1,-5 3 1-15,4-9 0 0,1 6 0 16,-5 4-5-16,3-6 5 16,-3 10 0-16,-3-9 1 15,-1-5-2-15,4 7 1 16,-4-9 0-16,8-1 0 15,1-5 0-15,-11 0 0 16,6-2 0-16,-4-3 0 16,-2-2 0-16,-4 6 1 15,-4-3 2-15,-3 8-3 16,-11-4 0-16,9 3-2 16,-12 4 2-16,6-3 2 15,-5 6-2-15,-5-5 1 16,-1 0 4-16,1-4-5 0,1-1 3 15,-7 3-3-15,1-4 4 16,-2 0-3-16,-5 1-1 16,5-4 1-16,-3 4 7 15,-2 2-8-15,3 3-1 16,-6 1 1-16,-1-2 6 16,-4 5-5-16,0-3 2 15,0 5 0-15,0 2 12 16,0 1-9-16,0-2 9 15,0-3-6-15,-16 4-2 16,0-1-3-16,2 5-3 16,1-3 6-16,-11 4 5 15,10 1-7-15,-6-3-2 0,-5 4 2 16,6 1-3-16,-6 0-1 16,-1 6 1-16,2-1-1 15,0-3-1-15,1 4 0 16,4 0 7-16,2 0-7 15,-6 0 1-15,4 0-2 16,-1 0-2-16,-1 0 3 16,2 0 2-16,3 0-2 15,-2 11-5-15,-7-1 5 16,5-7 1-16,1 8 0 16,0-3-2-16,1-6 2 15,13 5-1-15,0-1 0 16,-2-6 0-16,6 4 0 15,1-4 0-15,0 0 0 0,0 0 0 16,0 0-1-16,0 0-2 16,0 0 3-16,0 0 2 15,0 0-2-15,0 0-11 16,-5 0-2-16,5 0-9 16,0 0-32-16,-4 5-11 15,-5 3-20-15,-15 3-75 16,-21-4-161-16</inkml:trace>
</inkml:ink>
</file>

<file path=ppt/ink/ink2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7:02.42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80 328 0,'0'0'28'16,"0"0"39"-16,0 0 54 15,0 0-64-15,0 0-3 16,0 0 5-16,0 0-16 0,0 0-8 16,0 0-11-1,0 0-3-15,0 0-11 0,0 0-4 16,0 0-5-16,8 0 1 16,23 0 1-16,15 0 4 15,14 0 6-15,4-10-9 16,5 6 2-16,7-5 1 15,5 5 0-15,7-2 0 16,2 3-5-16,0-3 4 16,4 2-6-16,-8 0 1 15,1 0-1-15,-9 4 0 16,-2-7 1-16,2 7 0 0,-2 0-1 16,3 0 0-16,-9 0 3 15,-3 0-3-15,-3-3 0 16,-5 3 0-16,2 0 0 15,-2 0 0-15,-3-4-2 16,-6-2 2-16,1 3 0 16,-7 3 0-16,-10 0 4 15,-2 0-4-15,-4 0-5 16,-8 0 5-16,0 0 1 16,-9 0 1-16,2 0 0 15,3 0-3-15,-5 0 1 16,-1 0-4-16,3-4 4 15,-5 4 0-15,0 0 3 16,-8 0-3-16,0 0 0 16,0 0-4-16,0 0 8 0,5 0-2 15,-5 0-2-15,0 0 2 16,0 0 1-16,0 0 4 16,0 0 0-16,0 0 0 15,0 0 3-15,0 0-4 16,0 0 1-16,0 0-3 15,0 0 2-15,0 0 1 16,0 0-3-16,0 0-2 16,0 0-2-16,0 0 3 15,0 0-3-15,0 0 0 0,0 0 1 16,0 0 0 0,0 0 1-16,0 0-3 0,0 0 2 15,0 0-2-15,0 0 2 16,0 0 0-16,0 0-1 15,0 0 1-15,0 0-1 16,0 0-6-16,0 0-23 16,0 0-33-16,0 0-101 15,-44 0-187-15</inkml:trace>
</inkml:ink>
</file>

<file path=ppt/ink/ink2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7:04.42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226 84 513 0,'0'0'7'15,"0"0"4"-15,0 0 58 16,0 0 4-16,0 0-22 15,0 0-4-15,-195 5 4 0,186-5-18 16,3 4-4 0,2 2-5-16,4-2-8 0,-6 4 0 15,2-7-10 1,2-1 5-16,2 0-8 0,0 4-2 16,0 0-1-16,2 0 3 15,47 6 3-15,16-6 7 16,15-4 0-16,10 0 7 15,13 0-12-15,10 0-5 16,6-8 8-16,10-10-8 16,10 5 0-16,-7-6-1 15,2 0-1-15,-4 0 0 0,-11 5-1 16,-17 4 2 0,-8 1-2-16,-16 5 1 0,-2-2-1 15,-15 6 0-15,-2 0 0 16,-10 0 0-16,-6 0 0 15,-9 0 0-15,0 0 1 16,-8 0-1-16,-2 0 0 16,-5 0 0-16,2 0 1 15,-7 0-1-15,2 0-1 16,0 0 1-16,-3 0 0 16,-3 0 1-16,2 0-1 15,-3 0 0-15,-2 0 0 16,2 0 0-16,-5 0 0 0,0 0 0 15,-2 0 0 1,2 0 0-16,-4 0 0 0,4 0 0 16,1 0 0-16,-5 0 0 15,4 0 2-15,-4 0-2 16,0 0 0-16,0 0 0 16,0 0 0-16,0 0 0 15,0 0 0-15,0 0 0 16,0 0 0-16,0 0 0 15,0 0 0-15,0 0 0 16,0 0 0-16,0 0 1 16,0 0-1-16,0 0 0 15,0 0 0-15,0 0 0 16,0 0-3-16,0 0 3 0,0 0 1 16,0 0 0-16,0 0-2 15,0 0 3-15,0 0-2 16,0 0 0-16,0 0 0 15,0 0-1-15,0 0 1 16,0 0 0-16,0 0 0 16,0 0 0-16,0 0 0 15,0 0 0-15,0 0 1 16,0 0-1-16,0 0 0 16,0 0 0-16,0 0 0 15,0 0 1-15,0 0-1 16,0 0 0-16,0 0 0 15,0 0 1-15,0 0-1 16,0 0-1-16,0 0 0 16,0 0 1-16,0 0 0 0,0 0 0 15,0 0 0-15,0 0 1 16,0 0-1-16,0 0-1 16,0 0 1-16,0 0 1 15,0 0-1-15,0 0 0 16,0 0-1-16,0 0 1 15,0 0 0-15,0 0 0 16,0 0 0-16,0 0 0 16,0 0 1-16,0 0-1 15,0 0 0-15,0 0 0 0,0 0 0 16,0 0 0 0,0 0 0-16,0 0-1 15,0 0 1-15,0 0 2 0,0 0-2 16,0 0-1-16,0 0 1 15,0 0 0-15,0 0 1 16,0 0-2-16,0 0 1 16,0 0 0-16,0 0 0 15,0 0 1-15,0 0-2 16,0 0 1-16,0 0 0 16,0 0 0-16,0 0 0 15,0 0 0-15,0 0 0 16,0 0 0-16,0 0 0 15,0 0 0-15,0 0 0 16,0 0 0-16,0 0 0 0,0 0 1 16,0 0-1-16,0 0 0 15,0 0 0-15,0 0 0 16,0 0 0-16,0 0 1 16,0 0 0-16,0 0-1 15,0 0 1-15,0 0 2 16,0 0-1-16,0 0 1 15,0 0-1-15,0 0 0 16,0 0 1-16,0 0-3 16,0 0 2-16,0 0-4 15,0 0 4-15,0 0-2 16,0 0 0-16,0 0 0 16,0 0 0-16,0 0 0 0,0 0 1 15,0 0-1-15,0 0 0 16,0 0 0-16,0 0 1 15,0 0-1-15,0 0 1 16,0 0 0-16,0 0 0 16,0 0-1-16,0 0 1 15,0 0 1-15,0 0-1 16,0 0-1-16,0 0 0 16,0 0 0-16,0 0 1 15,0 0 1-15,0 0-1 16,0 0-1-16,0 0 2 15,0 0-2-15,0 0-2 0,0 0-7 16,0 0-22 0,-23 0-37-16,-22 0-53 0,-15 0-185 15</inkml:trace>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39:20.60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166 1021 13 0,'0'0'148'0,"0"0"-104"16,0 0 27-16,0 0-4 15,0 0-28-15,0 0 21 16,0-12-6-16,0 12-11 16,0 0-10-16,0-5-1 15,-5 1 6-15,5-2-6 16,-9 6-2-16,9 0-3 15,-5-5-11-15,0 5 2 16,2-5 8-16,-2-2-15 0,5 3 8 16,-5-1-4-16,5 5 2 15,0 0-2-15,-5 0-4 16,5 0-1-16,0 0 0 16,0 0-1-16,0 0-2 15,0 0 0-15,0 0-5 16,0 0-1-16,0 0-1 15,0 0 0-15,0 0 0 16,0 0 0-16,0 5-3 16,0 37 2-16,0 1 1 15,0 16 0-15,0 9 0 16,0 4 0-16,0-3 0 16,0 7 1-16,0-2-1 0,0-2 0 15,0 6 0-15,0-19 0 16,0 3 0-16,0-20 0 15,0-10 0-15,5-6 0 16,0-11 0-16,0-3 0 16,-5-7 0-16,0-5 0 15,0 0 0-15,0 0 0 16,0 0 0-16,0 6 2 16,0-6-1-16,0 0 4 15,0 0 1-15,3 0 5 0,-3 0 0 16,0 0-1-1,0 0-6-15,0 0-3 0,0 0 0 16,0 0-1-16,0 0 0 16,0 0 0-16,0 0-10 15,0 0-26-15,0 0-42 16,0 0-76-16,0-23-241 16</inkml:trace>
  <inkml:trace contextRef="#ctx0" brushRef="#br0" timeOffset="-14435.13">1263-1507 98 0,'0'0'162'15,"0"0"-115"-15,0 0-17 16,0 0-12-16,0 0-1 16,0 0 6-16,0 0 15 15,0 0-5-15,0 0 4 16,0 0 0-16,0 0 3 15,0 0-16-15,0 0 6 16,0 0 5-16,0 0-7 16,0 0 0-16,0 0-1 15,-5-6 7-15,0 6-3 0,5 0-9 16,-1 0 5-16,1 0-1 16,0 0-8-16,0 0-4 15,0 0-8-15,0 0-3 16,0 0-1-16,0 0-2 15,0 0-4-15,0 0 0 16,0 19 3-16,0 17-1 16,0 5 2-16,0-3 0 15,1 0 3-15,9-5-3 16,0-11-2-16,2 3 2 16,-2-9 2-16,-5 4 0 15,0-13-2-15,0-2-2 16,0 0 1-16,-5-3 1 15,2-2 0-15,-2 0 0 16,0 0-2-16,5 0 2 0,0 0-2 16,-5 0 2-16,5 0 0 15,4 0 0-15,1 0 0 16,3-15 3-16,7-14-3 16,-8 8-1-16,-4 3 1 15,8 4 1-15,-10 9-1 16,11-8 0-16,0 4 0 15,-4-2 1-15,4 5-1 16,-2 0 0-16,7 1-1 16,-7 5 1-16,2 0 0 15,2 0-4-15,4 0 4 16,-8 0 0-16,7 0-1 0,5 17 0 16,-12 3 1-16,-3-2-1 15,6-4 1-15,-8-2-3 16,-3-1 4-16,0-6-1 15,-7 2 0-15,5-3 2 16,-5-4-2-16,5 0 0 16,-5 0 0-16,5 0-5 15,0 0 5-15,-5 0 5 16,0 0-5-16,0 0 0 16,7 0 0-16,-2 0 1 15,8-21-1-15,-1 3 2 16,5 2-1-16,3-4-1 15,-5 4 0-15,2-1 0 0,1 12 0 16,6-7-1 0,-7 8 1-16,6 3-1 0,1 1 1 15,3 0-1-15,-4 0 0 16,6 0 2-16,-12 0-2 16,1 0 2-16,-6 0-2 15,5 0 1-15,-7 0 0 16,-5 0 0-16,0 0 0 15,0 0 0-15,0 0 0 16,-5 0 0-16,0 0 2 16,0 0-2-16,0 0 0 15,0-22 5-15,5-10-1 0,-5-4 2 16,5 9-4 0,-5 0-2-16,0 12 0 0,0-3-1 15,0 13 1-15,0 1 0 16,0-1 0-16,0 5-1 15,0 0-12-15,0 0-25 16,0 0-41-16,0 0-20 16,0 9-40-16,0 29-128 15</inkml:trace>
  <inkml:trace contextRef="#ctx0" brushRef="#br0" timeOffset="-1532.74">1 168 280 0,'0'0'84'15,"0"0"11"-15,0 0-43 16,0 0-31-16,0 0 12 15,0 0 6-15,0 49-11 16,0-29-10-16,0 7-8 16,17-1 2-16,3 1 2 15,-3 0-8-15,3 5-2 0,7-10 2 16,-12-6 0-16,2 6-5 16,1-12 2-16,1 2-3 15,-4-7 2-15,-3-5-1 16,6 0 0-16,-8 0 7 15,4 0-2-15,1 0 13 16,0 0 0-16,5-10 11 16,-1-29 5-16,1 8-7 15,-5-12-18-15,-3-1 5 16,3-8-1-16,-3 3-4 16,-7 5-9-16,0 8 3 15,-5 8-2-15,5 5-2 0,-5 12 0 16,5-6 0-1,0 9-1-15,0 1 1 0,0-1-14 16,2 1-20-16,3 1-51 16,3 6-6-16,1 0-62 15,-14 17-117-15</inkml:trace>
  <inkml:trace contextRef="#ctx0" brushRef="#br0" timeOffset="-1982.54">129-798 279 0,'0'0'86'16,"0"0"23"-16,0 0-13 15,0 0-36-15,0 0-10 16,0 0-14-16,-27 0-7 16,27 0-6-16,0 0-10 15,0 0-13-15,0 32 0 16,0 16 8-16,0-1-3 15,0 12 3-15,0-9 7 16,0 13-6-16,10 12 3 16,-5-11-6-16,-3 6 1 15,8 7-2-15,-10-1-5 16,0-3 3-16,5-3-3 0,-5-4 1 16,0-7-1-16,0-1 1 15,0-22-1-15,0-8 0 16,0-5 5-16,0-9-3 15,0-8-2-15,0-2-4 16,0-4 4-16,0 0 4 16,0 0 0-16,0 0-1 15,0 0 0-15,0 0-1 16,0 0-1-16,0 0-1 16,0 0-11-16,0 0-47 15,-5 0-9-15,-5-15-33 16,3-6-69-16,-3-6-41 15</inkml:trace>
  <inkml:trace contextRef="#ctx0" brushRef="#br0" timeOffset="-43120.45">3870 832 237 0,'0'0'101'16,"0"0"-17"-16,0 0 18 15,0 0-40-15,0 0-18 16,0 0-4-16,0 0-7 16,0-72-10-16,0 64 14 15,-3-3-8-15,-2 3 7 16,5-1-17-16,0-2 8 16,-5 11-12-16,3 0 7 0,-3-4-6 15,-5 4-12 1,5-4 8-16,-2-4-7 0,7 3 4 15,-5 5-2-15,3 0 6 16,-3 0-10-16,5 0-3 16,-5 0 0-16,0 0 0 15,2 0 3-15,-7 0-2 16,5 0-1-16,-2 0 0 16,2 0-1-16,0 0 1 15,-5 21-2-15,2 3-4 16,-3-5 6-16,6-2 0 15,2-2 3-15,3 8-6 16,-5 3 2-16,5 1 1 16,0 10 1-16,0-5-1 15,0-4-2-15,0 8-2 0,0-1 3 16,0 1-1-16,0-3 0 16,0-1-4-16,0 4 0 15,0-8 2-15,5-1 1 16,-2-1 0-16,7-3-2 15,4-2 3-15,-9-1-7 16,5-8 9-16,-3 8-5 16,3-8 3-16,0-6 2 15,-2 4-3-15,2-3-2 16,-3 2 5-16,5-3 1 16,3 3 0-16,-8-1-2 15,6-4 0-15,-3 1 1 0,2-5-2 16,5 6 1-16,-2-2 0 15,0-4-3-15,-3 0 8 16,3 0-10-16,2 0 6 16,-7 0 0-16,5 0 2 15,-3 0 0-15,1 0-2 16,11 0 0-16,-14 0-2 16,2-4 2-16,3-2 0 15,-7-3 6-15,2 1-5 16,9-1 1-16,-4-6 4 15,-8 8 0-15,6-9-3 16,2 0 6-16,-8 0-5 0,3-10 1 16,2 9-2-16,-7 1 2 15,5-11 0-15,-8 0 10 16,1 4-10-16,-3-2 4 16,0 1 2-16,0 5 1 15,0-2-8-15,0-2 2 16,0-4 3-16,0 0-7 15,-5 0 2-15,-10 2 4 16,3 2-8-16,2-2 4 16,3 7-3-16,-3 2 5 15,0 0 4-15,7 1-10 16,-4-2 2-16,-8 2 6 16,-2-2-7-16,5-5 3 0,-1 7-4 15,3-2 0-15,3 6 0 16,-8 3 5-16,10-1-3 15,-9 1 1-15,4 1-3 16,2 3 0-16,-2 0 5 16,-7-9-3-16,7 13-2 15,-12-11 2-15,0 3-1 16,4 5-1-16,-11-7 0 16,7 6 0-16,-3 4-2 15,5-2 2-15,-4 2-1 16,6 0 0-16,1 0 1 15,2 0 1-15,-4 0 1 16,11 0-2-16,-2 0 0 16,5 0-3-16,5 0 3 0,0 0 0 15,0 0-7-15,0 0-11 16,0 16-12-16,0 6-4 16,0 10-20-16,0-4-67 15,15-7-68-15,12-10-166 16</inkml:trace>
  <inkml:trace contextRef="#ctx0" brushRef="#br0" timeOffset="-12161.01">1569 1080 185 0,'0'0'202'16,"0"0"-86"-16,0 0-25 15,0 0-22-15,0 0-18 0,0 0-4 16,0 0 2 0,-10-10-11-16,10 10-8 0,0 0-15 15,0 0-6-15,0 0-5 16,0 0-2-16,0 0-2 16,0 0-5-16,0 20 4 15,0 20 0-15,0 2 1 16,5 5 4-16,5-4-4 15,2 6 0-15,-7-2 6 16,0 3-6-16,0-9 0 16,-5-7 1-16,0-2-1 15,0-4-1-15,0-8 1 0,0 2 0 16,0-5 1 0,0-2 0-16,0-6-1 0,0-9 0 15,0 7-2-15,0-2 6 16,0-5-4-16,0 0 1 15,0 0-1-15,0 0 0 16,0 0-1-16,0 0-9 16,0 0-6-16,0 0-28 15,0 0-33-15,0 0-7 16,0-5-178-16</inkml:trace>
  <inkml:trace contextRef="#ctx0" brushRef="#br0" timeOffset="-11141.09">1285 812 311 0,'0'0'97'0,"0"0"20"16,0 0-36-16,0 0-31 15,0 0-33-15,0 0-4 16,-8-6-4-16,8 6-1 0,0-6-4 16,0 6-2-16,13 0 15 15,7-11 4-15,11 2-7 16,-3 1 3-16,7 0 5 15,9-3-12-15,-9-2 8 16,4-2 0-16,-9-1-5 16,9 7-7-16,-12-9-1 15,2 4-3-15,-6-3 5 16,-1 16-6-16,-9-4-1 16,2 5 2-16,-9 0 0 15,-6-5 3-15,0 5-5 16,0 0 0-16,0 0 2 15,0 0-1-15,0 0 10 0,0 0 2 16,0 0 0-16,0 0-1 16,0 0-10-16,0 0 7 15,0 0-3-15,0 0-5 16,0 0-1-16,0 0 5 16,0 0-5-16,0 0 0 15,0 0 2-15,0 0-5 16,0 0 6-16,0 0-6 15,0 0 6-15,0 0-6 16,0 0 4-16,0 0-2 16,0 0 2-16,0 0-1 15,0 0 2-15,0 0-2 16,0 0 1-16,0 0-1 16,0 0 0-16,0 0 0 0,0 0 1 15,0 0-1-15,0 0-4 16,0 0 4-16,0 0 4 15,0 0-4-15,0 0 0 16,0 0 0-16,0 0 0 16,0 0 0-16,0 0 1 15,0 0-1-15,0 0-2 16,0 0 1-16,0 0 1 16,0 0 0-16,0 0 3 15,0 0-3-15,0 0 0 16,0 0-1-16,0 0 1 15,0 0-1-15,0 0 1 16,0 0 0-16,0 0 2 0,0 0-2 16,0 0 0-16,0 0-2 15,0 0 2-15,0 0 0 16,0 0 0-16,0 0 0 16,0 0 3-16,0 0-1 15,0 0-2-15,0 0-3 16,0 0 3-16,0 0 0 15,0 0 0-15,0 0 0 16,0 0 1-16,0 0-1 16,0 0-11-16,0 0-7 15,0 0-13-15,0 0-22 16,0 0-32-16,0 0-15 0,0 0-56 16,0 0-149-16</inkml:trace>
  <inkml:trace contextRef="#ctx0" brushRef="#br0" timeOffset="-13715.46">1425-917 318 0,'0'0'118'0,"0"0"-39"16,0 0 19-16,0 0-37 15,0 0-23-15,0 0-3 16,0-6 2-16,0 6-11 15,0 0-12-15,0 0-12 16,0 0-2-16,0 0 0 16,0 0 0-16,0 33 1 15,13 4 3-15,2 11-1 16,-3 7 1-16,-4 14 6 16,2 0-7-16,-3 2 7 15,3 10 8-15,-5 11-13 16,-5 3-1-16,7 6 8 15,-7-15 12-15,5-15-23 0,0-11 0 16,0 10-1-16,0-17 0 16,-5-4 0-16,5-22 10 15,-5-18-10-15,0 2 0 16,0-11 1-16,0 0 0 16,0 0 1-16,0 0-1 15,0 0 3-15,0 0-3 16,0 0 5-16,0 0-2 15,0 0-3-15,0 0 0 16,0 0 0-16,0 0 4 16,0 0-2-16,0 0-3 15,0 0 0-15,0 0 2 16,0 0-2-16,0 0-1 16,0 0-20-16,0-27-23 0,-5 0-14 15,0 6-38-15,-10-13 11 16,-2 7-58-16,11-5-29 15,-5 8 46-15,-2-3-37 16</inkml:trace>
  <inkml:trace contextRef="#ctx0" brushRef="#br0" timeOffset="-13234.12">1410-19 128 0,'0'0'102'0,"0"0"-8"16,0 0 15-16,0 0-17 16,0 0-28-16,0 0-15 15,-26-17-5-15,26 17-20 16,0 0-3-16,0 0-10 15,0 0-1-15,0 0-10 16,0 0 0-16,0 9-1 0,0 24 2 16,0 1 0-16,2-2 3 15,13 4 0-15,4-13-1 16,-6 9-2-16,2-12-1 16,-3 1 2-16,1 0-2 15,4-5 0-15,-7 2 0 16,7-13 0-16,-7 7 0 15,-5-8 2-15,-5-4-2 16,5 0 0-16,-5 0 0 16,0 0 4-16,0 0-2 0,0 0 7 15,5 0 11 1,0 0 2-16,2-4 0 0,3-31 4 16,0-6-8-16,2-14-1 15,-7 2 3-15,0 6-15 16,0 2-2-16,-5 18 3 15,0 1 0-15,0 15-4 16,0 1-2-16,0 3 1 16,0 7-1-16,0 0-1 15,0 0 1-15,0 0 0 16,0 0-1-16,0 0-12 16,0 0-19-16,0 0-16 15,0 0-45-15,10 0-30 16,2 0 17-16,-7 23-169 15</inkml:trace>
  <inkml:trace contextRef="#ctx0" brushRef="#br0" timeOffset="-8800.95">694-1417 344 0,'0'0'62'0,"0"0"6"16,0 0 20-16,0 0-32 15,0 0-15-15,0 0-7 16,0 0 0-16,0 0-1 15,0 0-1-15,0 0-16 16,0 0 2-16,0 0-13 16,0 0-2-16,0 0-2 15,0 7-2-15,0 28 1 16,0 10 0-16,15-4 0 0,-4 3 3 16,10-12-3-1,0-5 1-15,-10-5 0 0,4-7-2 16,-9-9-1-16,4 1 2 15,-1-3 2-15,-4 0-2 16,-5-4 0-16,5 0-2 16,-5 0 2-16,7 0 2 15,4 0-2-15,5 0 0 16,-5-21 6-16,8-5-3 16,-7 3-2-16,4 8 5 15,0-2-3-15,-6 2-3 16,6-1 0-16,3 6 0 15,4 0-2-15,-7 2 1 0,0 4 1 16,11-1 0-16,-12 5 0 16,7 0 0-16,2 0-1 15,-1 0 1-15,-3 0-5 16,1 0 4-16,-5 21 1 16,6-10 3-16,-7 5-3 15,-5-4 0-15,-3-4 0 16,-2-3 0-16,-5-5 0 15,0 0 0-15,0 0-2 16,0 0 4-16,0 0 0 16,5 0-1-16,-5 0-1 15,0 0 6-15,5 0-4 0,0-9-2 16,12-11 8 0,-7-3-3-16,0 7-5 0,2 6-1 15,3 5-1-15,7 0 0 16,-2-2 2-16,2 7 0 15,2 0-1-15,-1 0-1 16,-3 0 1-16,2 0 0 16,5 0 1-16,-7 0 1 15,-3 0 0-15,-2 0-1 16,2 0 0-16,-7 0 0 16,-5 0 0-16,0 0-1 15,0 0 1-15,0 0 0 16,2 0 6-16,-2 0-3 0,0-10 11 15,3-7 0 1,-8 1-8-16,0-1 8 0,0 2-1 16,0-7-7-16,0 1-1 15,0 1 1-15,0 3 3 16,0 7-9-16,0-2 2 16,0 2 2-16,0 4 2 15,0 6 1-15,0 0-1 16,0 0-2-16,0-4 0 15,0 4 4-15,0 0-7 16,0 0-1-16,0 0 2 16,0 0-5-16,0 0 6 15,0 0-6-15,0 0 8 16,0 0-5-16,0 0 1 0,0 0-1 16,0 0-1-16,0 0 1 15,0 0 2-15,0 0-2 16,0 0-1-16,0 0 0 15,0 0-10-15,0 0 1 16,0 0-22-16,0 0-10 16,0 0-48-16,-8 0-91 15,-14 4-117-15</inkml:trace>
  <inkml:trace contextRef="#ctx0" brushRef="#br0" timeOffset="-7677.35">936-864 268 0,'0'0'79'0,"0"0"37"16,0 0-14-16,0 0-28 15,0 0-24-15,0 0-10 16,0-9 0-16,0 9-9 16,0 0-18-16,0 0-8 15,0 0 1-15,0 0-6 16,0 0-6-16,0 28 6 16,0 19 0-16,0 1 0 15,0 4 0-15,15 2 2 16,-4 1-1-16,0 4-1 15,5 11 1-15,-6 13-1 0,-10 4 3 16,11 7 24-16,-1-21-23 16,-9-8-4-16,9 14 3 15,-5 3-3-15,-5-7 0 16,4-12 6-16,-4-13-1 16,0-22-5-16,5-3 0 15,-5 3 4-15,0-19-4 16,0-3-3-16,0-6 3 15,0 0 3-15,0 6-2 16,0-6 3-16,0 0 5 16,0 0 3-16,0 0-2 15,0 5 0-15,0-5-4 0,0 0 3 16,0 0-2 0,0 0-6-16,0 0 3 0,0 0-2 15,0 0-2 1,0 0 2-16,0 0-2 0,0 0 0 15,0 0-13-15,-5 0-18 16,-14 0-23-16,8 0-32 16,0-17-47-16,-4-5-113 15,-7-5-122-15</inkml:trace>
  <inkml:trace contextRef="#ctx0" brushRef="#br0" timeOffset="-7278.41">862 217 125 0,'0'0'221'16,"0"0"-160"-16,0 0 28 0,0 0-39 16,0 0-27-16,0 0-10 15,0-7-6-15,0 29 14 16,0 10 1-16,0-5-4 16,6-1-6-16,8 6-11 15,3 0 1-15,4-4 3 16,-5-6-3-16,-1 0-2 15,-4-7 1-15,3-6-1 16,-1-1 1-16,-3-4-1 16,-10-4 1-16,5 0-1 15,-5 0 2-15,6 0 9 16,-6 0 16-16,5 0 4 16,1 0-8-16,4-31 8 15,-1-1-7-15,1-11-4 0,-2-8 0 16,-3 4-14-16,0-1-4 15,-5 15 3-15,5 1-5 16,-5 15-2-16,5 2 2 16,0 6-10-16,2 6-30 15,3-2-25-15,-1 5-21 16,-4 0-25-16,-5 8-96 16</inkml:trace>
  <inkml:trace contextRef="#ctx0" brushRef="#br0" timeOffset="-24657.15">1833-1363 192 0,'0'0'173'0,"0"0"-98"16,0 0 10-16,0 0-18 0,0 0-27 16,0 0 5-16,0 0-15 15,0-16 3-15,0 16-1 16,0 0-1-16,0 0-9 16,0 0-10-16,0 0-2 15,0 0-4-15,0 0-4 16,0 0-2-16,0 0-1 15,0 0-1-15,0 17-2 16,0 20 4-16,0-5 0 16,5-5 0-16,5 1 0 15,-3-8 0-15,3 0 0 16,0 3 0-16,-7-6 0 16,6-8 4-16,-4 4-4 0,0-9 1 15,-5 0 0-15,0-4-1 16,0 0-2-16,0 0 2 15,5 0-5-15,-5 0 5 16,0 0 0-16,0 0 1 16,5 0 3-16,0 0-2 15,2 0-2-15,8-4 2 16,-2-22 1-16,6-2 6 16,-4 6-9-16,-3 5 2 15,1-3-2-15,-3 11 3 16,-3-8-2-16,5 11-2 15,3-3 1-15,-3-3-3 0,-4 5 6 16,7-1-2 0,-3 8-1-16,10 0-4 0,-7 0 3 15,5 0 1-15,-3 0-1 16,5 0-2-16,-7 10 3 16,2 7 0-16,-7-2 0 15,3 6 0-15,1-16 0 16,-4 10-1-16,0-10 1 15,-8-1 1-15,-2-4-1 16,0 0 0-16,0 0 0 16,0 0 0-16,0 0 0 15,0 0 0-15,0 0 4 16,5 0 4-16,-5 0-5 0,5-17 1 16,0-6 0-1,8-2-4-15,-1 8 0 16,5 0 2-16,-1 7-4 0,3-1 2 15,-7 5-2-15,10 6 2 16,-7 0-3-16,-5 0 1 16,5 0-2-16,7 0 4 15,5 0-5-15,-5 0 3 16,6 0 1-16,1 6 1 16,-4 5-1-16,-5-2 1 15,4-8-2-15,-8 6-1 16,-2-7 3-16,-4 0 0 15,-3 0 1-15,-2 0-1 16,11 0 1-16,0 0-1 0,-6 0 1 16,1-7 6-16,5-14-6 15,-8 0 5-15,16 3 3 16,-19-9 0-16,0 0-4 16,0-1 10-16,-5 5-3 15,0-5-1-15,0-4-4 16,0 11-7-16,0 3 0 15,0 3 3-15,0 3 0 16,-5 12-3-16,5 0 0 16,0-5-2-16,0 5-17 15,0 0-30-15,0 0-49 16,-10 22-63-16,-6 10-113 16</inkml:trace>
</inkml:ink>
</file>

<file path=ppt/ink/ink2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6:44.82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44 16 226 0,'0'0'68'0,"0"0"22"16,0 0-13-16,0 0-26 16,0 0 0-16,0 0-14 15,0 0-3-15,0-74 6 16,0 61-2-16,0 2-12 16,0-2-1-16,0-3 14 15,1-6-12-15,8 2-21 16,5-1-5-16,-1-1 5 0,-4-2-3 15,0 9 6 1,-8 2 1-16,8-6-3 16,-5 10 8-16,-4-10-2 15,5 4 1-15,-5 2-3 0,0-5-4 16,0-5 2-16,0-5-1 16,0-4 0-16,0 5-8 15,0 3 0-15,0-4 3 16,0 4 2-16,0 1 4 15,0-3-9-15,-5 6 0 16,1 1 0-16,-5 10 10 16,8 1-4-16,-8-6 0 15,5 5-5-15,-1-2 0 16,1-2 4-16,-5 2-2 16,-1-6-2-16,1-1 3 0,-1-5 5 15,-3 3-1-15,5-1 2 16,-10-3-6-16,7 5-3 15,-3 0 0-15,6 0 2 16,-5 6-1-16,4 9 7 16,0-10-1-16,-2 13-3 15,2-8-5-15,-3 3 8 16,2 2-8-16,-3-4 3 16,-7 7-3-16,0-7 1 15,1 4-1-15,-9-2 1 16,1 6 1-16,-5 0-2 15,8 0-4-15,-10 0 3 0,0 0 0 16,-3 0-3 0,-3 10 4-16,4 4 0 0,4 3 1 15,-1 3-1-15,2-3 0 16,2 2 5-16,8-4-5 16,-1-6-3-16,6 5 1 15,4-5 2-15,2 10-1 16,-3-2 4-16,9 1-8 15,-5 2 2-15,5 7 2 16,-1-3 2-16,5 4-2 16,0-1 1-16,0 1-5 15,0 0 5-15,0 3-2 16,0-3 1-16,0-5 1 16,0-3-1-16,0 3 1 15,5-4 0-15,8 9 0 0,-9-2 0 16,11-6 0-16,1 7 0 15,0-3 0-15,-3 0 1 16,0-1-2-16,0 0 1 16,4-2 0-16,-1-5 0 15,1 2-1-15,-3-1 1 16,0-2 0-16,5-6 2 16,-2 5-4-16,-4-1 2 15,2 2-1-15,8-10 2 16,-10 5 0-16,10-5-1 15,1 3 0-15,-3-3-1 16,-3 4 1-16,6-5 1 0,2-3-1 16,-2-1 0-1,8 0-1-15,-5 0 1 0,1 0 0 16,-1 0 1-16,5 0 0 16,-9-14-1-16,2 0 0 15,0-5 5-15,-4 4-5 16,4-2 0-16,-3 2 0 15,-5-7 0-15,2 0 0 16,4-1 1-16,-10 3-1 16,6-3 1-16,-7 4 1 15,-1 0-1-15,-2 10-1 16,-4 0 0-16,-1-4 1 16,-4 7 1-16,0-8-1 15,0 10 2-15,0 4-2 0,0-4 3 16,0-1-2-16,0 5 2 15,0-4-4-15,0 4-2 16,0 0 1-16,0-3 0 16,0-1-16-16,0-3-1 15,0-3-29-15,0 0-34 16,0-2-50-16,0-8-138 16</inkml:trace>
</inkml:ink>
</file>

<file path=ppt/ink/ink2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6:38.67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-202-67 309 0,'0'0'104'0,"0"0"-31"16,0 0 33-16,0 0-21 16,0 0-36-16,0 0-15 15,-4 0-11-15,4 0-3 16,0 0-13-16,0 0-7 0,23 0 4 15,1 4 8 1,16 0 9-16,-1 2-13 0,12 2 7 16,13-3 4-1,1 6-11-15,8-7 0 16,2 5 4-16,5-5-3 0,-8 3-7 16,1-7 2-16,-5 7-3 15,-4-3 2-15,0 0 0 16,-5-4-1-16,1 0-1 15,-15 0 4-15,10 0-4 16,-4 0-1-16,2 0 3 16,-2 0-3-16,-6 0 0 15,1 2 0-15,4 2 0 16,-11-4 1-16,3 3-1 0,4-3 0 16,-9 0-1-16,3 4 1 15,-2-4-1-15,-10 0 1 16,8 0 0-16,-1 0 0 15,2 0 2-15,-2 0-2 16,-1 0-1-16,-7 0 1 16,5 0 1-16,-4 0-1 15,-2 0 0-15,6 0 4 16,-11 0-4-16,-5 0 0 16,6 0 0-16,-9 0 0 15,2 0 0-15,3 0 0 16,-4 0-4-16,-6 0 4 15,-2 0 0-15,3 0 1 16,2 0 2-16,5 0-6 16,-11 0 3-16,-1 0 0 0,-4 0 0 15,0 0 0-15,0 0 3 16,0 0-2-16,0 0-1 16,4 0 3-16,-4 0-3 15,0 0 1-15,0 0 1 16,0 0 3-16,0 0-2 15,0 0-2-15,0 0 1 16,0 0-2-16,0 0 0 16,0 0 1-16,0 0 3 15,0 0-2-15,0 0-1 0,0 0 0 16,0 0 0 0,0 0 6-16,0 0-4 0,0 0-1 15,0 0-2-15,0 0 0 16,0 0 0-16,0 0 1 15,0 0-1-15,0 0 0 16,0 0 0-16,0 0-19 16,0 0-41-16,-4 0-124 15</inkml:trace>
  <inkml:trace contextRef="#ctx0" brushRef="#br0" timeOffset="33963.41">4191-160 244 0,'0'0'96'16,"0"0"17"-16,0 0-17 0,0 0-37 16,0 0-7-1,0 0 5-15,0 0-14 0,0 0-1 16,0 0-1-16,0 0-13 15,0 0-6-15,0 0 1 16,0 3-7-16,0-3 0 16,0 4-3-16,0-2-2 15,0-2-4-15,0 0 3 16,-9 5-6-16,-6 3-3 16,-6-3 0-16,-13 5-1 0,4 0 0 15,-6-3 1 1,1 4-1-16,-9-7 1 0,4 5 0 15,-1-3 4-15,-1-2-4 16,-4 1-1-16,-1-5 2 16,-1 8-2-16,2-2 0 15,-1 2 0-15,-6 1 0 16,3 2-1-16,0-2 1 16,-1-5 0-16,6 3 0 15,9 0-1-15,-2-3 1 16,-1 2-1-16,3-2 1 15,8-4 0-15,-8 3-1 16,-6-3 1-16,1 4 0 16,-13-1 1-16,-1 6 0 15,5-5-1-15,-10 0 0 16,6 6 3-16,-5-6-3 0,8-4 0 16,0 6 0-16,-2-2 0 15,16-1 0-15,-3 3 0 16,4-2 0-16,-1-4 0 15,10 1 0-15,-2 3 1 16,7-4 0-16,-6 0-2 16,2 4 3-16,-9 0-4 15,2 1 2-15,10 1-2 16,-9-5 2-16,13 3 3 16,-13 0-3-16,9 1-1 15,1-5 1-15,2 4-2 16,0 2 2-16,1 3 2 15,-2-5-2-15,1 0 0 0,6 2 0 16,-4-2 2 0,-14 5-2-16,0 6 0 0,-10-2-1 15,0 1 0-15,-1 0 1 16,2 4 0-16,2-9 1 16,4 11-1-16,3-13-4 15,13 8 4-15,6-10 0 16,5-1 0-16,-1 2 0 15,-6-2 0-15,15 1 0 16,-10 4 0-16,-1 4 1 16,5-4 0-16,-11 2 5 15,8 2-4-15,-3-2-1 16,1 2-1-16,2 1 1 16,-10 10 2-16,-1-4 1 0,-1-1-1 15,7-4 1-15,5-6 3 16,5-1-6-16,-5 3-1 15,-1-6 0-15,10-1 0 16,-4-4-1-16,4 0-2 16,0 0 3-16,0 0 0 15,0 0-1-15,0 0-3 16,0 0 7-16,0 0-7 16,0 0-1-16,0 0-12 15,0 0-10-15,0 0-13 16,0 0-22-16,0 0-68 15,0-9-45-15,0-14-182 0</inkml:trace>
</inkml:ink>
</file>

<file path=ppt/ink/ink2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4:05.67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2762 0 155 0,'0'0'215'16,"0"0"-178"-16,0 0 55 15,0 0-11-15,0 0-36 16,0 0 14-16,0 0-19 16,-23 20 1-16,15-20 0 15,-2 0-14-15,-7 0-7 16,1 0-1-16,-9 5-5 16,11 0 9-16,-11-2-10 0,3 1 0 15,-4-1 4-15,-7 4-8 16,-2 6 1-16,-6-7 6 15,-2 7-10-15,-1-2 4 16,-6 2-5-16,-1 6 0 16,0-3 1-16,-4 0-4 15,3-1 2-15,-3 5-2 16,4-5 0-16,0-6 2 16,6 6 3-16,5-7-5 15,-1-1 8-15,9 1-10 0,-4-2 1 16,4-3-1-16,-2 8 6 15,0-3-5-15,2 4-1 16,0-5 5-16,0-2-5 16,4-1 2-16,-5 0-1 15,7 0-1-15,-12 3 0 16,12-3 3-16,-7 0-1 16,-2-4-1-16,3 11-1 15,0-7 1-15,-14-1-1 16,-1-3 0-16,-1 6 0 15,2 2 0-15,1 0 1 16,13 2-1-16,-6 2 2 16,8-5 1-16,-3 4-5 0,6-1 2 15,-2-3 0 1,3 2 4-16,-3-4-3 16,5 0-2-16,5 3 1 0,-9-3 0 15,-4 4-2-15,-10 6 2 16,3 4 0-16,3-10 0 15,8 1 4-15,-9-2-5 16,0 2 1-16,5-3 0 16,-4-4 0-16,14 6 0 15,-5-5 0-15,-5 7 0 16,0-4 0-16,-4-1 1 16,4 5-1-16,-6 0 0 15,2-3 0-15,10-1 1 16,3 1 4-16,-2-2-2 0,9-3-2 15,-3 1-1-15,10 3 0 16,-7-3 0-16,9 0 1 16,3-4 0-16,-1 0 0 15,1 0 0-15,3 0 0 16,1 4-1-16,0-4 0 16,-5 0-3-16,5 4 3 15,-8-4 0-15,3 1 1 16,5-1-2-16,0 0-1 15,0 0-3-15,0 0-9 16,0 0-18-16,0 0-21 16,0 0-37-16,0-1-105 15,18-29-64-15</inkml:trace>
</inkml:ink>
</file>

<file path=ppt/ink/ink2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1:05.49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-379 1508 447 0,'0'0'55'0,"0"0"-31"16,0 0 44-16,0 0 5 15,0 0-17-15,0 0-23 16,0 0 20-16,-4 0-17 15,4 0-7-15,0 0-1 0,0 0 1 16,-4 0-13 0,4 0 0-16,-2 0 8 0,2 0-24 15,0 0 3-15,-4 0-3 16,4 0 0-16,0 0 0 16,0 0 0-16,0 0-4 15,0 0 1-15,0 0-2 16,4 0 2-16,35 0-3 15,11 0 6-15,6 0 1 16,10-6 1-16,3-3-1 16,8 1 0-16,-9-3 2 15,-2 5-3-15,0-1 1 0,-6-3-1 16,-1-3 0 0,5-1 1-16,0 3-1 0,0-7 2 15,4-1-2-15,4 3 1 16,-3-6-1-16,5 4 0 15,-3-9 0-15,3 2 0 16,1-1 2-16,9-2 0 16,2 0-2-16,-4 1 1 15,1 3-1-15,-10-2 2 16,-5 9-2-16,-4-13 0 16,14 5 0-16,2 3 0 15,1-5 1-15,-1 8 0 16,-16-2-2-16,-5 4 1 15,-23 4 0-15,5-1 4 0,-14 5-2 16,-11 5-2-16,-11 1-5 16,-5 3 5-16,0 0 1 15,0 0 2-15,0 0 3 16,0 0-2-16,0 0-3 16,0 0 6-16,0-4-7 15,-35 4-12-15,-33 0-46 16,-28 0-65-16,-17 16-129 15</inkml:trace>
</inkml:ink>
</file>

<file path=ppt/ink/ink2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1:06.02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-197 1669 520 0,'0'0'31'0,"0"0"-2"16,0 0 32-16,0 0 13 15,0 0-40-15,0 0-27 16,-16 0-1-16,16 0 1 16,0 0-3-16,0 0-2 15,0 0-2-15,4-4-3 16,27-6 3-16,18-7 11 15,12-8 0-15,23-5 1 0,10-6 0 16,19-3 13-16,1-8-15 16,16-5 1-16,-7 3-1 15,-2-7 4-15,-2 6-8 16,-2-1-6-16,-2-3 8 16,-6 3-7-16,-4-3-1 15,-10 10 4-15,-13 2-2 16,-13 12-2-16,-20 2 0 15,-8 10 1-15,-8 10 0 16,-14 0-1-16,-12 4 0 16,-3 2 1-16,-4 2 0 15,0 0 6-15,0-3 0 0,0-1 1 16,0 4 2-16,0 0-4 16,0 0 2-16,0 0-7 15,0 0 0-15,0 0 2 16,0 0-3-16,0 0-8 15,-30-6-55-15,-11-3-65 16,-14 5-56-16</inkml:trace>
</inkml:ink>
</file>

<file path=ppt/ink/ink2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3:20.28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10193 5402 769 0,'0'0'10'0,"0"0"4"15,0 0 47-15,0 0 3 16,0 0-30-16,0 0-14 16,0 0-5-16,0 0-15 15,9 0 3-15,7 8-2 16,5 15 1-16,4 8 0 16,2-7 5-16,1 10-1 15,0-14 1-15,2 1 4 0,2-2-8 16,0-4 2-16,0-8-1 15,7-7 4-15,7 0 0 16,10 0-2-16,13-41 10 16,20-23-6-16,12-19 1 15,28-26-3-15,26-15-1 16,21-6-7-16,8 4 6 16,-18 13-3-16,-23 20-2 15,-27 18-1-15,-22 10 0 16,-22 21-4-16,-20 11 4 15,-26 18 0-15,-15 9 0 0,-6 6 0 16,-5 0 0 0,0 0 1-16,0 0-1 0,0 0 0 15,0 0 0-15,0 0 2 16,0 0-1-16,0 0 4 16,0 0-5-16,0 0 2 15,0 0-1-15,0 0-1 16,0 0-1-16,0 0 0 15,4-7-21-15,-4-9-20 16,0-6-18-16,-20-6-106 16,-40-10-282-16</inkml:trace>
</inkml:ink>
</file>

<file path=ppt/ink/ink2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6:00.89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4972 631 360 0,'0'0'81'16,"0"0"20"-16,0 0-35 15,0 0-5-15,0 0-11 16,0 0-25-16,-64 4 9 16,47-4-11-16,-11 7-6 15,-2 4 7-15,-5-2-4 16,-9 5-9-16,-2-4-3 15,-5 4-5-15,2 5 11 16,-5-2-5-16,3-3 9 16,1-4-13-16,-5 4 4 0,5-5-1 15,1 2 6-15,3-4-7 16,-8-3 3-16,3-2-1 16,0-2-1-16,2 0-6 15,-6 0 6-15,-3 4-5 16,3-4-2-16,4 0 5 15,2 0-3-15,-2 0-1 16,0 0-1-16,2 0 4 16,4 0-3-16,4 0-2 15,-2 0 4-15,4 0 1 16,-2 0-5-16,-5 0 0 16,1 0 0-16,-6 0 1 15,-7 0-1-15,11 3 1 16,-3 8 1-16,0-3-2 15,-1 4 0-15,-2-4 0 0,5 2-1 16,4-1 2-16,-2 4-1 16,5 1 2-16,1-1-2 15,-1-2-2-15,2-2 1 16,10 0 0-16,1 1 1 16,-5 7-1-16,11-11 1 15,-5 6 0-15,9-11 0 16,4 3 0-16,-4 6 0 15,-5 0 0-15,0 4 1 16,-2-2-1-16,-9 7 0 0,-3-5-1 16,5 9-4-1,-10 0 5-15,12-5 1 0,1-2-1 16,7-4-1-16,5 0 1 16,8 1 0-16,-3-9 0 15,9 9 0-15,-1-8 0 16,0-1-4-16,-5 2 4 15,3 7 0-15,-2-8 5 16,3 1-9-16,-3-3 8 16,8 1-4-16,-5 7 0 15,5-7-5-15,0-3 5 16,-6 7-3-16,2-3-3 16,4-1-11-16,-4-4-15 15,4 0-8-15,0 0-18 16,0 0-43-16,0 0-12 15,0 0 6-15,0-14-55 0,0 1-46 16</inkml:trace>
</inkml:ink>
</file>

<file path=ppt/ink/ink2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6:59.15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9-5 376 0,'0'0'41'0,"0"0"20"0,0 0 33 16,0 0-43 0,0 0 8-16,0 0-15 0,4 0-7 15,-4 0 11-15,0 0-12 16,0 0-4-16,0 0-5 15,0 0-3-15,0 0-7 16,0 0-1-16,0 0-1 16,0 0-4-16,0 0-3 15,0 0 3-15,0 0-1 16,0 0 3-16,0 0-5 16,0 4 6-16,0-4-5 15,0 0-4-15,0 0-2 16,0 0 5-16,0 0-7 15,0 0-1-15,0 0 0 16,0 0 1-16,0 0-3 0,0 0-2 16,0 0 3-16,0 0 1 15,0 3-6-15,0 7 1 16,0 8 1-16,0 9 4 16,0 5 2-16,5-3-2 15,3-2 0-15,-8 0 0 16,5-3 1-16,-1 0-1 15,-4-2 0-15,4-7 5 16,-4 9-9-16,0-7 4 16,5-2-1-16,-5-1 1 15,1-1 1-15,3-4-1 16,-4-3-1-16,0 7 1 0,0-13 6 16,5 0-6-16,-5 0-3 15,0 0 1-15,0 0 2 16,0 0 4-16,0 0-2 15,0 0-3-15,0 0 1 16,0 0 0-16,0 0-1 16,0 0 2-16,0 0-1 15,0 0 0-15,0 0 0 16,0 0-1-16,0 0 1 16,0 0-5-16,0 0 0 15,0 0-6-15,4 0-17 16,-4 0-7-16,0 0-21 15,0-4-24-15,-9-11-110 0,-14 2-16 16,-3-1-157 0</inkml:trace>
  <inkml:trace contextRef="#ctx0" brushRef="#br0" timeOffset="1165.32">-114 304 273 0,'0'0'77'0,"0"0"6"16,0 0 8-16,0 0-40 16,0 0-27-16,0 0-1 15,0 0-13-15,0 0 4 0,0 0-5 16,0 4-7 0,0 5 21-16,4 1-2 0,10-2-7 15,7 6-2-15,-5-5-1 16,5 5-5-16,-8-3 0 15,2-2 2-15,8-2 5 16,-10 0-5-16,5-3-7 16,-4-4 4-16,1 0 2 15,-7 0-5-15,1 0 2 16,-5 0 4-16,2 0-1 16,-1 0 5-16,3 0 8 15,4 0-6-15,-1 0 2 16,-2-14-3-16,0-3-2 15,0 2-11-15,-4-5 4 16,3-2 1-16,-8 8 2 0,4-5 0 16,-4 4-3-16,4 8-1 15,-4-3 4-15,0 0-1 16,0 5-5-16,0-3 1 16,0 8 1-16,0 0 3 15,0 0 3-15,0 0 3 16,0-5-3-16,0 2-3 15,-11 3-5-15,-8 0-2 16,-10 0 2-16,-2 0 0 16,-5 0 0-16,4 0 0 15,-10 3-1-15,12 6 0 16,-4 0-1-16,13 1 1 0,3 0 0 16,-5-3 1-16,6 4-1 15,6-7 7-15,7 1-4 16,0-5 1-16,4 0 2 15,0 4-1-15,0-4-4 16,0 0 0-16,0 6 0 16,0-6-1-16,0 0 0 15,0 0 0-15,0 0 3 16,0 0-3-16,0 0 0 16,0 0-4-16,0 0 4 15,0 0 1-15,0 0-1 16,0 0 0-16,0 0 4 15,0 0-4-15,0 0 0 0,0 0 0 16,0 0-1-16,0 0 1 16,0 0 0-16,0 0 1 15,0 0-1-15,0 0 2 16,0 0-3-16,0 0 2 16,0 0 0-16,0 0-1 15,0 0-1-15,0 0 1 16,0 0 1-16,0 0-1 15,0 0 0-15,0 0 2 16,0 0-4-16,0 0 2 16,0 0 0-16,0 0 0 15,0 0 3-15,0 0-6 0,0 0 6 16,0 0-6 0,0 0 5-16,0 0-4 0,0 0 2 15,0 0 0-15,0 0 0 16,0 0 0-16,0 0-1 15,0 0 1-15,0 0 1 16,0 0-1-16,0 0-1 16,0 0 1-16,0 0 1 15,0 0-1-15,0 0 0 16,0 0-2-16,0 0 2 16,0 0 0-16,0 0 0 15,0 0 0-15,0 0 0 16,0 0 0-16,0 0 1 15,0 0-3-15,0 0 1 16,0 0-3-16,0 0-7 0,0 0-13 16,0 0-12-16,0 0-32 15,0 0-61-15,0 0-136 16</inkml:trace>
  <inkml:trace contextRef="#ctx0" brushRef="#br0" timeOffset="1748.22">-11 383 9 0,'0'0'232'15,"0"0"-187"-15,0 0 41 16,0 0-4-16,0 0-29 15,0 0-7-15,0-11-12 0,0 11-1 16,0 0-5-16,0 0 14 16,0 0-16-16,0 0 2 15,0 0-7 1,0 0 2-16,0 0-3 0,0 0-3 16,0 0-6-16,0 0 1 15,0 0-1-15,0 0-1 16,0 0-7-16,0 0 5 15,0 0-7-15,0 0-1 16,0 0 1-16,0 0-1 16,0 0 1-16,0 0 0 15,0 0-1-15,0 0 0 16,0 0 0-16,0 0 0 16,0 0 0-16,0 0 0 0,0 0 0 15,0 0 0-15,0 0-2 16,0 0-17-16,0 0-60 15,5 0-57-15,5 0-73 16,-1 14-142-16</inkml:trace>
  <inkml:trace contextRef="#ctx0" brushRef="#br0" timeOffset="9029.92">321-110 192 0,'0'0'70'0,"0"0"24"16,0 0-20-16,0 0-9 15,0 0-18-15,0 0-9 16,0 0-5-16,0-23 4 16,0 23 19-16,0 0-13 15,0 0 46-15,0 0-65 16,0 0-6-16,-3 0-6 15,3 0-1-15,0 0 2 16,0 0-3-16,-5 0-4 16,5 0 3-16,-10 0 2 0,-7 14-9 15,-9 23 0 1,-6 5-2-16,-6 10 4 0,2 6-3 16,-5 4-1-16,1-2 1 15,-7 4 0-15,10-11 0 16,6-13 3-16,9-6-6 15,2-21 5-15,13-3-5 16,2-6 6-16,5-4-3 16,0 0-1-16,0 0 1 15,0 0 0-15,0 0-1 16,0 0 0-16,0 0 1 16,0 0 2-16,0 0-3 15,0 0 0-15,0 0 0 16,0 0-1-16,0 0-5 15,0 0-7-15,0 0-6 0,0 0-19 16,0 0-20-16,0 0-52 16,0 0-16-16,0-4-16 15,-1-6-241-15</inkml:trace>
  <inkml:trace contextRef="#ctx0" brushRef="#br0" timeOffset="9359.04">-159 322 233 0,'0'0'53'16,"0"0"43"-16,0 0 2 15,0 0-42-15,0 0-11 0,0 0-6 16,-11 0-8 0,7 0-1-16,0 0-9 0,4 13 2 15,0 1-3-15,0 1-11 16,0-7 1-16,0 6-5 15,0-8 1-15,0 1-4 16,0-3-4-16,0-1 0 16,0-3 2-16,17 0 4 15,5 0 0-15,16 0 10 16,-1 0-6-16,7 0 1 16,2-20-3-16,-4-11 0 15,3 3-6-15,-4 5-3 16,-5-11-38-16,2 20-74 15,-6-8-31-15,-10 8-138 0</inkml:trace>
  <inkml:trace contextRef="#ctx0" brushRef="#br0" timeOffset="11025.97">883-168 214 0,'0'0'52'0,"0"0"14"15,0 0 19-15,0 0-24 16,0 0-17 0,0 0 1-16,0 0-16 0,0 0-5 15,0 0 1-15,-8 4 0 16,-7 18-3-16,-2 1 0 16,-6 5 8-16,-1 5-6 15,-7 0 9-15,3 11-13 16,-10 4-6-16,-1 3 1 15,-2 10-5-15,-1-6 1 16,6-8-1-16,4-11-3 16,9-9-3-16,6-3 0 15,4-9-1-15,5-12-2 0,4 3 1 16,4-6-1-16,0 0-1 16,0 0 2-16,0 0 1 15,0 0-1-15,0 0-3 16,0 0 1-16,0 0-4 15,0 0-8-15,0 0-3 16,0 0-11-16,0 0-22 16,0 0-10-16,-9 0-40 15,6-2 72-15,3-9-8 16,-4 4-7-16,4-1 22 16,-4-1 15-16,4 3 2 15,0 1 2-15,0 1 5 16,0 4 4-16,0 0 13 15,0 0-10-15,0 0 4 0,0 0-6 16,0 0 2-16,0 0-2 16,0 0-8-16,0 0 1 15,0 0-2-15,0 0 5 16,8 0 1-16,16-4 6 16,2-1 3-16,-3-4-8 15,9 0 0-15,-9 0-8 16,13-6 0-16,-8-4 5 15,4 5-4-15,0-8 0 16,4 0-1-16,3-11-24 16,3-1-32-16,-4 2-41 15,-2 0-154-15</inkml:trace>
  <inkml:trace contextRef="#ctx0" brushRef="#br0" timeOffset="10208.56">546-86 269 0,'0'0'89'0,"0"0"9"15,0 0-2-15,0 0-45 16,0 0-8-16,0 0 1 16,0-9-17-16,0 9-6 15,0 0 3-15,0 0 0 16,0 0 2-16,0 0-10 16,0 0 2-16,0 0-4 15,0 0-8-15,0 0 2 16,0 0-2-16,0 4-5 0,-5 20 6 15,-22 18-2-15,-1 2 1 16,-14 7-2-16,3 7 1 16,-12 2-4-16,0-1 2 15,8 2-3-15,1-14 0 16,8-10 3-16,13-11-1 16,8-11-1-16,4-11-1 15,4 2 0-15,5-6 0 16,0 0-3-16,0 0 0 15,0 0 3-15,0 0 0 16,0 0 0-16,0 0 3 16,0 0-3-16,0 0-4 15,0 0-4-15,0 0 3 0,0 0-13 16,0 0-8 0,0 0-40-16,0 0 20 0,-4-6 5 15,-3 2-9-15,7 1 37 16,-4-3 7-16,1 2 5 15,3 4 2-15,0-2 1 16,0 2 7-16,0 0 17 16,0 0 0-16,0 0-4 15,0 0-3-15,0 0-7 16,0 0 0-16,0 0 7 16,0 0-14-16,0 0 4 15,0 0-2-15,0 0-6 16,0 0-1-16,0 0 1 0,0 0-1 15,0 0 0-15,0 0-6 16,0-3 6-16,27-6 4 16,8-7-3-16,7-2 2 15,-4-5-2-15,1 1 2 16,3-1-1-16,-3-12-4 16,3 4-8-16,-8-1-64 15,-3 1-35-15,-4 11-119 16</inkml:trace>
  <inkml:trace contextRef="#ctx0" brushRef="#br0" timeOffset="11909.16">1248-220 182 0,'0'0'67'0,"0"0"-17"16,0 0 26-16,0 0-21 16,0 0 1-16,0 0-20 15,0 0-5-15,0 0-15 16,0 0 5-16,0 0-3 16,0 0-3-16,0 0 5 15,0 19 4-15,-9 0 5 16,-7-1-8-16,3 4-1 15,-5 1-5-15,1 5-2 16,-11 4 5-16,5 2-5 16,2 3-4-16,-13 8-1 15,4 3-1-15,-7 6-6 0,3-1 2 16,-6-8-1 0,7 2-2-16,7-16 2 15,9-11-2-15,-2-3 2 0,6-3 1 16,7-4-2-16,-3-3 0 15,9-4 0-15,0-3 0 16,0 0 0-16,0 0 0 16,0 0 4-16,0 0-3 15,0 0-2-15,0 0 1 16,0 0-1-16,0 0-2 16,0 0-15-16,0 0-23 15,-4 0-10-15,-5 0-54 0,0 0 11 16,5 0 24-1,-6-7-24-15,6-2 16 0,4-2 56 16,-2 4 17-16,2 3 4 16,0 0 6-16,0 4 48 15,0-6-15-15,0 6-6 16,0 0-2-16,0 0 3 16,0 0-14-16,0 0-2 15,0 0-5-15,0 0-10 16,0 0 7-16,0 0 5 15,0 0 8-15,0 0 2 16,0 0-15-16,10 0 10 16,5 0-7-16,-2 10-1 15,-4-6-8-15,-1 3-4 16,7 0 6-16,4-7-2 0,-6 4-1 16,10-4-2-16,4 0 4 15,1 0-2-15,4 0 9 16,-2-18-5-16,4-5-5 15,-4-5 1-15,12 1-2 16,-10 0 2-16,9 2-6 16,-6-5-17-16,8 0-47 15,-7 8-81-15,4-1-315 16</inkml:trace>
  <inkml:trace contextRef="#ctx0" brushRef="#br0" timeOffset="13979.73">1348 335 256 0,'0'0'43'0,"0"0"34"16,0 0 36-16,0 0-56 15,0 0-13-15,0 0-13 16,0 0 14-16,0 0-5 16,0 0-8-16,0 0-5 0,0 0 8 15,0 0-15 1,-5 9-7-16,5 15-4 0,-5-2 5 15,0 3 1-15,-4-7-8 16,5-1-6-16,4 2 9 16,0-4-6-16,-4 2 1 15,-1 3-3-15,1-6-2 16,0-5 1-16,4-9 0 16,0 4-2-16,0-4 1 15,0 0 0-15,0 0-2 16,0 4 2-16,0-1 0 15,26-3 0-15,-3 0 1 0,13 0 0 16,-10 0 0-16,8 0-1 16,-4 0 0-16,4-7 0 15,-8-6 4-15,3-1-3 16,-8 1 1-16,3 3-2 16,-5 1 0-16,-11-2-1 15,11 6-5-15,1-7-18 16,15-2-43-16,15 0-57 15,5-4-84-15</inkml:trace>
  <inkml:trace contextRef="#ctx0" brushRef="#br0" timeOffset="15471.8">4070 267 320 0,'0'0'74'0,"0"0"-26"0,0 0 51 15,0 0-43-15,0 0-21 16,0 0 12-16,0 0-15 15,0 0-12-15,0 0-4 16,2 0-7-16,-2 0-2 16,0 0 1-16,0 0-6 15,0 7 5-15,4 8 13 16,-4 5-2-16,6-2-3 16,-2-9-13-16,1 4 8 15,-1 6-10-15,-4-15 5 16,4 3-2-16,-2-3-1 15,2-1-1-15,3-3-1 0,-2 0 0 16,5 0 0-16,9 0 5 16,-2 0-2-16,2 0 1 15,13 0-1-15,-6-14-3 16,4-9 3-16,1 5-2 16,-1-4 1-16,4 2-2 15,-4-8-33-15,6 5-40 16,2-9-54-16,-12 8-97 15</inkml:trace>
  <inkml:trace contextRef="#ctx0" brushRef="#br0" timeOffset="15061.39">4501-157 275 0,'0'0'78'0,"0"0"-30"16,0 0 56-16,0 0-46 15,0 0-35-15,0 0-2 16,0-3 1-16,0 3 4 16,-4 3-3-16,-11 17 1 15,-5 4 6-15,4-2-7 16,-6 6-3-16,3-5 15 0,-5 12-21 16,2 5 7-16,-6 1-16 15,2 1 11-15,3 8-3 16,-4-2-3-16,-1-3-7 15,3 3 6-15,4-8 5 16,3-3-2-16,1-17 8 16,7-2 0-16,1-9-4 15,9-9-3-15,0 0 0 16,-2 0-2-16,2 0-3 16,0 0-4-16,0 0 2 15,0 0-4-15,0 0-1 16,0 0 0-16,0 0 2 0,0 0-3 15,0 0 0-15,0 0-1 16,0 0 1-16,0 0-2 16,0 0-12-16,0 0-10 15,0 0-14-15,0 0-17 16,0 0-42-16,-4 0-90 16,-8 0-254-16</inkml:trace>
  <inkml:trace contextRef="#ctx0" brushRef="#br0" timeOffset="16704.22">4431 313 267 0,'0'0'99'0,"0"0"-12"16,0 0 6-16,0 0-47 15,0 0-10-15,0 0-7 16,0-4-2-16,0 4-12 16,0 0-8-16,0 0-1 15,0 0-3-15,0 0-1 16,0 0 2-16,0 4 5 16,0 5 0-16,0 5-2 15,0-1-1-15,0 6-1 16,0-8 0-16,0-7-2 0,0 3 0 15,0-1-2-15,0 4-1 16,5-1 0-16,1-6 2 16,-2-1-1-16,0 2-1 15,5 2 0-15,1-6 1 16,-1 0-1-16,0 0 0 16,5 0 6-16,2 0-2 15,4 0-2-15,4 0 7 16,-4-10-3-16,5-4 0 15,-4 0-2-15,3 1-4 16,7 2-2-16,-12-8 2 16,13 6 6-16,-10 4-6 15,4-1-2-15,3 1 0 0,-7 5-25 16,2-6-18 0,-6 10-3-16,-5-5-38 0,6-3-55 15,0-4-131-15</inkml:trace>
  <inkml:trace contextRef="#ctx0" brushRef="#br0" timeOffset="16201.93">5002-221 113 0,'0'0'111'16,"0"0"-88"-16,0 0 55 16,0 0-18-16,0 0-10 15,0 0-10-15,-51 13-6 16,42-10 3-16,5 1-9 15,-5 1-9-15,-1-1 6 16,-3 6-6-16,11-2 10 16,-6-2-17-16,-4 2-1 15,6 1 3-15,-7 4-1 0,-3 1 1 16,-1-1 10-16,-3 3-15 16,5 7 17-16,-13 0 3 15,10 1-12 1,-4 7 3-16,-7 2-9 0,11 4-7 15,-9-4 3-15,4 9-4 16,1-5 5-16,2 1 1 16,-5-3-3-16,6 2-6 15,6-4 5-15,-6-9 4 16,6 4-7-16,3-8 3 16,1-3-4-16,-4-4 3 15,13 1-4-15,-7-14 1 16,4 0 1-16,3 0 1 15,0 0 1-15,0 0-1 0,0 0 0 16,0 0-3-16,0 0 0 16,0 0 1-16,0 0-1 15,0 0-5-15,0 0-19 16,0 0-7-16,0 0-39 16,0 0-44-16,0 0-50 15,0-14-167-15</inkml:trace>
  <inkml:trace contextRef="#ctx0" brushRef="#br0" timeOffset="17611.4">5305-225 160 0,'0'0'45'0,"0"0"1"16,0 0 31-16,0 0-23 15,0 0-10-15,0 0 9 16,0 0-13-16,0 0 0 16,0 0-10-16,0 0-5 15,0 0-3-15,0 0-1 16,0 0-5-16,0 0-3 16,0 0 0-16,0 0-9 0,0 0 4 15,0 0 3 1,0 0 1-16,-5 0 0 0,-3 5 6 15,5 3-13-15,-2-1-2 16,1 4 14-16,0 1-2 16,2-4-9-16,-2 2 5 15,-5-3-1-15,5 4 3 16,4-2-3-16,-5 4-3 16,-6-8-4-16,4 4 8 15,2 6-7-15,-3-6-3 16,2 6 10-16,-3 3-9 15,0-5-2-15,-4 15 7 16,-6-6 2-16,1 6-6 16,-4 4-3-16,2 2 1 15,-5-1 2-15,6 2-3 0,-6-4 1 16,5 4 0-16,1-4-1 16,0-2 1-16,2-6-1 15,2-4 0-15,11-10 0 16,0 6 1-16,4-7-2 15,0-8 3-15,-5 0-1 16,5 0 2-16,0 0 3 16,-4 0-6-16,4 0 2 15,0 0-2-15,-4 0 2 16,4 0-2-16,0 0-4 16,-6 7 4-16,1-7 0 15,-3 4-20-15,2-4-23 16,-7 0-6-16,4 0-69 15,1 0-51-15,-6 0-114 0</inkml:trace>
  <inkml:trace contextRef="#ctx0" brushRef="#br0" timeOffset="18171.89">4845 243 199 0,'0'0'131'15,"0"0"-52"-15,0 0 13 16,0 0-38-16,0 0-22 16,0 0-6-16,0-9-3 15,0 9 0-15,0 0-9 16,0 0 2-16,0 0-12 0,0 0 5 16,0 0-8-1,0 4 5-15,0 9-1 0,0 3 7 16,0-9-6-16,0 13 2 15,0-6-8-15,0-1 5 16,0 1 0-16,0 0 3 16,0-5-1-16,0 1-7 15,0-6 3-15,0 3 0 16,0 0-3-16,0-3 1 16,0-4-1-16,0 2 0 0,0-2 0 15,0 0-4 1,0 0 4-16,6 0 0 0,8 4 0 15,-1-4 3-15,5 0-3 16,-4 0 1-16,5 0 0 16,3 0 3-16,-3 0-2 15,4-10-1-15,-1-4 3 16,-4-9-1-16,1 10-3 16,0 4 1-16,-1-1 0 15,-2 1-1-15,-5-5 0 16,-7 9 2-16,1 5-1 15,-5 0-1-15,0 0 0 16,0 0 2-16,0 0-3 16,4 0 1-16,2-4 0 15,6 0-10-15,5-3-28 16,-3 3-63-16,5 4-98 0</inkml:trace>
  <inkml:trace contextRef="#ctx0" brushRef="#br0" timeOffset="-16279.92">5068-16 211 0,'0'0'127'16,"0"0"-37"-16,0 0-12 16,0 0-31-16,0 0-19 15,0 0-17-15,0 0-1 0,0 0 2 16,0 0-1-16,25 0 9 15,-1 0-3-15,2 0 0 16,11 0-3-16,-5 0 7 16,17 0-13-16,-7-6 2 15,1 3-3-15,4-12-4 16,-2 10 0-16,-9-3-1 16,4 2-1-16,-14 2 0 15,-1 0-1-15,-12 4-1 16,-12 0 1-16,3-4 2 15,-4 4-2-15,0 0 4 16,0 0 2-16,0 0 12 0,0 0 14 16,0 0-9-16,-5 0-1 15,-29 0-13-15,-4 8-5 16,-4 2 1-16,-3 3 4 16,1 2-3-16,-5-6 8 15,6-1-8-15,8 2-2 16,-1-2 4-16,15-6-2 15,6 5-4-15,1-7 5 16,14 4-2-16,-5-4 1 16,5 0 8-16,0 0-10 15,0 0-4-15,0 0-1 16,0 0 1-16,0 0 0 16,0 0-6-16,5 0 0 0,26 0 6 15,4 0 2 1,2 0-2-16,1 0 0 0,-2-4 0 15,4 1 0-15,-8-3-2 16,4 2 2-16,-13 0 0 16,4 1-2-16,-14 3 1 15,0-4-4-15,-7 4 4 16,-2-3 0-16,-4-1 1 16,0 4 0-16,0 0 0 15,0 0 1-15,0 0 3 16,0 0-2-16,0 0 2 15,-19 0 0-15,-10 0-4 0,4 0 4 16,-1 0-3-16,-3 0 0 16,7 0 8-16,-1 0-7 15,5 0 5-15,6 0-6 16,3 0 5-16,8 0-4 16,-3 0 4-16,4 0 3 15,0 0-9-15,0 0-3 16,0 0 0-16,0 0-1 15,0 0-3-15,0 0-3 16,14 0 3-16,22 0 7 16,3 0-3-16,4-4 3 15,-1-5 0-15,-3-6-1 16,1 6-2-16,-10 0 2 0,-11 8-5 16,-5-3 1-1,-9 4 1-15,-5 0-4 0,0 0 1 16,0 0 7-16,0 0 0 15,0 0-1-15,0 0 1 16,-38 0 0-16,-1 5 0 16,-11 13 1-16,4 0 5 15,-3-1-5-15,9-10 2 16,4 1-3-16,13-6 1 16,10-2 5-16,1 4 4 15,12-4-5-15,0 0 1 16,0 0-5-16,0 0-1 0,0 0-4 15,0 0 0 1,0 0 0-16,16 0 4 0,7-10-5 16,13-4 5-16,-1 0-1 15,-2 7 1-15,-3-9-2 16,3 8 0-16,-20 2-2 16,0 2-6-16,-7 4 4 15,-6 0 3-15,0 0 1 16,0 0 2-16,0 0 0 15,0 0 0-15,0 0 3 16,0 0-2-16,-19 0 0 16,-8 0-1-16,-1 0 0 15,7 0 0-15,-4 0 0 16,5 0 2-16,10 0-2 16,1 0 4-16,9 0 7 0,0 0-11 15,0 0 0-15,0 0-1 16,0 0 1-16,0 0-4 15,0 0-5-15,0 0-2 16,5 0 2-16,16 0 8 16,7 0 1-16,-4-8 0 15,-2 3 0-15,-2-10 0 16,-4 15 2-16,-8-4-2 16,-3 4 0-16,-5 0 3 15,0-4-3-15,0 4 0 16,0 0 1-16,0 0-1 15,0 0-2-15,-34 0-1 16,0 4 0-16,-6 9 2 16,12-2-1-16,-5 1 2 0,9-6 0 15,5-2 4-15,8-4-3 16,6 4-1-16,5-4-1 16,0 0-2-16,0 0 2 15,0 0-2-15,0 0-3 16,0 0-9-16,20 0 13 15,8 0 1-15,8 0 0 16,-2 0 2-16,-1 0-2 16,-5 0 2-16,-8-4-1 15,-4-5 0-15,1 4 1 16,-16 1-2-16,4 0 2 16,-5 4-3-16,0-1-1 15,0-9-8-15,0 1-37 16,0-6-139-16,-32 10-181 15</inkml:trace>
  <inkml:trace contextRef="#ctx0" brushRef="#br0" timeOffset="67814.19">-161 2514 392 0,'0'0'53'0,"0"0"-20"16,0 0 55-16,0 0-40 16,0 0 7-16,0 0 5 15,0 0-9-15,0-43-6 16,0 38-5-16,0 5-12 16,0 0 5-16,0 0-9 15,0 0-1-15,0 0-9 16,0 0 0-16,0 0 0 15,0 0-7-15,0 0 2 16,0 0-2-16,0 0-1 16,0 0 0-16,0 0-2 15,0 0 6-15,0 0-9 16,0 0 3-16,0 0-3 16,0 0 1-16,0 0-2 15,0 0 0-15,0 0 0 0,0 0-2 16,0 0 1-16,0 24-3 15,0 14 0-15,0 7 5 16,10 1-1-16,2-2 2 16,4 4-2-16,-7-1 0 15,4 0 0-15,-9-1 5 16,2-3-5-16,1-2 0 16,-3 1 0-16,-4-20-4 15,0-7 5-15,0-2-1 16,0-13 1-16,0 0 3 15,0 0-3-15,0 0 0 16,0 0 2-16,0 0 0 0,0 0 0 16,0 0 0-16,-11 0 1 15,-12-13-4-15,2-2-1 16,-3 6-3-16,5-4 2 16,0-2 2-16,0 6 0 15,10 4 0-15,1-4-3 16,-1 5 2-16,9 3 2 15,-4 1-1-15,4 0 1 16,0 0 1-16,0 0-4 16,0 0 4-16,0 0-3 15,0 0 2-15,0 0-1 16,0 0 0-16,0 0-4 16,0 0 0-16,0 0 2 0,0 0 0 15,0 0 1-15,0 0-8 16,0 0 9-16,8 0-3 15,10 14 3-15,-4-5 0 16,9 6 0-16,-10-6 3 16,6 9-5-16,4-8 4 15,-9-5-2-15,3 0 0 16,-7-1-2-16,-3 0 1 16,-2-3 2-16,-5 3-2 15,4-4 1-15,-4 0 0 16,0 0 0-16,7 0 1 15,-2 0-1-15,3-5 0 0,5-17 0 16,-7 2 1 0,1-6-1-16,2 2 0 0,-3 4 3 15,-2-1-3-15,-4 11 0 16,0 4 0-16,0 2 0 16,0 4 0-16,0 0 2 15,0 0-2-15,0 0 0 16,0 0 0-16,0 0 1 15,0 0 3-15,0 0-4 16,0 0 2-16,0 0-6 16,-4 0 3-16,-19 0-3 15,-15 0 4-15,3 4-1 16,-5 12 1-16,8-8-1 0,-6 5-1 16,8 2 2-1,5-6 2-15,7-4 4 0,14-1-10 16,-9-3 6-16,9-1-2 15,-5 0 0-15,9 0 2 16,0 0-2-16,0 0-2 16,0 0-1-16,0 0 3 15,0 0 0-15,0 0-2 16,0 0 1-16,0 0 1 16,0 0 0-16,0 0 0 15,0 0 1-15,0 0-1 16,0 0 3-16,0 0-6 15,0 0 3-15,0 0 0 16,0 0 0-16,0 0 0 0,0 0 0 16,0 0 1-16,0 0-1 15,0 0 0-15,0 0-1 16,0 0 2-16,0 0 5 16,0 0-6-16,0 0-4 15,0 0 3-15,0 0 0 16,0 0 1-16,0 0 0 15,0 0 2-15,0 0-2 16,0 0 0-16,0 0-4 16,0 0-1-16,0 0-7 15,0 0-12-15,0 0-14 16,0 0-25-16,0 0-33 16,17 0-68-16,-4-10-31 15</inkml:trace>
  <inkml:trace contextRef="#ctx0" brushRef="#br0" timeOffset="69335.78">-220 2498 123 0,'0'0'50'0,"0"0"-32"0,0 0 24 15,0 0-5 1,0 0-13-16,0 0 10 0,0 0-11 16,0 0-10-16,0 0-1 15,0 0 13-15,0 9 10 16,0 6-9-16,0 4 7 16,0 4-12-16,0-9-15 15,0 20 23-15,0-7-24 16,0 1 8-16,5 7-3 15,8-7-8-15,6 0 5 16,-10-5 0-16,0-3-2 16,-3-1-3-16,2 0 0 15,-3 2 0-15,2-7 6 16,-3-4-2-16,-4 0 1 16,7-10-7-16,-7 0 3 15,0 4-2-15,0-4 2 16,0 0 2-16,0 0 5 0,0 0 0 15,0 0-2-15,0 0-1 16,0 0 3-16,0 0-9 16,0 0 2-16,0 0 2 15,0 0-5-15,0 0-6 16,0 0-67-16,-23 0 25 16,9 0-25-16,1 0-58 15,0-4 26-15,-2 4 51 16,5 0 12-16,-3-7 42 15,9 7 1-15,-1-3 25 0,1 3 30 16,0 0 5-16,-1 0 10 16,5 0 0-16,0 0-23 15,0-4-9-15,0 4-7 16,0 0-2-16,0-2-12 16,0 2-12-16,0 0 1 15,0 0-7-15,0 0 0 16,0 0-3-16,0 0 3 15,0 0 0-15,18 0 1 16,-5 6-1-16,1 4 6 16,1-6 1-16,-2 0-6 15,-5-4 3-15,1 6 1 16,1-6-4-16,-5 3 7 16,2 1-6-16,-3-4-1 15,-4 0 17-15,12 0-3 0,-8 0 2 16,1 0-2-1,8 0 1-15,-3-21-8 0,-3-3 6 16,6 0 6-16,-6 7-9 16,2-2-1-16,-5 5 11 15,-4 4-4-15,0 1-14 16,0 0-1-16,0 9 11 16,0 0-11-16,0 0 7 15,0 0 1-15,0 0-1 16,0 0-5-16,0 0 4 15,-8 0-8-15,-8 0-2 16,-5 9 2-16,3 6 0 16,4-2-8-16,-4-2 8 15,5 2 0-15,2-9 0 0,7 2 0 16,0-2-2-16,4-1 2 16,0-3 0-16,0 0 6 15,0 0-5-15,0 0-1 16,0 0 0-16,0 0-5 15,0 0 11-15,0 0-11 16,0 0 11-16,0 0-7 16,0 0 1-16,0 0-7 15,0 0-1-15,0 0-2 16,0 0-20-16,0 0-18 16,0 0-17-16,0 0-23 15,0 5-18-15,0-4-117 0,0 3 22 16</inkml:trace>
  <inkml:trace contextRef="#ctx0" brushRef="#br0" timeOffset="69630.99">-216 2829 199 0,'0'0'78'15,"0"0"-54"-15,0 0 52 16,0 0 5-16,0 0-43 16,0 0 0-16,6-5-16 15,-2 5-10-15,-4 0-3 16,4 0-9-16,-4 0-1 15,15 0-7-15,-2 0-39 16,2 0-61-16,5 0-143 16</inkml:trace>
  <inkml:trace contextRef="#ctx0" brushRef="#br0" timeOffset="80368.9">569 3726 244 0,'0'0'63'0,"0"0"13"16,0 0 2-16,0 0-38 15,0 0-10-15,0 0 4 16,0-13-16-16,0 13 1 16,0 0 3-16,0 0 2 15,0 0 6-15,0 0-5 16,0 0-5-16,0 0-1 16,0 0-6-16,0 0 4 15,0 0 11-15,0 0-12 16,0 0-5-16,0 0-1 15,0 0 3-15,0 0-4 0,0 0-3 16,0 0 0-16,0 0 2 16,0 0 2-16,0 0-2 15,0 0 4-15,0 0-2 16,0 0-9-16,0 0 7 16,0 9-1-16,0 5 0 15,0-9 0-15,0-1-2 16,0 1-1-16,0-5 0 15,-5 6-2-15,5-6 0 16,0 0 0-16,0 9-2 16,-4-1 0-16,3 3 4 15,-4-7-1-15,1-4-1 16,4 0-1-16,0 0-1 0,0 4 1 16,0-4 1-1,0 0-1-15,0 5 0 0,0-5 0 16,0 0-1-16,-4 0 1 15,4 0 0-15,0 0 0 16,0 0 1-16,0 0-1 16,0 0 1-16,0 0-1 15,0 0 1-15,0 0 0 16,0 0-2-16,0 0 8 16,0 0-7-16,0 0 2 15,0 4-3-15,0-4 1 16,0 6-1-16,-5 3 7 15,-4 9-7-15,1-4 1 16,-2-4 2-16,5 2-2 16,1-3-1-16,-2 6 3 0,-3 4-1 15,5 0-1-15,-9 2-1 16,0 3 2-16,1-1-2 16,4 1 0-16,0 0 1 15,-2 7-1-15,2-4 0 16,-10 7 2-16,2-1-1 15,0-2-2-15,-3 7 2 16,6-6 0-16,-6-5-1 16,9-3 2-16,-3-5-2 15,9-6 0-15,0-7 1 16,4-6-1-16,0 4 0 16,0-4 0-16,0 0 0 0,0 0 1 15,0 0-1-15,0 4 0 16,0-4 3-16,0 0-3 15,0 0-3-15,-5 0 3 16,5 0 0-16,0 0 0 16,0 0 1-16,0 5-1 15,0-5 0-15,0 0-1 16,0 0 1-16,0 0-1 16,0 0 0-16,0 0-15 15,0 0 2-15,0 0-10 16,0 0-6-16,-4 0-3 15,-1 0-24-15,-3-19-48 0,-2 6 41 16,8-6-7 0,-2 4 10-16,-1 2 1 0,5-10-3 15,0 8 21-15,0 2 27 16,0 2 10-16,0-2 5 16,0 9 0-16,0-6 11 15,0 2 17-15,0 8 24 16,0-4-7-16,0 3 3 15,0 1-10-15,0 0-6 16,0 0 14-16,0 0-17 16,0 0-3-16,0 0-2 15,0 0-5-15,0 0-6 16,0 0-7-16,0 0 4 16,0 0-8-16,0 0 3 0,0 0-3 15,0 0 2-15,0 0 4 16,0 0-8-16,0 0 8 15,0 0-2-15,-4 0 5 16,4 0 4-16,0 0-10 16,0 0 2-16,0 0 0 15,0 0-7-15,0 0 6 16,0 0-6-16,0 0 1 16,0 0-1-16,0 0 0 15,0 0 0-15,0 0-13 16,0 0-26-16,0-5-43 15,0-4-33-15,0-8-53 16,0-7-306-16</inkml:trace>
  <inkml:trace contextRef="#ctx0" brushRef="#br0" timeOffset="78764.86">305 3690 454 0,'0'0'59'0,"0"0"-34"15,0 0 50-15,0 0 8 16,0 0-45-16,0 0 8 16,0 0-10-16,0-8-6 15,0 8 1-15,0 0-5 16,0 0 1-16,0 0-10 15,0 0-3-15,0 0-1 16,0 0-2-16,0 0-7 0,0 8 1 16,-19 15-1-16,-7 14-1 15,-6 5-1-15,-6 4 0 16,-2 10-1-16,-5 4 3 16,2 4 1-16,3 1-4 15,-7-3 7-15,13-11-7 16,-3-1 0-16,14-13 1 15,0-4 4-15,6-15-5 16,11-5 3-16,-3-7 5 16,9 4-5-16,-4-10 5 15,4 4 1-15,0 0-1 16,0-4-3-16,0 5-2 16,0-5 0-16,0 0 1 0,0 4-1 15,0-4-4-15,0 0 0 16,0 0-1-16,0 0 1 15,0 0 0-15,0 0-1 16,0 0-5-16,0 0-10 16,0 0-10-16,0 0-5 15,0 0-6-15,0 0-3 16,0 0 3-16,0 0-11 16,0 0-21-16,0-13-1 15,0 3 45-15,0 0 11 16,-5 3 11-16,5 1 2 15,0 5 2-15,-4-3 10 16,4 4 11-16,0 0 6 16,0-4 13-16,0 4-9 0,-4 0-7 15,4-4-2-15,0 4 2 16,0 0-17-16,0 0 6 16,0 0-10-16,0 0-3 15,0 0 1-15,0 0-2 16,0 0 0-16,0 0 0 15,0 12 0-15,0 2 3 16,13 2-2-16,-5-8 2 16,1 6-1-16,-3-5-1 15,7-3-1-15,-6-2 1 16,9 0 4-16,-7-4-5 16,10 0-1-16,8 0 1 15,4 0 1-15,2 0 4 0,6-23-5 16,3-5 3-16,-5 0-3 15,3-4-13-15,-8 1-24 16,9-4-51-16,1-1-76 16,-12 5-121-16</inkml:trace>
  <inkml:trace contextRef="#ctx0" brushRef="#br0" timeOffset="82206.56">-155 4125 281 0,'0'0'12'16,"0"0"39"-16,0 0 6 0,0 0-16 15,0 0-18 1,0 0-9-16,228-23 13 0,-180 19-13 16,4-1-3-1,1 5-7-15,-6 0-1 0,-7 0-1 16,-3 0 0 0,-11 0-2-16,-2 0-2 0,-10 5-9 15,-10-1-11-15,-4 11-3 16,0-2 16-16,-9 10-3 15,-31 5-20-15,-11-1-5 16,-7 7-27-16,-2-6 15 16,-4-6 49-16,14-8 2 15,3-1 30-15,12-7 15 16,15 2-13-16,11-8 5 16,9 0 16-16,0 0-52 0,0 0 1 15,19 0-3-15,26 0 4 16,2-14 8-16,8-4-2 15,4-9 0-15,5 5-2 16,-10 1-6-16,-3-2-2 16,-6 5 3-16,-11 5-3 15,-5 7-1-15,-19-1 0 16,-2 7 0-16,-8 0 0 16,0-5-7-16,0 5-5 15,-8-14-83-15,-23-6-148 16</inkml:trace>
  <inkml:trace contextRef="#ctx0" brushRef="#br0" timeOffset="180215.99">1129 5247 579 0,'0'0'16'0,"0"0"-14"16,0 0 52-16,0 0 29 15,0 0-24-15,0 0-19 16,0 0-12-16,0 9-1 16,0-8-4-16,0 3 4 15,0 4-3-15,0-3-3 0,0 1-2 16,0-6 5-16,0 3-13 16,0-3 8-16,0 6-6 15,0-6-3-15,0 0-1 16,0 0-8-16,0 0 10 15,0 0-6-15,0 0-3 16,0 0-2-16,0 0 5 16,0 0-5-16,0 0 1 15,0 0 2-15,0 0 0 16,0 0-3-16,0 0 2 16,0 0-1-16,0 0 0 15,0 0-1-15,0 0 0 16,0 0 2-16,0 0-1 15,0 0-1-15,0 0 0 0,0 4 0 16,0 0-1-16,0 7 3 16,0-2-2-16,0-2 0 15,0 0 0-15,0-3 0 16,0 0-1-16,0-4-6 16,0 0-23-16,0 0-18 15,0-4-30-15,0-48-98 16,-13-39-338-16</inkml:trace>
  <inkml:trace contextRef="#ctx0" brushRef="#br0" timeOffset="165846.2">1088 6507 430 0,'0'0'58'0,"0"0"-27"0,0 0 56 16,0 0-7-16,0 0-36 16,0 0 6-16,0 0-1 15,0 0-16-15,0 0-16 16,0 0 12-16,0 0-8 15,0 0-5-15,0 0-7 16,0 0 1-16,0 0-4 16,0 0-2-16,0 0-3 15,0 0-1-15,0 0 2 16,0 0-1-16,0 0-1 16,0 0-1-16,0 0-5 15,0-15-32-15,9-12-33 16,1-9-85-16,-6-11-279 15</inkml:trace>
</inkml:ink>
</file>

<file path=ppt/ink/ink2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7:53.56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708 232 579 0,'0'0'3'0,"0"0"18"16,0 0 41-16,0 0-20 15,0 0-2-15,0 0-9 16,0-77-4-16,0 68-8 15,0-2 12-15,0-2-15 16,-5 3-1-16,-8-4 2 16,-3 5-2-16,0-4 3 0,-3-2-7 15,-1 6-8 1,0 0 1-16,5-1 1 0,-2 1-4 16,-6 5 2-16,8-6 0 15,-2 10-1-15,-2-4 3 16,0-1-5-16,2 5 2 15,-11 0 2-15,9 0-4 16,-3 0-1-16,1 0 1 16,-7 0 1-16,1 0 2 15,-5 0-3-15,8 9 0 16,-7 9 0-16,7 1 2 16,-2-6-1-16,6 3-1 15,-2 6 6-15,-7 5-6 0,4 3-2 16,2-8 2-16,3 10 0 15,8 6 1-15,2 7-1 16,6 5 0-16,-1 8 2 16,5-7-2-16,0-4 0 15,0-8-5-15,11-6 5 16,9 0 6-16,0 0-6 16,2-5 0-16,-5-1 0 15,-1-3-4-15,6-2 4 16,-9-2 0-16,2-3-2 15,4 3 2-15,2 2 2 16,-8-7-2-16,2 3 0 16,4-4 0-16,-11-5 1 15,11 9-1-15,2-13 1 0,-1 6-2 16,3-4 1-16,5 3 0 16,-2 0 3-16,0-6-3 15,7-4 0-15,-10 0 0 16,14 0 0-16,-10 0 4 15,5 0-3-15,0-4-1 16,-4-6 0-16,2-7 0 16,3 1 7-16,-11-2-7 15,1 0 1-15,1 0-1 16,-11 3 2-16,1 6-2 16,-5-6 6-16,0 2-4 15,-2-5 3-15,4-2-5 0,-11-4 5 16,5 4-2-16,-5-4-2 15,0 1 2-15,0 4-1 16,0 0-2-16,0-4 0 16,0 9 3-16,0-9-3 15,0 3 2-15,-5-2-2 16,1-1 2-16,-10 0-3 16,1 5 6-16,7 3-8 15,-3 2 6-15,0-2-3 16,9 7 2-16,-8-6 1 15,3 1-2-15,-5 3-1 16,1 0 1-16,4-4 0 16,-8 0 1-16,8 4 2 0,-3 1-4 15,-6-3 2-15,4 2 0 16,0 1 2-16,1-6-3 16,1 11 5-16,3-5-5 15,1 3-2-15,-5 2 5 16,5-5-1-16,-5 9-1 15,9-4-1-15,-11 4-1 16,6 0 0-16,1 0 3 16,1-1-2-16,-1 1-1 15,-1 0 1-15,4-5 0 16,-3 0 1-16,-1 2-2 16,1 3-3-16,0-1 3 0,4 1 0 15,0 0 0 1,0-5 0-16,-5 5-2 0,5 0-8 15,0-4-17-15,0 0-2 16,0 4-14-16,-4-6-12 16,4-2-52-16,0 3-72 15,-5 1-26-15,5-10-75 16</inkml:trace>
</inkml:ink>
</file>

<file path=ppt/ink/ink2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7:54.84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0 650 126 0,'0'0'147'15,"0"0"-68"-15,0 0 14 0,0 0-19 16,0 0-24-16,0 0-26 16,0 0 6-16,0 0 0 15,0 0-3-15,0-2-13 16,5-2-1-16,13-3 6 15,4-4 23-15,13-2-18 16,4-7-4-16,11-2 4 16,5-2-9-16,-3 2-2 15,7-5-2-15,-4 10 2 16,5-7-4-16,1 4-1 16,7-7-1-16,3-3 3 15,7 2 4-15,1 5-2 0,-7-5-7 16,5 4 4-16,1 4-8 15,2 1 2-15,0 0 0 16,-7 6 2-16,9-2-5 16,8 6 4-16,2-6 3 15,6-3-5-15,4 9 1 16,-8-2-2-16,9-2 1 16,-9 5 0-16,-7-2-2 15,-1 2 3-15,-8 2-3 16,-2-1-1-16,-1-4 1 15,-2 11 1-15,-5-4 3 16,4-1-4-16,-6 5 0 16,-4-7 2-16,-3 7-2 0,-3-3 1 15,-7-1 0-15,5 4-1 16,-4-5 0-16,1 4 2 16,4-2-2-16,9-2 0 15,9 0 2-15,-1 0 4 16,6 1-3-16,-7-4-1 15,-10 7-1-15,-1 1-1 16,-1-6 3-16,-5 6-3 16,-8 0 1-16,-6 0-1 15,-3 0 0-15,0 0 0 16,3 0 1-16,2 0-1 16,-3 0 1-16,8 0-2 0,-12 0 1 15,8 0 0 1,8 0 1-16,3 11-1 0,5-3 2 15,-7-4-2-15,3 2 0 16,5-1-1-16,-1-2 1 16,1 3 0-16,-5-2 1 15,-4 2 1-15,-2 7-2 16,0-9 0-16,-11 7 0 16,-6-4-1-16,-4-1 2 15,-11 1-1-15,-3 4 0 16,2-7-1-16,-4 2-1 15,3 3 2-15,2 5 0 16,-1-6-1-16,0 6 1 0,1 1 2 16,-4-6-2-1,0 0 0-15,-3 6 0 16,5-1 0-16,-2-5-1 0,-4 3 0 16,1-2 0-16,7 0 2 15,-7 5-2-15,4-2 4 16,-1 1-7-16,-3 0 5 15,1-5-1-15,5 5 0 16,-11-1 0-16,8 1 0 16,-3 1 0-16,-1-3 1 15,2 2 0-15,-1 0-1 16,5-3 0-16,-5 4 0 16,-1-8 1-16,-2 10 0 15,6-6-1-15,-12 2 3 0,12 2-2 16,-7-6 6-16,-1 5-7 15,3-6 0-15,-6-3 3 16,1 5-1-16,5-5-1 16,-8-1 1-16,5 0-2 15,-5-3 0-15,0-1 0 16,0 0 2-16,0 0-2 16,0 0 2-16,0 0-2 15,4 0 3-15,-4 0-3 16,0 0 0-16,0 0 0 15,0 0 0-15,0 0 2 16,0 0-2-16,0 0 2 16,0 0-2-16,0 0-3 15,0 0-15-15,0 0-8 16,0 0-24-16,-17 0-76 0,-1-5-30 16,-2-8-43-16,0-6-267 15</inkml:trace>
  <inkml:trace contextRef="#ctx0" brushRef="#br0" timeOffset="433.83">5227 470 249 0,'0'0'126'16,"0"0"-22"-16,0 0-4 15,0 0-47-15,0 0-15 16,0 0 0-16,-5 0-24 16,5 0-4-16,0 0 0 0,0 0-7 15,0 0 9 1,5 8 16-16,8 6-12 0,3-1 11 15,-1 2-16-15,0 4 7 16,1-7-3-16,-2 3-6 16,-1-6-2-16,2 2-4 15,-6-4-2-15,4-5 0 16,-7 2 3-16,-2-4-3 16,5 0 1-16,-6 0 1 15,1 0 1-15,7 0-3 16,-6 0 3-16,-5 0-3 15,9 0 14-15,-1 0 8 16,-2-20 1-16,6-7-15 0,-4 0 4 16,4 0-13-1,-12 10 8-15,4 0-7 0,-4-1-1 16,5 9 2-16,-1-5 0 16,0 8-2-16,-4-1 5 15,0 0-10-15,2 3 10 16,2 0-11-16,-4 0-11 15,4-7-30-15,1 7-35 16,-5-1-132-16,0 5-231 16</inkml:trace>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40:28.77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936 4649 330 0,'0'0'212'16,"0"0"-158"-16,0 0 42 15,0 0-23-15,0 0-30 16,0 0 2-16,-5 7-12 16,5-7-11-16,0 0-8 15,0 0 5-15,0 0-6 16,0 0-4-16,0 0-2 15,0 0-2-15,0 0-3 0,0 0-2 16,0 5 0 0,26-5 0-16,16 0 3 0,-5 0 0 15,10 0 0-15,-6-5-2 16,-1-15 4-16,0 0-5 16,-8 5 2-16,-5 4-2 15,-5 7 0-15,-12 2 0 16,-5 2-9-16,-5 0-12 15,0 0-21-15,0 0-30 16,0 0-67-16,0 0-44 16</inkml:trace>
  <inkml:trace contextRef="#ctx0" brushRef="#br0" timeOffset="556.39">1277 3935 492 0,'0'0'76'0,"0"0"2"15,0 0 3-15,0 0-48 16,0 0-4-16,0 0-1 0,23 0 6 16,-23 0-21-1,0 22-9-15,5 11 18 0,5 12-7 16,-8 0 0-16,8 4 1 16,0-2-14-16,-1 8 8 15,9 3-8-15,-13 12-1 16,10 11-1-16,-8 4 2 15,6 2 1-15,3 0 0 16,-3-7-2-16,-3-5-1 16,5-13 1-16,-13-11-1 15,6-10 0-15,-3-7 0 16,-5-18 1-16,5 0-1 16,0-13 0-16,-5 4 0 15,0-7 0-15,0 0 0 0,0 0 0 16,0 0 0-16,0 0 1 15,0 0 0-15,0 0 1 16,0 0 3-16,0 0-5 16,0 0 1-16,0 0-1 15,0 0-9-15,0 0-32 16,0 0-36-16,0-41-109 16,0-9-171-16</inkml:trace>
  <inkml:trace contextRef="#ctx0" brushRef="#br0" timeOffset="1771.95">2243 4386 570 0,'0'0'71'15,"0"0"-41"-15,0 0 71 16,0 0-78-16,0 0-18 0,0 0 5 16,0 0-7-1,0 0-3-15,0 0 3 0,0 0-2 16,0 0 6-16,0 0-1 15,0 0 0-15,5 0 11 16,19-9-1-16,-2-8-2 16,-4 6 2-16,6-6-12 15,-3 7 0-15,-2 0-1 16,-2 3-2-16,-12 2 1 16,0 1-2-16,-5 4 2 15,0 0-4-15,0-6 2 16,0 6 0-16,0 0 0 15,0 0 0-15,0 0-2 16,0 0-23-16,0 0-34 0,0 0-16 16,0 0-42-16,0 0-94 15</inkml:trace>
  <inkml:trace contextRef="#ctx0" brushRef="#br0" timeOffset="2120.25">2243 4386 461 0,'-30'-229'98'0,"30"229"3"0,0 0-15 0,0 0-49 0,0 0 1 16,0 0-8-16,0 0-12 15,0 0-10-15,0 0-7 16,0 6 1-16,0 25 14 15,22 7-2-15,5 3 2 16,-7 3-6-16,-3 5-1 16,1-2-3-16,1-3-1 15,1 3-2-15,-13-8-2 16,6-1 1-16,-3-11-2 16,-3 2 1-16,3-4-1 15,2-10 0-15,-7 1-1 16,5-9-1-16,-10 2-39 15,0-9-59-15,0 0-81 16,5 0-272-16</inkml:trace>
  <inkml:trace contextRef="#ctx0" brushRef="#br0" timeOffset="3565.66">2003 4521 437 0,'0'0'90'0,"0"0"-2"15,0 0-22 1,0 0-30-16,0 0-6 16,0 0-12-16,-5 5-8 0,5-5 0 15,0 0-4-15,5 0 16 16,27 0 12-16,8 0-10 15,4-5-6-15,3-16-15 16,0-2 4-16,-7-1-5 16,1 2 0-16,-6 4-2 15,-1 3 0-15,-9-2-6 16,2 13-70-16,-7-4-45 16,-20 5-27-16,0 3-163 15</inkml:trace>
  <inkml:trace contextRef="#ctx0" brushRef="#br0" timeOffset="1251.52">1591 3849 88 0,'0'0'430'15,"0"0"-363"-15,0 0 15 16,0 0-10-16,0 0-47 16,0 0-4-16,0 23 4 15,0 4 3-15,0 15-5 16,0 2 4-16,0 4-6 16,0 0-10-16,0 4 0 15,0 4 0-15,0-1-4 0,0 13-4 16,0-3-1-16,0 11 0 15,10-8-2-15,5-4 1 16,2-4 4-16,2-5-4 16,4-10-1-16,-6-5 0 15,6-8 1-15,-4 0-1 16,1-11 2-16,0-5-2 16,-5-9 0-16,4-2-2 15,-4-1 2-15,-5-4 0 16,5 0 0-16,2 0 0 0,-4 0 0 15,6-9 2 1,-4-18-2-16,-3 1 4 16,3-5-4-16,-7 2 0 0,-8 2 1 15,5-6 0-15,-5 11 0 16,0 1 0-16,0-6 5 16,0 7-6-16,0-2 7 15,-5 1 8-15,-8 4-2 16,-4 0 2-16,-3 7-7 15,1-5 1-15,1 8-3 16,1-1 7-16,7 4-12 16,-5 4 4-16,-2 0 5 15,7 0-10-15,3 0 8 0,-8 0-8 16,7 0 0 0,1 0-1-16,-8 0 3 15,3 12-3-15,5 10 1 0,-3-1-4 16,2 6-12-16,3-1-25 15,5 2-22-15,0-1-11 16,0-6-99-16,0-5-137 16</inkml:trace>
  <inkml:trace contextRef="#ctx0" brushRef="#br0" timeOffset="1886.67">2243 4386 461 0</inkml:trace>
  <inkml:trace contextRef="#ctx0" brushRef="#br0" timeOffset="2641.86">3643 4163 437 0,'0'0'170'0,"0"0"-132"16,0 0 58-16,0 0-57 16,0 0-28-16,0 0-6 15,-10 0 2-15,10 0-5 16,0 0-1-16,22 0 27 15,15-16 8-15,0-1-25 16,5-5 7-16,8-5-8 16,-1 1-8-16,5 7 2 0,-4-4-1 15,-4-1-2-15,1 9-1 16,-15 5 1-16,-7 5 0 16,2 4-1-16,-15-4 0 15,-9-1 0-15,2 6-1 16,0 0 2-16,-5 0-4 15,0 0-2-15,0 0-17 16,0 0-34-16,0 0-16 16,0 0-42-16,0 0-120 15</inkml:trace>
  <inkml:trace contextRef="#ctx0" brushRef="#br0" timeOffset="2979.95">3724 3749 556 0,'0'0'68'16,"0"0"27"-16,0 0-19 16,0 0-32-16,0 0-19 15,0 0-9-15,0 0-12 16,0 10 1-16,5 27 9 15,19 7 21-15,4-1-13 0,2 5-13 16,-1 2 2-16,1 5-5 16,-3-4 4-1,0-5 0-15,-7-2-6 0,-3 1-4 16,1-18 5-16,1 4-5 16,-9-6 0-16,0-8 0 15,-8-7-1-15,-2-2-28 16,0 7-21-16,0-1-55 15,-7-6-117-15</inkml:trace>
  <inkml:trace contextRef="#ctx0" brushRef="#br0" timeOffset="-6314.22">2904 4354 519 0,'0'0'29'16,"0"0"37"-16,0 0-7 15,0 0-30-15,0 0 7 16,0 0 4-16,54-193 18 16,-54 161-15-16,0-7-10 15,0 8-4-15,-21-1-7 16,-7 0-7-16,3 9-6 16,-9 3 2-16,0 8-1 15,12 2 0-15,-4 5-3 16,4 5-4-16,7 0-2 15,-6 0 0-15,5 0-1 0,-1 21 0 16,3 17 0 0,3 13-3-16,6-2 3 15,0-1 0-15,5 2 0 0,0-11-2 16,0-8-3-16,10-4 5 16,10-7-1-16,12-3-1 15,0-7 1-15,16-2-1 16,-6-3 2-16,16-5 2 15,0 0-2-15,0 0 0 16,0 0-1-16,0 0 2 16,-5 0-1-16,-7 0 0 15,-3 0-1-15,-12 12 0 16,-8 17-7-16,-3 4-2 16,-10 6-1-16,-5 12 8 15,-5-2 2-15,0 11 1 0,0-1 0 16,-15-11 0-16,-27 4 2 15,10-7-1-15,-11-8 5 16,2-5-1-16,4-5 24 16,10-14-14-16,-10-3-8 15,6-5 15-15,0-5-8 16,3 0 2-16,4 0 6 16,-4 0-15-16,16-28-3 15,-3 1-3-15,11-18 0 16,4-2-1-16,0-7 1 15,0-1 0-15,0-7-2 16,9 9 1-16,8-4-1 0,9-3 1 16,0 11 0-16,-10-3-1 15,11 5 2-15,-17 22-1 16,6-2 0-16,-5 11-1 16,-6 6 1-16,5 5-2 15,-6-8 2-15,4 9 0 16,-8-1 2-16,0 5-2 15,0-6-1-15,0 6 1 16,0 0 0-16,5 0 0 16,-5 0-2-16,0 0 2 15,0 0-11-15,0 0-27 16,0 0-16-16,0-11-44 16,0-10-57-16,0-8-386 0</inkml:trace>
  <inkml:trace contextRef="#ctx0" brushRef="#br0" timeOffset="-7251.91">2600 3655 147 0,'0'0'158'0,"0"0"-56"16,0 0 44-16,0 0-62 15,0 0-21-15,0 0-7 16,-17-25-19-16,17 25-9 16,0 0-11-16,0 0-8 15,0 0-8-15,0 0 1 16,6 0-2-16,28 12 10 0,1 18 7 16,1-13-4-1,1 3-12-15,-10-3 1 0,9 5-2 16,-9-2 0-16,2-2 0 15,0-9 3-15,-18-9-1 16,3 0-2-16,1 0 2 16,-3 0 0-16,15-15 6 15,-7-34 12-15,2-10 4 16,4-1-6-16,-10-8-11 16,-5-3-2-16,4 20-3 15,-6 0-2-15,4 10-1 16,-8 6-1-16,10 4-18 15,-3 16-36-15,-2 14-82 16,-10 1-73-16,0 0-244 0</inkml:trace>
  <inkml:trace contextRef="#ctx0" brushRef="#br0" timeOffset="-7612.24">2584 2003 337 0,'0'0'44'0,"0"0"61"15,0 0-18-15,0 0-42 16,0 0-3-16,0 0 0 0,-35-6 0 16,35 6-1-16,0 0 9 15,0 0-10-15,0 0-21 16,0 0-10-16,0 0 0 16,0 0-6-16,0 0 1 15,0 23 2-15,0 22 2 16,14 15 8-16,7 11-8 15,8 14 1-15,15 12-2 16,-7 7 1-16,1 13-5 16,-2-3 2-16,-4 2-1 15,-11 9-4-15,8 3 0 16,-11 4 2-16,-1 0-2 16,-7-5 1-16,-5-20 0 0,-1-15-1 15,-4-6 1-15,5-26 2 16,-5-7-3-16,0-26 5 15,0-17-4-15,5-10-1 16,0 0 2-16,0 0 2 16,-3 0 10-16,3 0 5 15,-5 0-3-15,0 0 3 16,0 0-6-16,0 0-8 16,0-5-2-16,0-4-2 15,0 1-2-15,-7 4-1 16,-3-2-8-16,-4-7-22 15,-2 9-8-15,-5-7-21 0,-11 7-31 16,6-9-76 0,-3 5-16-16,-1-7-167 0</inkml:trace>
  <inkml:trace contextRef="#ctx0" brushRef="#br0" timeOffset="11048.43">-199 4259 216 0,'0'0'88'0,"0"0"12"0,0 0 3 15,0 0-31-15,0 0-26 16,0 0 7-16,0 0-4 15,-10-15-5-15,10 15-2 16,0 0 13-16,-5 0-23 16,5 0-8-16,0 0-6 15,0 0 1-15,0 0-7 16,0 0 5-16,0 0-1 16,0 0-1-16,0 0-3 15,0 0-3-15,0 0 1 16,0-4 0-16,0 4 2 15,0 0-2-15,0 0-1 0,0 0-1 16,0 0-3 0,0 0 3-16,0 0-4 0,0 0 0 15,0 0-3-15,-8 0 2 16,8 0-3-16,-4 0 0 16,-11 24-1-16,3 17 1 15,2 23 1-15,-10 8 0 16,10 0-1-16,3 0 0 15,-3-12 0-15,10 4 0 16,-2-5-2-16,2-1 3 16,0 2-2-16,0-5 2 15,0-2-2-15,0 6 1 16,19-2 0-16,6-1 0 16,-5-2 0-16,2 0-3 0,5-11 0 15,-5-6 3-15,1-1 0 16,-4-13-2-16,6-2 0 15,-10-6 1-15,0-8-2 16,4 3-4-16,1-4 5 16,-5-2 0-16,0-4-1 15,-3 7 0-15,5-7-1 16,-7 0 3-16,0 0-1 16,0 0 0-16,-3 0-2 15,3 0 4-15,0 0 0 16,7 0 1-16,-7 0-1 15,5-12 0-15,-3-3 0 16,1-2 0-16,-3 0 0 16,-1-3 2-16,-4-8 1 0,-5 8-1 15,0-8-1-15,0-3 0 16,0 3 3-16,0-4-4 16,0 10 0-16,0-6 2 15,0 4-1-15,0 1 0 16,-5 7 0-16,-14 0-1 15,16 0 1-15,-7 4 1 16,0 4-2-16,-2-4 1 16,2 2-1-16,-5 5 5 0,-7-2-3 15,5 1-2 1,-3-3 1-16,-7-3 0 16,10 12-1-16,2-5 1 15,0 5-1-15,0 0-1 0,1 0-1 16,4 0 0-16,-3 0 2 15,6 0-4-15,-3 0 3 16,0 0 0-16,5 0-3 16,0 11-19-16,-4 17-12 15,9-1-27-15,0 9-28 16,0-12-84-16,14-14-120 16</inkml:trace>
  <inkml:trace contextRef="#ctx0" brushRef="#br0" timeOffset="11717.64">119 4290 481 0,'0'0'74'0,"0"0"-21"16,0 0 50-16,0 0-49 16,0 0-25-16,0 0 12 0,-2-15-13 15,2 15-16-15,0 0-6 16,0 0-4-16,0 0-2 15,2 11 0-15,26 16 1 16,1 14 5-16,-2 8 3 16,-2 6 2-16,-3 9 3 15,-5-1-5-15,-4 4-2 16,-1-4 1-16,5-4-3 16,-12 1 1-16,0-13-4 15,5 2 1-15,-5-12 1 16,-5-10-1-16,0-6-1 15,5-6 2-15,0-11-4 16,0 0 5-16,-5-4-4 0,0 0-1 16,0 0 2-1,5 0 0-15,-3 0 1 0,3 0 0 16,-5 0-3-16,0 0 0 16,5 0-1-16,0 0-1 15,12 0 2-15,-2 0 2 16,7 0 0-16,1 0-2 15,1 0 2-15,-2 0-2 16,1 0 0-16,1 0 1 16,-3 0-2-16,3-4 1 15,-1 0-1-15,3-1 2 16,-11 2-2-16,2 3-3 16,-1-5-18-16,-5 3-8 15,-6-3-15-15,-5 5-54 0,0 0-54 16,0 0-163-16</inkml:trace>
  <inkml:trace contextRef="#ctx0" brushRef="#br0" timeOffset="12111.41">440 4704 403 0,'0'0'142'0,"0"0"-43"16,0 0 17-16,0 0-51 15,0 0-16-15,0 0-20 16,-5-6-6-16,5 6-8 16,0 0-3-16,0 0-5 15,0 0-4-15,0 0 1 16,0 20-2-16,0 15 2 15,13 6 12-15,1 3-11 16,11-1-1-16,-8 6 1 16,-4-5-2-16,11 4-1 15,-9 0-2-15,0-1 5 0,5 2-5 16,-2-4 1 0,-7-9-1-16,4 2 0 0,-15-7 1 15,10-13-3-15,-5 3-4 16,-5-6-28-16,0-4-37 15,0 1-93-15,0-3-184 16</inkml:trace>
  <inkml:trace contextRef="#ctx0" brushRef="#br0" timeOffset="-14386.1">5374 3463 574 0,'0'0'19'0,"0"0"13"16,0 0 80-16,0 0-41 15,0 0-18-15,0 0-21 0,-40 4-8 16,40-4-13 0,0 0 1-16,0 0-6 15,0 0 0-15,0 0 3 0,0 0-7 16,27 0 1-16,13 0 8 16,9 0 6-16,8-14 4 15,2-8-10-15,-3-6 0 16,-3-4-5-16,-4 5-2 15,-12 1-3-15,0 11 3 16,-10-2-4-16,-4 11 1 16,-4-5-1-16,-7 11 0 15,-2-5 0-15,-5 5 0 16,0 0 0-16,-5 0 0 16,0 0-1-16,0-1 0 15,0 1-11-15,0 0-9 0,0 0-20 16,0 0-16-16,0 0-58 15,0 0-40-15,0-9-98 16</inkml:trace>
  <inkml:trace contextRef="#ctx0" brushRef="#br0" timeOffset="-13827.6">5976 2749 551 0,'0'0'63'0,"0"0"17"16,0 0 37-16,0 0-39 15,0 0-41-15,0 0 1 16,5-4-12-16,-5 4-1 16,0 0-11-16,0 0-2 15,0 0 0-15,0 0-12 16,7 4 4-16,8 33-1 15,7 17 15-15,-7 9 0 16,-3 3-1-16,3 4-9 16,7-2 0-16,-17 7-4 15,10 2 2-15,-8-6 1 16,-2 2-7-16,5-9 0 16,-2-4 2-16,2-1 1 0,-3-6-2 15,0-3 0 1,-2-8 1-16,-5-5-1 0,5-10-1 15,-5-4 1-15,5-2-1 16,-5-12 3-16,0 2-3 16,0-7 0-16,0 9 0 15,0-13 3-15,0 0-3 16,0 0 0-16,0 0 2 16,0 0-2-16,0 2 0 15,0-2 2-15,0 0-2 16,0 0 1-16,0 0-1 15,0 0 0-15,0 0 0 16,2 0 0-16,-2 0 0 0,0 0-1 16,0 0-2-16,0 0-13 15,0 0-31-15,0 0-29 16,-12 4-147-16</inkml:trace>
  <inkml:trace contextRef="#ctx0" brushRef="#br0" timeOffset="16762.17">8454 3632 609 0,'0'0'40'0,"0"0"28"16,0 0 57-16,0 0-75 16,0 0-23-16,0 0 15 15,87-50 0-15,-37 17-25 16,9 1-3-16,3 0-2 16,-4-4-2-16,0 4-2 0,6 0-3 15,-5-8 2-15,8 3-4 16,-16 10 2-16,-1 6-3 15,-15 5-1-15,-11 8 0 16,-4 0 1-16,-16 1 1 16,1 7-1-16,-5 0-1 15,0 0 1-15,0 0 3 16,0 0-2-16,0 0 3 16,0 0-5-16,0 0-1 15,0 0 0-15,0 0 0 16,0 0 0-16,0 0 0 15,0 0-1-15,0 0-20 16,0 0-14-16,0 0-23 0,0 0-32 16,-36 0-168-1</inkml:trace>
  <inkml:trace contextRef="#ctx0" brushRef="#br0" timeOffset="16351.26">8099 3173 866 0,'0'0'11'0,"0"0"2"0,0 0 57 15,0 0-24 1,0 0-22-16,0 0-8 0,0 0-1 16,133-37 0-1,-56-4 6-15,4-3-3 0,6 1-2 16,1 7-8-16,-9-4-3 15,-6 8 0-15,-4 0-5 16,-18 0 2-16,-6 16-2 16,-11 0 0-16,-17 12 0 15,-6 4 2-15,-9 0-3 16,-2 0 1-16,0 0-3 16,0 0-16-16,0 0-10 15,0 0-15-15,0 0-27 16,-2 10-51-16,-41 31-96 15,-6-2-248-15</inkml:trace>
  <inkml:trace contextRef="#ctx0" brushRef="#br0" timeOffset="45443.03">13785 2147 635 0,'0'0'30'0,"0"0"15"16,0 0 45-16,0 0-19 16,0 0-24-16,202-249-16 15,-125 183 5-15,-3-4-14 16,-3 6-8-16,-3-6 3 16,1-5-5-16,5 11-4 15,-15-2-2-15,0 13 1 16,-4 0-2-16,-11 10-1 15,-5 12-3-15,-17 7 2 16,-4 9-3-16,-9 9 0 0,-4 2 0 16,0 4 0-1,-5 0-1-15,0 0 0 0,0 0-2 16,0 0-37-16,0 0-30 16,-10 17-57-16,-54 38-174 15</inkml:trace>
  <inkml:trace contextRef="#ctx0" brushRef="#br0" timeOffset="99662.52">15782 22 669 0,'0'0'2'15,"0"0"15"-15,0 0 25 16,0 0 23-16,0 0-1 16,0 0-37-16,0 0-13 15,0 0-9-15,54-22-1 16,-49 17-3-16,0 5 0 0,-5-3 0 15,0-4 3-15,0 7-4 16,0 0-3-16,0 0-1 16,0 0-60-16,5 0-64 15,-5 0-37-15,0 15-51 16</inkml:trace>
  <inkml:trace contextRef="#ctx0" brushRef="#br0" timeOffset="40155.05">10533 4145 382 0,'0'0'288'0,"0"0"-208"16,0 0 51-16,0 0-48 16,0 0-33-16,0 0-24 15,-19 0-9-15,19-11-15 16,0-14-1-16,29-14 0 15,20-9 4-15,6-14-3 16,4 2-4-16,10 5-5 16,0-14-45-16,0 14-45 15,-6 2-149-15,-21 11-275 16</inkml:trace>
  <inkml:trace contextRef="#ctx0" brushRef="#br0" timeOffset="39931.62">10012 3577 476 0,'0'0'179'0,"0"0"-148"16,0 0 41-16,0 0 24 16,0 0-59-16,0 0-15 15,92-69 7-15,-53 57-9 16,-14 8-2-16,7 4-7 15,10 0 3-15,-7 0-7 16,11 0 3-16,1 8-5 16,-7 26 1-16,5 4 0 15,-4 5 6-15,-4 4-9 0,-2 3 5 16,4 9-2 0,-9-5 0-16,-1 2-5 0,2 0 0 15,-10-13 3-15,0 5-3 16,-4-10-1-16,-3-7 0 15,3 2 0-15,1-14 2 16,-8-2-4-16,0-6 2 16,-6 1 0-16,1-12-27 15,-5 5-20-15,0 5-17 16,0-10-63-16,0 0-47 16,-21 0-198-16</inkml:trace>
  <inkml:trace contextRef="#ctx0" brushRef="#br0" timeOffset="34327.93">6924 5159 494 0,'0'0'58'0,"0"0"5"15,0 0 17-15,0 0-13 16,0 0-21-16,0 0 5 16,-23 0-22-16,23 0-14 15,0 0 1-15,0 0-6 16,0 0-7-16,0-8 0 15,16-9-2-15,16-6 2 16,25-13 8-16,2-1 3 16,9-3-7-16,-5-1 4 15,6 4-7-15,-5-7 1 0,-5 17-2 16,-7-1-3-16,-7 8 1 16,-9 9 1-16,-6 0 3 15,-6 6-3-15,-6 5-1 16,-8 0 0-16,0 0 1 15,-3 0 5-15,-2 0-6 16,0 0-1-16,0 0 1 16,-2 0 7-16,-3 0-5 15,5 0-2-15,1 0 0 16,-6 0 3-16,5 0-1 16,-5 0 1-16,0 0-3 15,0 0 3-15,0 0 1 0,0 0-5 16,0 0 2-1,0 0 1-15,0 0-1 0,0 0 0 16,1 0-1-16,-1 0 2 16,0 0 0-16,7 0-1 15,-7 0-2-15,0 0 1 16,0 0-1-16,0 0 2 16,0 0-1-16,0 0 0 15,0 0-1-15,0 0 1 16,0 0-4-16,0 0 3 15,0 0 0-15,0 0 1 16,0 0-1-16,0 0 0 16,0 0 0-16,5 0 0 15,-5 0 0-15,0 0 0 16,0 0 1-16,0 0-2 0,0-4 1 16,5 4 0-1,-5 0-1-15,0 0 1 0,0 0 1 16,5 0-1-16,-5 0 0 15,0 0 2-15,0 0-4 16,0 0 2-16,0 0-5 16,0 0-2-16,0 0-10 15,0 0-6-15,0 0-11 16,0 0-2-16,2 0-7 16,13 0-70-16,3-4 19 15,11 1-85-15,-12-11-139 16</inkml:trace>
  <inkml:trace contextRef="#ctx0" brushRef="#br0" timeOffset="37568.88">8378 5064 268 0,'0'0'69'16,"0"0"4"-16,0 0 44 15,0 0-63-15,0 0-21 16,0 0 2-16,0 0 0 16,0 0 6-16,0 0-3 15,0 0-14-15,0 0 5 16,0 0-2-16,-5 0-1 0,0 0-7 16,-9 0-8-16,9 0-2 15,-1 0 2 1,-6-6 0-16,0 6-1 0,2-4-7 15,0-1 3-15,2-2-5 16,3-1 1-16,-1-1 0 16,5 6-2-16,1-4 0 15,0 2 0-15,0-11 0 16,0 12 0-16,0-12 2 16,0-1-2-16,0 7 0 15,0-2 0-15,0-3 0 0,0 2 0 16,0-4 0-1,0 2 0-15,7 0 0 0,6-2 4 16,2 8-8-16,-3-4 4 16,0 10 0-16,4-4-3 15,-2 7 2-15,3 0 1 16,3 0-1-16,-2 0 3 16,6 0-1-16,-7 0-1 15,10 0 2-15,-12 0-2 16,7 10-2-16,-4 3 2 15,6-4 2-15,-8 1 1 16,13 7-2-16,-6 0 0 16,-1 3 0-16,2-5 0 15,-2 10 6-15,0-15-7 16,-2 7 1-16,-3-1 0 0,9-8 4 16,-4 9-5-16,2-7 6 15,-7-1-6-15,4-1 7 16,-9-3-6-16,2-3 3 15,-4-2-3-15,0 5 7 16,-8-5-6-16,-2 0 1 16,5 0 2-16,-5 0-1 15,5 0-3-15,-5 0 2 16,0 0 1-16,0 0-4 16,0 0 0-16,0 0 1 15,0 0-1-15,0 0 1 16,0 0-1-16,0 0-1 15,0 0 1-15,0 0 1 16,0 4-1-16,0-4 0 0,0 0 0 16,6 0 0-16,-6 0 0 15,0 0 0-15,5 0 0 16,-3 0 0-16,-2 0 0 16,5 6 0-16,-5 0 0 15,5-6 0-15,0 0 0 16,-5 0 1-16,4 0-1 15,1 0 0-15,-5 0 0 16,0 0 1-16,0 0-1 16,0 0 0-16,0 0-3 15,5 0-2-15,-5 0-13 16,0 0-9-16,0 0-2 0,0 0-27 16,0 0-119-16,0-36-74 15</inkml:trace>
  <inkml:trace contextRef="#ctx0" brushRef="#br0" timeOffset="38855.46">9079 4630 553 0,'0'0'37'0,"0"0"7"0,0 0 49 16,0 0-25-16,0 0-19 15,0 0-24 1,-30 0-8-16,30 0-3 0,0 0-9 15,0 0 1-15,0 0 3 16,0 0-4-16,0 0-1 16,0 0-1-16,0 0-3 15,0 0 1-15,11-6 1 16,21-16 2-16,5-5 3 16,0 1-3-16,-1-6-3 15,4 9 1-15,-1 4 1 0,-1-6-3 16,-8 11 1-1,-9 3 1-15,7-1-1 0,-11 4 0 16,2 1 1-16,1 2 6 16,-12-2-4-16,7-2 3 15,-13 3 0-15,3 6-2 16,0-5 5-16,0 5-1 16,-5 0-5-16,0 0 8 15,3 0-2-15,-3 0 6 16,5 0 3-16,-5 0-4 15,0 0 7-15,0 0-1 16,0 0 0-16,0 0 2 16,0 0-2-16,0 0-1 15,0 0 4-15,0 0-5 0,0 5 3 16,0 1-5-16,0-2-5 16,0-4-1-16,0 0-7 15,0 0 0-15,0 0 1 16,0 0-4-16,0 0 1 15,0 0 0-15,0 0-1 16,0 0 4-16,0 0-1 16,0 0 2-16,0 0-3 15,0 0-2-15,0 0-1 16,0 0 0-16,0 0-3 16,5 0-12-16,0 0-18 15,1-10-10-15,-6 5-6 16,0 0-36-16,0-2 1 0,1-2-58 15,4-2-194-15</inkml:trace>
  <inkml:trace contextRef="#ctx0" brushRef="#br0" timeOffset="39520.72">9739 3657 461 0,'0'0'184'0,"0"0"-160"15,0 0 56-15,0 0 26 16,0 0-65-16,0 0-24 16,-18 0 2-16,18 0-10 15,0 0-8-15,0 20 2 16,0 15-2-16,28 24 25 15,1 4-1-15,-9 3-16 16,2 14 4-16,2-5-1 16,-1 4-1-16,-8-1-7 0,2-15 1 15,0 2-2-15,-7-7 1 16,-5-20-2-16,0 6-1 16,5-17 0-1,-8-12-1-15,3-3 0 0,-5-8 4 16,0-4-4-16,0 0-5 15,0 0 3-15,0 0-18 16,0 0-25-16,0 0-32 16,0-4-87-16,0-36-247 15</inkml:trace>
  <inkml:trace contextRef="#ctx0" brushRef="#br0" timeOffset="49393.42">8072 4166 440 0,'0'0'0'15,"0"0"-1"-15,0 0 1 16,0 0 30-16,0 0 40 16,0 0-16-16,-13 77-11 15,1-77 14-15,-5 0-1 16,5 0-25-16,-11 0 3 15,-4 0-3-15,3 0-19 16,-6-22-4-16,5-2 2 16,-2-1-3-16,0-6 4 0,12-1-11 15,-7-5 36-15,10 4-36 16,7-6 2-16,5 3 3 16,0-2-5-16,0 10 2 15,0-2-4-15,26 12 2 16,12-2 0-16,6 15-4 15,6-2 3-15,6 7 1 16,8 0 0-16,0 12-1 16,-6 24 1-16,1 6 0 15,-8 14-1-15,-4 8-3 16,-12 5 4-16,-8 6 0 16,-5-3 2-16,-12 5-1 15,-5 7 0-15,-5 1-1 16,0 2 3-16,0 2 3 15,0-8-5-15,-25-7 1 0,-4-8 3 16,-5-11-5-16,4-7 3 16,2-16-2-16,1-12 1 15,-2-13 0-15,9-2 3 16,0-5 10-16,-12 0-14 16,5 0 9-16,-5-7-10 15,5-18 1-15,-1-3 3 16,16 1-4-16,-5-4 0 15,15 10 0-15,2-13-1 16,0 6 4-16,0 1-3 16,0 7 2-16,0 4-2 15,12 5-1-15,22-5-1 0,-4 6-2 16,7 10 2-16,3 0 0 16,6 0 2-16,1 0 1 15,-2 5 0-15,-5 16-1 16,-4 1 0-16,1 11-3 15,-10-7 3-15,15 1 0 16,-16 7-1-16,8-2 1 16,1 9 0-16,-1-10 1 15,-9-2-1-15,4 2 1 16,-2-5-1-16,-4-8 0 16,2 9 3-16,4-7-3 15,-5 2-3-15,-3-6 3 16,-2-9 0-16,-7 6 0 0,4-5 0 15,-9-3-6-15,-2 6-26 16,-5-7-13-16,0-4-44 16,0 0-51-16,0 12-130 15</inkml:trace>
  <inkml:trace contextRef="#ctx0" brushRef="#br0" timeOffset="33428.34">6573 4747 521 0,'0'0'25'16,"0"0"-20"-16,0 0 12 16,0 0 21-16,0 0-15 15,0 0-4-15,0 0 5 16,0 0 5-16,0 0-5 0,0 0 0 15,0 0-2-15,0 0 0 16,0 0 4-16,0-16 8 16,12 0-12-16,8-5-8 15,7-7 5-15,5-8-5 16,5 0-1-16,-2 0-2 16,9-5-5-16,-9 9 4 15,0-6-2-15,11 7-4 16,-4 13 0-16,6 6-1 15,-16 7-3-15,10 5 0 16,-5 0 0-16,5 0 2 16,-1 40-2-16,-3 18 2 15,-6 12 5-15,-3 11-2 0,-11 7 6 16,-1 5 6 0,-2-6-4-16,-1-6-6 0,4-11 4 15,-13-8-2-15,0-17-4 16,2 2-4-16,3-12 1 15,3 6 1-15,3-9-1 16,-10-10 3-16,-1 0-5 16,7-17 1-16,-5 5 1 15,-2-5-2-15,0-4 0 16,0-1 0-16,-5 5-1 16,0-5 1-16,0 6 1 15,0 0 0-15,3-1-1 0,-3-1 0 16,0 1 0-1,0-4 0-15,0 6 0 0,0-7 0 16,0 0 0-16,0 0 1 16,0 0 0-16,0 0-1 15,0 0 0-15,0 0 0 16,0 0 0-16,0 0 4 16,0 0-7-16,5 0 4 15,-5 0-1-15,0 0 2 16,0 0-2-16,0 0 0 15,5 0-4-15,-5 0-5 16,0 0-1-16,0 0-6 16,0 0 2-16,0 0-21 15,0 0 2-15,0 0-18 16,0 0-66-16,0-7-93 0,-13 1-237 16</inkml:trace>
  <inkml:trace contextRef="#ctx0" brushRef="#br0" timeOffset="51982.42">15753 2997 435 0,'0'0'164'16,"0"0"-107"-16,0 0 48 16,0 0-7-16,0 0-66 15,0 0-21-15,12-10-5 0,-12 10-6 16,0 0-16-1,-19 0-119-15,-54 12-303 0</inkml:trace>
  <inkml:trace contextRef="#ctx0" brushRef="#br0" timeOffset="40741.7">12024 3898 366 0,'0'0'99'0,"0"0"-83"16,0 0 118-16,0 0-42 16,0 0-18-16,0 0-15 15,163-90-10-15,-128 53-19 16,7-10-9-16,-5 8-8 16,0-5-7-16,-7 7-4 15,-1 5-1-15,-7 5-1 16,-4 6 0-16,-8 14-20 15,-3 7-33-15,-7-4-94 0,0 4-73 16</inkml:trace>
  <inkml:trace contextRef="#ctx0" brushRef="#br0" timeOffset="40471.84">11886 3393 636 0,'0'0'26'0,"0"0"-7"15,0 0 92-15,0 0-43 16,0 0-42-16,0 0-1 16,127-52-5-16,-98 35-12 15,-4-11-4-15,-1 13 2 16,-2-6-2-16,1 10-4 16,-8 2 0-16,-8 2-13 15,5 7-28-15,-7 0-62 16,-5 0-51-16,0 0-157 15</inkml:trace>
  <inkml:trace contextRef="#ctx0" brushRef="#br0" timeOffset="50713.88">12842 2498 454 0,'0'0'81'0,"0"0"20"16,0 0 12-16,0 0-23 0,0 0-26 15,0 0-17-15,0 0-4 16,-18-28-8-16,18 28-10 16,0 0-5-16,0 0-8 15,0 0 0-15,0 0-9 16,-7 22 1-16,-8 33 3 15,-4 18-4-15,2 8-1 16,4-6-1-16,8-15-2 16,0-6 1-16,5-27 0 15,0-7 0-15,0-8-3 16,0-12-4-16,0 0 4 16,0 0-3-16,12 0 2 15,21 0 4-15,3-12 2 0,6-14-1 16,-2 6 1-1,0-3-1-15,7 6 1 0,-6-3-2 16,4 13 0-16,-6 3 0 16,1 4 0-16,-5 0-1 15,7 4 1-15,-6 28-1 16,2 7 1-16,-12-2 0 16,-5 3 0-16,-9 1 0 15,-7-3 1-15,-5 5-2 16,0-11 2-16,0 6 1 15,0-6 5-15,-5 0-7 16,-18-9 4-16,-1 7-1 0,2-7 3 16,-6 3-2-1,2-10-2-15,-2 0-2 0,-1-10 1 16,7-1-1-16,4-5-8 16,-11 0-24-16,8 0-16 15,-10 0-41-15,3-11-80 16,4-27-118-16</inkml:trace>
  <inkml:trace contextRef="#ctx0" brushRef="#br0" timeOffset="51002.1">12753 2411 582 0,'0'0'68'16,"0"0"-23"-16,0 0 63 0,0 0-22 16,0 0-57-16,81-264-1 15,-34 202-2-15,-7 2 0 16,9-5-14-16,-4 7-10 16,-4 4 0-16,1 6-1 15,-2 6-1-15,-1 3 0 16,-9 12-10-16,3 10-28 15,-2 17-16-15,-3 0-76 16,-16 8-35-16,-7 43-264 16</inkml:trace>
  <inkml:trace contextRef="#ctx0" brushRef="#br0" timeOffset="51832.27">13479 4684 503 0,'0'0'12'0,"0"0"-11"15,0 0 34-15,0 0 3 16,0 0-2-16,0 0 12 0,131-39 0 15,-55-16-11-15,18-18 2 16,8-8-5-16,11-10 0 16,6-1-21-16,-4-9-9 15,-8 4 2-15,3 2-4 16,-8-3-1-16,2 0 0 16,-5 7-1-16,1 0-1 15,7 9 1-15,1 8 0 16,1 6 1-16,-6 6-1 15,-23 22 0-15,-16 12 0 16,-29 4 0-16,-11 16 0 16,-14 3 0-16,-7 5 0 0,2 0 0 15,0 0-2-15,-5 0-6 16,11 0-44-16,-5 0-29 16,9 0-5-16,-6-10-110 15,4-2-128-15</inkml:trace>
  <inkml:trace contextRef="#ctx0" brushRef="#br0" timeOffset="51433.96">13518 4177 625 0,'0'0'0'0,"0"0"2"16,0 0 42-16,0 0 19 15,0 0-36-15,262-219-1 16,-151 142 5-16,8-1-5 16,9-17-11-16,6 1-1 15,-4-7 4-15,1 5-9 16,-7 15-6-16,-11 13-3 15,-22 21 0-15,-14 17 0 16,-27 13-1-16,-26 16-3 0,-11 1-15 16,-13 0 1-16,0 0 1 15,0 8-19-15,-3 39-10 16,-41 13-53-16,-9 3-15 16,-11 12-134-16</inkml:trace>
  <inkml:trace contextRef="#ctx0" brushRef="#br0" timeOffset="47461.42">12998 2315 427 0,'0'0'78'15,"0"0"-25"-15,0 0 30 16,0 0-9-16,0 0-35 0,0 0 2 16,0-15 12-16,0 15-23 15,0 0-5-15,5 0 0 16,-5 0-4-16,0 0 4 16,5 0-7-16,-5 0 3 15,0 0-8-15,0 0-5 16,2 0-1-16,-2 0-3 15,0 0-1-15,0 0 2 16,5 0 0-16,-5 0 1 16,0 0-2-16,0 0-2 15,0 0 0-15,0 0-1 16,0 0 0-16,0 0-1 16,0 0 0-16,0 0 2 15,0 0-2-15,0 0 0 16,0 0 0-16,0 0 0 0,0 0 0 15,0 0-3-15,0 0 3 16,0 0 0-16,0 0 1 16,0 0-1-16,0 0 0 15,0 0 0-15,0 0 0 16,0 0 0-16,0 0 0 16,0 0 1-16,5 0-2 15,-5 0 3-15,0 0-5 16,0 0 3-16,0 0 0 15,0 0 0-15,0 0 0 16,0 0 0-16,0 0-1 16,0 0 1-16,0 0-2 0,0 0 2 15,0 0-1 1,0 0 0-16,0 0-5 0,0 0 5 16,0 0-8-16,0 0-1 15,0 0 6-15,0 0-5 16,0 0 2-16,0 0 2 15,0 0 3-15,0 0 2 16,0 0-2-16,0 0 2 16,0 0 0-16,0 0-6 15,0 0 1-15,0 0-14 16,0 0-2-16,0 0-6 16,0 0-14-16,0 0-44 15,0 0-43-15,-5 15-1 0,-35 21-187 16</inkml:trace>
  <inkml:trace contextRef="#ctx0" brushRef="#br0" timeOffset="45082.51">13803 2179 623 0,'0'0'2'0,"0"0"5"15,0 0 56-15,0 0-4 16,0 0-40-16,0 0 6 15,0 0-1-15,-40 55-10 16,37-16 0-16,-2 3 10 16,5-2 3-16,0-4-12 15,0 5-4-15,0-8 1 16,0 0-10-16,5-7 6 16,13-8-7-16,4-4 1 15,2-2-2-15,1-1 1 16,17-6 2-16,-5-5 3 0,12 0 2 15,6 0-1 1,4 0 6-16,5-16-1 0,0 4-5 16,-11 3-7-16,3 4 7 15,-14 5-7-15,-2 0 1 16,-4 0 3-16,-8 0-4 16,-4 0 1-16,-8 26-1 15,0 6 6-15,-16 6-2 16,0 25 2-16,0 9-1 15,-16 2 7-15,-19-4-2 0,0-10-5 16,-4-13-3 0,4-11 2-16,-2-9-4 15,5-10 3-15,2 0-3 0,-9-17 1 16,9 0-1-16,-7 0-20 16,-5 0-11-16,5-26-45 15,2-5-75-15,6-9-115 16</inkml:trace>
</inkml:ink>
</file>

<file path=ppt/ink/ink2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7:59.22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17 163 577 0,'0'0'27'16,"0"0"-21"-16,0 0 70 16,0 0 22-16,0 0-48 15,0 0-7-15,-21 0-18 16,21 0-5-16,0 0-3 15,0 0-3-15,0 0-3 16,8 0-2-16,25 0 0 16,3 0-1-16,18-11 3 15,1 7-10-15,10 0 3 0,11 4 6 16,8 0-7-16,1 0-3 16,1 0 1-16,0 0-1 15,-11 0 2-15,-2 0 1 16,-8 0-2-16,-1 0-2 15,-2-5 1-15,-7-5 0 16,-1 5 3-16,-9-3-2 16,-6 3 0-16,0 0-1 15,-3 1 0-15,-5 4 1 16,-2 0 3-16,-7 0-4 16,-4 0 2-16,3 0 1 15,-10 0-2-15,-2 0-1 0,-9 0 0 16,0 0 2-16,0 0 3 15,0 0-3-15,0 0-2 16,0 0 2-16,0 0 0 16,0 0 0-16,0 0 1 15,0 0 2-15,0 0-3 16,0 0-2-16,-20-9-23 16,-24-19-37-16,-33 0-89 15,-49-9-396-15</inkml:trace>
</inkml:ink>
</file>

<file path=ppt/ink/ink2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8:00.62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1685 50 601 0,'0'0'0'16,"0"0"5"-16,0 0 7 15,0 0 58-15,0 0-25 16,0 0 2-16,-236-47-3 15,192 47-12-15,-2-4-9 16,-9 4 16-16,-1 0-22 16,-13 0-5-16,-2 0-5 15,-8 0 7-15,-2 9-7 16,4 10 4-16,-5-5-7 16,-1 3 3-16,6 3-1 15,5 2-3-15,3-2 5 0,10 3-6 16,5 0-2-16,15-5 0 15,0 1 0-15,7 0 0 16,9 0-1-16,0-6 1 16,-1 13 0-16,4 0 1 15,0 1 1-15,-3 4-1 16,1 6-1-16,1 0 2 16,1 9 1-16,6 1-2 15,-4 1-1-15,7 1 0 16,-1-1-4-16,8 2 8 15,-1-2-4-15,5-8 0 16,0 6 0-16,0-9 0 16,0 1 0-16,13-6 1 0,11-4-1 15,8 3 0-15,4-8 1 16,-1 1 0-16,7-1-1 16,8-9 0-16,6-3-2 15,0 2 2-15,5-4 5 16,7-9-3-16,11 0-2 15,3 0 0-15,4 0-2 16,5 0 4-16,-12-9-2 16,5-14 5-16,-7 0-4 15,7-5 0-15,-6 0-1 16,-1-3 0-16,3-3 1 16,-1-3-1-16,0 1 0 0,-2 2 1 15,-9-1 2-15,-6 5-1 16,-14-2-2-16,-9 9-1 15,-3-5 1-15,-14-8 2 16,3 9 0-16,-2-7 0 16,-7 2-1-16,-1 0 2 15,-1 4 2-15,-8-2-4 16,-2 2 5-16,1-7-5 16,-3 8 1-16,-2-1-1 15,0-1 3-15,0 0-2 16,0-2-1-16,0 3-1 15,-2 5 1-15,-13-5 0 16,-4 5 4-16,5 10 3 16,-7-7-7-16,0 12 4 0,-4-6-1 15,2 1-2-15,-2 6 3 16,-1 4 0-16,-6-1-2 16,-3 4 6-16,-8 0-6 15,-1 0-1-15,2 0 0 16,-3 0 2-16,5 0 0 15,-10 0-4-15,2 14 0 16,6-1 3-16,3-5-2 16,3 6 4-16,8-8-3 15,15-3 5-15,-10 3-7 16,17-2 0-16,-7-3 1 16,9-1-1-16,-3 4 0 15,-2 0-6-15,3 0-41 0,-10 10-40 16,-13-4-127-1,-14 0-545-15</inkml:trace>
</inkml:ink>
</file>

<file path=ppt/ink/ink2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8:11.26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155 106 495 0,'0'0'6'16,"0"0"33"-16,0 0 35 16,0 0-3-16,0 0-27 15,0 0 31-15,-129 26-20 16,122-20-23-16,2-3-2 16,1 1 6-16,-5-4-6 15,9 7-10-15,-1-7-1 16,1 0-5-16,0 0-2 15,0 4-3-15,0-4-8 16,0 0-1-16,0 0 0 0,0 0-2 16,0 0 0-16,0 0 0 15,30 0-2-15,21 6 4 16,19-3 2-16,18-3-1 16,6 0-2-16,8 0 2 15,8 0 2-15,5 0-3 16,-5 0 3-16,9-13-3 15,-10-1 3-15,-3 4 0 16,-5-4-1-16,-2 5-2 16,0-5 0-16,-8 4 3 15,-6 3-3-15,1-4 0 16,-11 11 1-16,-2 0 0 16,-8 0-1-16,6 0 0 0,3-4 0 15,2 0-1-15,-2-1 1 16,-3 1 0-16,0-2 6 15,-3 6-6-15,-7-5 0 16,-6 1-1-16,0 0-2 16,-7 3 4-16,-7-3-1 15,-2-2 0-15,-13 2 0 16,4 4-1-16,-5-4 1 16,-5-1-4-16,-5 5 6 15,-3 0-3-15,-4-4 1 16,-3 4 0-16,-5 0 0 15,0 0 0-15,0 0 0 0,4 0 0 16,-4 0 0-16,0 0 3 16,0 0-3-16,0 0 1 15,0 0-1-15,0 0 0 16,0 0-2-16,0 0 2 16,0 0 1-16,0 0-1 15,0 0 4-15,0 0-4 16,0 0 1-16,0 0 0 15,0 0 0-15,0 0 0 16,0 0 2-16,0 0 2 16,0 0-2-16,0 0-3 15,0 0 3-15,0 0 1 16,0 0-2-16,0 0 6 16,0 0-7-16,0 0 1 15,0 0 0-15,0 0-2 0,0 0 0 16,0 0 0-1,0 0 1-15,0 0 0 0,0 0 1 16,0 0-2-16,0 0 0 16,0 0 0-16,0 0 0 15,0 0 2-15,0 0-2 16,0 0 0-16,0 0 4 16,0 0-4-16,0 0 0 15,0 0-4-15,0 0 5 16,0 0-1-16,0 0 0 15,0 0 0-15,0 0-1 16,0 0 5-16,0 0-8 0,0 0 4 16,0 0 0-16,0 0 4 15,0 0-4-15,0 0-3 16,0 0 3-16,0 0 0 16,0 0 2-16,0 0-2 15,0 0 1-15,0 0-1 16,0 0 0-16,0 0-1 15,0 0 2-15,0 0-1 16,0 0 0-16,0 0 0 16,0 0 0-16,0 0 0 15,0 0 1-15,0 0-1 16,0 0 0-16,0 0 0 16,0 0 0-16,0 0 0 0,0 0 1 15,0 0-1-15,0 0 0 16,0 0 0-16,0 0-1 15,0 0 1-15,0 0 0 16,0 0-1-16,0 0 1 16,0 0 0-16,0 0 0 15,0 0 1-15,0 0-1 16,0 0 0-16,0 0-1 16,0 0 1-16,0 0 0 15,0 0 1-15,0 0-1 16,0 0 0-16,0 0 0 15,0 0 1-15,0 0-1 16,0 0 0-16,0 0 0 0,0 0 0 16,0 0 0-16,0 0 0 15,0 0 2-15,0 0-5 16,0 0 3-16,0 0-1 16,0 0 1-16,0 0 0 15,0 0 0-15,0 0 0 16,0 0 0-16,0 0 1 15,0 0 0-15,0 0 0 16,0 0-2-16,0 0 1 16,0 0 0-16,0 0 1 15,0 0-1-15,0 0-3 16,0 0 3-16,0 0 0 16,0 0 0-16,0 0 2 15,0 0-4-15,0 0 3 0,0 0-3 16,0 0 2-16,0 0 0 15,0 0 0-15,0 0 1 16,0 0-2-16,0 0 1 16,0 0 0-16,0 0 0 15,0 0 3-15,0 0-8 16,0 0 4-16,0 0-5 16,0 0-1-16,0 0-9 15,0 0-6-15,0 0-11 16,0 0-21-16,0 0-31 0,0 4-92 15,-39 28-194 1</inkml:trace>
</inkml:ink>
</file>

<file path=ppt/ink/ink2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8:27.52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2832 0 267 0,'0'0'124'16,"0"0"4"-16,0 0-24 16,0 0-33-16,0 0-17 0,0 0 6 15,0 7-22-15,0-7-9 16,0 0-2-16,0 0-3 16,0 4-7-16,0-4-6 15,0 0-2-15,0 0-4 16,0 0-1-16,0 0-2 15,0 0 1-15,0 4-3 16,0-4 0-16,0 5 0 16,0 5 0-16,-15 4 4 15,2 0-4-15,-2-1 2 0,2 6-1 16,-10-5-1-16,1 4 0 16,-5 0 1-16,2-5-1 15,-10 1 1-15,-1-5 2 16,-7 2-3-16,-1 2 1 15,-2-9 2-15,-5 7-1 16,-4-7-1-16,-5-4 0 16,4 0 7-16,-12 0-3 15,8 0 4-15,-15 0-2 16,8 0-7-16,2-4 3 16,-8-7-2-16,11-2 1 15,2 5 0-15,-3-2-2 16,9 6 4-16,-1 2-3 15,0-2 0-15,4 4 2 16,-4-4-3-16,0 4 1 0,2 0 3 16,-2 0-2-16,2 0-2 15,5 0 0-15,9 0 0 16,1 8 0-16,2-2 1 16,4-3-1-16,6 4 0 15,-3 1 5-15,-2-2-4 16,-1 1 1-16,-11 4-1 15,-1-2-1-15,4 1 0 16,3 3-1-16,-9 6 1 16,-1-4 0-16,8-2 0 15,2-5 1-15,10-2 0 16,0-2-1-16,12 1 1 16,-2 3 2-16,-2-1-3 0,5-3 1 15,1-1-1-15,-9 7 1 16,1-7-1-16,6 12 0 15,0-5 1-15,2 4-1 16,-7-1 0-16,2-3 0 16,-3 13 0-16,-7-9 0 15,5 14-1-15,-14 5 2 16,10-2-2-16,-5-3 1 16,6 4 0-16,3-17 6 15,2 13-6-15,1-9 2 16,10-6-1-16,1-8 2 15,9 0-3-15,0-5 0 0,0 0 0 16,0 0 0 0,0 0 3-16,0 0-3 15,0 0-1-15,0 0 1 0,0 0-1 16,0 0 0-16,0 0 0 16,0 0-4-16,0 0 3 15,0 0-16-15,0 0-7 16,0 0-16-16,0 0-17 15,0 0-36-15,0-14-81 16,9-14 22-16,-9 8-168 16</inkml:trace>
  <inkml:trace contextRef="#ctx0" brushRef="#br0" timeOffset="381.73">-11 489 314 0,'0'0'71'0,"0"0"24"16,0 0 1-16,0 0-59 16,0 0-2-16,0 0-3 15,0-4-19-15,0 4 9 16,0 0-4-16,0 17 20 16,0 6 4-16,0-1-8 15,0 2-6-15,0 8-10 16,0-9-8-16,0 5 5 15,0-8-4-15,0-6 1 16,0-5-5-16,0 0-6 0,0-6 0 16,0 4 0-16,0 2-1 15,8-5 0-15,1-4 1 16,10 4-1-16,8-4 2 16,10 0 1-16,8 0 0 15,5 0 0 1,3 0-3-16,10 0 3 0,3-8-2 15,12-11-1-15,-1 1-7 16,6-2-33-16,2-2-54 16,2-2-121-16</inkml:trace>
</inkml:ink>
</file>

<file path=ppt/ink/ink2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8:47.04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1566 78 594 0,'0'0'65'0,"0"0"-18"15,0 0 82-15,0 0-76 16,0 0-28-16,0 0 4 16,-1 0-4-16,-3 0-10 0,4 0-4 15,0 0-2 1,0 0-2-16,-5 0-2 0,5 0-5 15,0 22-1-15,-4 15 0 16,4 11 1-16,0 12 3 16,-4-1-3-16,4-4 0 15,0 1 1-15,0-4-1 16,0-2 2-16,-3-4 0 16,3-13-1-16,0 0-1 15,0-13-3-15,0-7 2 16,0-5 1-16,0 2-2 15,0-5-9-15,0 4-25 16,0-6-21-16,0 0-52 16,0-3-99-16,0 0-238 15</inkml:trace>
  <inkml:trace contextRef="#ctx0" brushRef="#br0" timeOffset="-493.83">860 82 552 0,'0'0'25'15,"0"0"91"-15,0 0 8 16,0 0-75-16,0 0-8 16,0 0-11-16,-28 18-9 15,21-12-6-15,-10 16-5 16,1 7-4-16,-3 12-4 16,3 0 2-16,-4 10 2 15,10-1-3-15,-4 2 5 16,12-1-5-16,-3-8-3 15,4-2 1-15,1-9 0 16,0 0-1-16,0-4 0 16,0-9-1-16,6-1 1 15,14-4 0-15,2-4 0 16,2-6-1-16,4-3 1 16,-1-1-2-16,4 0 2 0,2 0 0 15,-2-5 2-15,2-22-1 16,-7-1 0-16,-7 4-1 15,-3-9 0-15,-4 9 0 16,-12-3 5-16,0-8-1 16,0 2-4-16,0-14 3 15,-12 4-2-15,-13-2 2 16,-5 4-3-16,1 2 0 16,3 8 2-16,-3 7-2 15,7 2 0-15,-1 12 0 0,7 4 0 16,0 6 0-1,7-4 0-15,0 4-1 0,4 0-14 16,-4 0-23-16,5 7-46 16,-12 28-89-16,4-3-181 15</inkml:trace>
  <inkml:trace contextRef="#ctx0" brushRef="#br0" timeOffset="-1143.09">226 18 419 0,'0'0'43'0,"0"0"19"16,0 0 24-16,0 0-21 16,0 0-24-16,0 0 14 15,0 0-13-15,-35-11-12 16,34 11-7-16,-14-4 10 16,7 4-11-16,-1 0-7 15,3 0-4-15,-5 0-1 16,2 0 2-16,-7 0-4 15,3 0-2-15,-2 0-6 16,4 9 3-16,-4 10-3 16,-1 8 0-16,3 2 1 15,2 12-1-15,2 1 3 16,7-5-3-16,-2 5 0 16,4-1 2-16,0-4-1 0,0 10-1 15,0-6 0-15,0-4 0 16,6-3 0-16,11-7 0 15,1-9 0-15,2-1 0 16,5-6 0-16,5-11 0 16,5 0 0-16,3 0 1 15,-4 0-1-15,-2 0 0 16,-1-18 0-16,-2-2 1 16,-7-1-1-16,-4-6 0 15,-3 3 0-15,-9-9 2 0,-2 4 2 16,-4-7-3-1,0-5-1-15,0 4 3 16,0-6-1-16,-25 1-2 0,4 18 0 16,2 1 3-16,-6 2 3 15,1 3-4-15,5 3 0 16,-2 10-1-16,5 1-1 16,6 0 0-16,-1 4-1 15,6 0 1-15,-1 0-1 16,-4 0-6-16,-3 0-21 15,7 19-44-15,2 12-68 16,4 0-100-16</inkml:trace>
  <inkml:trace contextRef="#ctx0" brushRef="#br0" timeOffset="690.16">2090 120 440 0,'0'0'116'16,"0"0"-75"-1,0 0 76-15,0 0-45 0,0 0-24 16,0 0-13-16,-28 4-11 16,17 0-5-16,-1 9 1 15,4 3-5-15,-7 6 1 16,3 2-7-16,-4 7 2 16,8-3-2-16,-7 14-8 15,7-6 1-15,0 7 1 16,0-1 0-16,3-9-1 15,4-1 2-15,1-1-3 16,0-8-1-16,0 5-1 16,0-4-3-16,0-1 4 15,1-8 4-15,15 0-4 16,3-2 0-16,1-5-2 0,5-8 0 16,-2 0-6-16,9 0 8 15,-4 0-2-15,4 0-4 16,-2-21 5-16,-7 2 1 15,5 4-1-15,-5-9 1 16,-7 1 0-16,0-1 0 16,-3 1 0-16,-7 2 0 15,3-6 2-15,-9 3 0 16,0-9-1-16,0 0 2 16,0 1-3-16,0-2 1 15,-9 7 1-15,-10-1-1 16,3 11 7-16,-4-2-4 0,1 9 3 15,-3 1 5-15,-3-6-12 16,5 8 2-16,-5 7-4 16,7 0 2-16,2 0 0 15,1 0 1-15,-1 0-1 16,0 0-7-16,2 7-21 16,-4 8-4-16,2-1-41 15,5 4-79-15,-4-3-87 16</inkml:trace>
  <inkml:trace contextRef="#ctx0" brushRef="#br0" timeOffset="1674.95">2818-25 210 0,'0'0'179'16,"0"0"-94"-16,0 0 1 16,0 0-29-16,0 0-8 15,0 0-11-15,0-4-10 16,0 4-3-16,0 0 18 0,0 0-14 16,0 0-10-16,0 0-2 15,0 0-9-15,0 0 0 16,0 0-3-16,0 17-2 15,3 7 6-15,1 5 2 16,5 4-4-16,-5 3-2 16,-1 9 0-16,6 7-4 15,-5-9 1-15,1 3-1 16,-4-2-1-16,4 3 1 16,-1-6 1-16,-4-2 4 15,0-2-5-15,0-4 0 16,0-7 4-16,0 2 1 0,0-4-1 15,0-5-1-15,0 0-1 16,0-2-1-16,0-3 0 16,0-8 2-16,0 1-2 15,0-7 1-15,0 0 3 16,0 0-3-16,0 0 6 16,0 0 1-16,0 0-5 15,0 3 2-15,0-3 3 16,0 0-9-16,0 0-1 15,0 0 0-15,0 3 2 16,0-3-2-16,0 0 0 16,0 0 1-16,0 0 0 15,0 0-1-15,0 0 1 0,0 0-1 16,0 0 0-16,0 0 0 16,0 0 4-16,0 0-4 15,0 0 0-15,0 0-2 16,0 0 1-16,0 0-2 15,0 0-4-15,0 0-7 16,0 0-1-16,0 0-6 16,0 0-8-16,0 0-5 15,0 0-3-15,0 0-13 16,0 0-35-16,0 0-16 16,0 0-6-16,0 0-138 15</inkml:trace>
  <inkml:trace contextRef="#ctx0" brushRef="#br0" timeOffset="19120.59">586-631 106 0,'0'0'407'0,"0"0"-380"16,0 0-11-16,0 0 10 16,0 0 6-16,0 0-3 15,14 70-9-15,-6-48-11 16,5 2-7-16,-8 7 6 15,0-7-5-15,5 13-3 16,-9-6-58-16,-1-1-71 16,0-3-316-16</inkml:trace>
  <inkml:trace contextRef="#ctx0" brushRef="#br0" timeOffset="13622.64">426 893 521 0,'0'0'37'0,"0"0"58"16,0 0 4-16,0 0-31 16,0 0-32-1,0 0-10-15,-10 0 2 0,10 4-14 16,0-4-1-16,0 4 3 16,0-4-3-16,0 0-12 15,0 0 1-15,0 14 1 16,0 6-3-16,0 16 0 15,0 11 2-15,0 2 1 16,0 12-2-16,0-4 1 16,0 4-2-16,0 4 0 15,0-1 1-15,0-13-1 16,0-4 2-16,0-12-1 16,0-7-1-16,0-9-1 15,0-9-1-15,0-6 0 0,0 1 2 16,0-5-7-16,2 0-17 15,11 0-11-15,1 0-8 16,-1 0-47-16,2-31-35 16,5-4-67-16</inkml:trace>
  <inkml:trace contextRef="#ctx0" brushRef="#br0" timeOffset="14162.29">991 901 168 0,'0'0'340'0,"0"0"-282"16,0 0 32-16,0 0 12 15,0 0-60-15,0 0-13 16,0 0-2-16,0 0-3 15,0 0-6-15,0 0-8 16,0 0 7-16,0 0-15 16,0 0 8-16,0 0-8 15,0 0 0-15,0 14 6 16,0 14-3-16,0 5 4 16,-5 3 0-16,1-2-4 0,4 4-3 15,0-7 3 1,0 6-5-16,0-4 0 0,0 4-1 15,0-9 2-15,0 3-1 16,0-3 2-16,0-5 3 16,0 1-2-16,0-5-2 15,0-5 0-15,0-1 0 16,0 1-1-16,0-4 1 16,0-3-1-16,0 1 3 15,0-5-3-15,0-1 0 16,0-2 0-16,0 0 0 15,0 0 1-15,0 0-1 16,0 0 2-16,0 0-2 16,0 0-3-16,0 0-12 0,0 0-18 15,0 0-29-15,23-26-82 16,13-9-59-16,3-7-257 16</inkml:trace>
  <inkml:trace contextRef="#ctx0" brushRef="#br0" timeOffset="15761.15">2489 917 514 0,'0'0'44'16,"0"0"42"-16,0 0 7 15,0 0-42-15,0 0-4 16,0 0-13-16,-58 26-12 16,48-17-10-16,-6 6 9 15,6 4-3-15,-11 0-3 16,5-2-4-16,-1 7-1 16,2-5 4-16,4 8-4 0,-1-8-5 15,8 9-4-15,0-5 0 16,-1-5-1-16,5 4 0 15,0-2 1-15,0 0-1 16,0-2-2-16,0 0 1 16,5 1 0-16,15-5 1 15,-4 0-1-15,3-1-1 16,-3-8 1-16,4-5-3 16,3 0 3-16,-3 0 2 15,2 0-4-15,3 0-1 16,-2-18 3-16,2-3 0 15,-5-5-1-15,-5 2 1 0,-8 0 1 16,1-12 1-16,-8 9 1 16,0-1-2-16,0-6 6 15,0 6-6-15,-8-3 2 16,-18-1 3-16,-3 8-2 16,7 1 1-16,2 8-4 15,1 6 1-15,0 5-1 16,4 4 5-16,8 0-5 15,3-4-3-15,-1 4 3 16,5 0-6-16,0 0-28 16,0 0-37-16,0 0-83 15,0 0-81-15</inkml:trace>
  <inkml:trace contextRef="#ctx0" brushRef="#br0" timeOffset="16297.72">2963 880 314 0,'0'0'255'16,"0"0"-218"-16,0 0 95 15,0 0-42-15,0 0-44 16,0 0-13-16,-103 101-11 0,97-77-8 16,2 0-4-16,0 11-2 15,4-7-2-15,0 8-5 16,0-2 0-16,0-2-1 16,8 0 0-16,11-8 0 15,3-4 0-15,3 5-2 16,-1-16-7-16,2-2-3 15,-1-7 9-15,6 0 0 16,-2-10 4-16,-3-23-1 16,3-5 1-16,-10-3 0 15,-3-5 1-15,-8-5 1 16,-8 5-1-16,0 5-2 16,0 3 3-16,-20 6 0 0,-15 4-2 15,-3 5 1-15,-4 13-2 16,-1 6 0-16,-8 4-2 15,-8 10-39-15,-11 27-54 16,-14 13-97-16,-6 1-238 16</inkml:trace>
  <inkml:trace contextRef="#ctx0" brushRef="#br0" timeOffset="15091.94">1855 963 107 0,'0'0'191'15,"0"0"-115"-15,0 0 41 16,0 0-31-16,0 0-43 16,0 0 15-16,6 0-11 15,-6 0-11-15,0 0 9 16,0 0-14-16,0 0-4 16,0 0-1-16,0 0-15 0,0 0 0 15,0 0 1 1,0 4-4-16,0 10-8 0,0 0 1 15,0 5 4 1,0 13 10-16,0-11-1 0,0 9-11 16,0 7 5-16,0-8-1 15,0 2 3-15,0 8-10 16,0-8 8-16,0 2-2 16,0-11 3-16,0-3-7 15,-2-6 0-15,2 2 0 16,0-6 0-16,0-5-2 15,0-4 1-15,0 10-1 0,0-6 1 16,0-3 0-16,0 3-1 16,0 0 1-16,0-4-1 15,0 4 0-15,0-3 1 16,0-1-1-16,0 0 0 16,0 0-1-16,0 0 1 15,0 0 0-15,0 0 1 16,0 0 5-16,0 0-6 15,0 0 0-15,0 0 0 16,0 0-6-16,0 0 6 16,0 0 0-16,0 0 0 15,0 0 4-15,0 0-4 16,0 0-3-16,0 0-2 16,0 0 4-16,0 0-13 15,0 0-9-15,0 0-2 0,0 0-37 16,0 0-12-16,2 0-84 15,12 0-45-15</inkml:trace>
  <inkml:trace contextRef="#ctx0" brushRef="#br0" timeOffset="18564.08">2174 1695 433 0,'0'0'50'0,"0"0"30"15,0 0-15-15,0 0-24 16,0 0-17-16,0 0-11 16,-20 8 3-16,11 7-8 15,0-2-1-15,8 7 5 16,-3 2 6-16,4-2-14 15,0 0-2-15,0 1 3 16,0-3-5-16,0-5 0 16,0 1 1-16,5-5-1 15,16-5-2-15,6-4 0 16,5 0 2-16,7 0 4 16,1-4-2-16,0-19 1 0,-9-4 2 15,-2-5 0-15,-11 4-4 16,-10-4 4-16,-4 4-2 15,-4-12 6-15,0 13-4 16,0 0 12-16,-30-4 6 16,-11 12-15-16,-3 5-8 15,1 9 3-15,-3 5-3 16,1 0 0-16,0 0-3 16,-5 0-19-16,4 10-46 15,2 14-32-15,2-11-109 16</inkml:trace>
  <inkml:trace contextRef="#ctx0" brushRef="#br0" timeOffset="18025.71">2894 1560 441 0,'0'0'28'0,"0"0"55"15,0 0-7-15,0 0-22 16,0 0-22-16,0 0-8 15,-9-5-8-15,9 5-9 16,-4 0-1-16,-1 0-2 16,2 14 5-16,3 10 6 15,0 3-2-15,0 1-4 16,0 0-1-16,0-1-4 16,0 1-2-16,0 0-2 15,3-1 2-15,15-3-2 16,2-6 0-16,2-5 2 15,1-2-2-15,13-11 0 0,-1 0 1 16,4 0 1-16,2-11 5 16,-2-20-5-16,-9 3 2 15,1-3-2-15,-11-2-2 16,-7 4 2-16,-6-2 3 16,-7-1 1-16,0 2 9 15,-4 3 3-15,-28 1-6 16,-3 10-11-16,5-3 7 15,-9 19-8-15,-2-6 0 16,2 6 0-16,-5 0-4 16,2 0-18-16,3 10-29 15,-1 14-29-15,5-4-69 16,-4 2-91-16</inkml:trace>
  <inkml:trace contextRef="#ctx0" brushRef="#br0" timeOffset="17463.22">3813 1637 275 0,'0'0'50'0,"0"0"61"15,0 0-15-15,0 0-36 16,0 0-16-16,0 0 23 16,-29-63-16-16,25 63 12 15,4 0-15-15,0 0-5 16,-2 0-14-16,2 0 6 16,0 0-14-16,-4 0-2 15,4 0-9-15,0 0-2 0,0 0-5 16,0 0-3-16,0 0 0 15,-4 9-3-15,4 18 2 16,-5 3 1-16,5 6 2 16,-3-7-1-16,-1 8-1 15,4-6 0-15,-4-4 0 16,4-3 1-16,-5-4-1 16,1-7 0-16,1-2-6 15,3-8-20-15,-4 5-18 16,-1-8-21-16,-5 0-62 15,-10 0-98-15</inkml:trace>
  <inkml:trace contextRef="#ctx0" brushRef="#br0" timeOffset="21163.88">1021 1841 26 0,'0'0'234'0,"0"0"-162"15,0 0 24-15,0 0-26 16,0 0-32-16,0 0 3 16,0-7-7-16,0 7 3 15,0 0 7-15,0 0-17 16,0 0-6-16,0 0 7 16,0 0-11-16,0 0 0 15,0 0-3-15,-4 0-6 16,-1 0-4-16,-2 0 1 15,-2 7-5-15,5 4 0 0,3 5-3 16,-4 4 3 0,5-1 5-16,0-3-5 0,0 1-1 15,0 1 1-15,0 0-3 16,0-1 3-16,19-6 0 16,4-1 0-16,0-4-1 15,8-2 1-15,2 0 0 16,8-4 1-16,-11 0-1 15,5 0 2-15,-4 0-2 16,5-4 0-16,-9-16 1 16,4-8 0-16,-11 6-1 15,1 3-1-15,-7-5 1 16,-10 1 2-16,-4 0 5 0,0-1-6 16,0-4 3-1,-10 2 1-15,-19 3 5 0,-1 5 7 16,-5-1-3-16,-1 10-6 15,1 3-2-15,-4 2-1 16,-2 4-5-16,-2 0 0 16,-4 10-2-16,-1 18-11 15,6 4-17-15,-6 14-53 16,-2-9-52-16,3 9-100 16</inkml:trace>
  <inkml:trace contextRef="#ctx0" brushRef="#br0" timeOffset="20170.64">1739 1828 287 0,'0'0'117'0,"0"0"-41"16,0 0 26-16,0 0-46 16,0 0-4-16,0 0-8 15,0 0 7-15,0 0-8 16,0 0-11-16,0 0-9 15,0 0-8-15,-10 6-5 16,-3 8-2-16,3-1 3 16,1 1 4-16,6-1-11 15,-1 2 6-15,-1-7-9 16,5 3-1-16,0-2 0 16,0 0-3-16,0 1 2 0,0 3 0 15,0-3 2-15,9-10-2 16,8 0 0-16,11 0 1 15,-2 0 0-15,5 0 1 16,3-10 1-16,3-17 0 16,-7 2-2-16,-2 2-2 15,-8 3 0-15,-4 0 2 16,-6 0-1-16,-1 2 1 16,-5-5 0-16,-4 5 5 15,0-5-5-15,0-4 3 16,-19 7-1-16,-10-1-1 15,-1 4 4-15,1 7 0 0,-2 10-3 16,-3 0-4 0,-3 0 3-16,-6 0-4 0,8 25 1 15,-6 2-21-15,6 1-12 16,5 5-49-16,-5 0-79 16,-1-2-77-16</inkml:trace>
  <inkml:trace contextRef="#ctx0" brushRef="#br0" timeOffset="21748.4">238 1841 163 0,'0'0'184'0,"0"0"-111"16,0 0 43-16,0 0-48 16,0 0-33-16,0 0 14 15,-5 0-25-15,5 0-14 16,0 0-10-16,0 20 20 16,5 7-4-16,15 1-3 15,-5 6-4-15,9-2-4 16,1 3-4-16,-3 4-1 15,1 3-2-15,10-1-64 16,-11-13-82-16,11 6-310 16</inkml:trace>
</inkml:ink>
</file>

<file path=ppt/ink/ink2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8:55.22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460 8 352 0,'0'0'144'15,"0"0"-94"-15,0 0 52 16,0 0-12-16,0 0-24 16,0 0-17-16,0-8-20 0,0 8-3 15,0 0-12 1,0 0-5-16,0 0 3 0,0 0-9 15,0 11 1-15,0 24-2 16,0 8 0-16,0 18 3 16,-5 9-1-16,5 5 0 15,-4 4 1-15,4 0 1 16,0-5-5-16,0-4 2 16,0-8 0-16,0-14 1 15,0-8-1-15,0-13-3 16,0-3-1-16,0-5 1 15,0-4 2-15,0-2-2 16,0-12 1-16,0 3-1 0,0-4-1 16,0 0 1-1,0 0 0-15,0 0-10 16,0 0-13-16,0 0-15 0,0 0-27 16,0 0-53-16,0-4-39 15,15-25-146-15</inkml:trace>
  <inkml:trace contextRef="#ctx0" brushRef="#br0" timeOffset="797.87">1107 220 395 0,'0'0'63'16,"0"0"28"-16,0 0-26 16,0 0-29-16,0 0 8 15,0 0-2-15,0-17 0 16,0 17 1-16,0 0-5 15,0 0-11-15,0 0 3 16,0 0-10-16,0 0-5 16,0 0 0-16,0 0-3 15,-5 0-6-15,5 0 5 16,-4 0-9-16,4 0 6 0,0 0 1 16,-4 0-8-16,-5 0 0 15,0 0-1-15,-7 10 5 16,-1 4-5-16,4 3 0 15,-9 7-1-15,6-1 1 16,9 16-5-16,-8 2 5 16,2 1 0-16,9 6-2 15,0-12 2-15,4 7 4 16,0-7-4-16,0 2 0 16,0-6-1-16,0 1 0 0,0-10 0 15,0-3 0 1,21-2-3-16,1-4 0 0,3-7-4 15,-3-4 3-15,1 1-3 16,4-4 4-16,-1 0 1 16,8 0-1-16,-8-7 2 15,-1-14 2-15,-4-1 1 16,-2-2-1-16,4 0 1 16,-10-12-1-16,5 6 0 15,-9-2 0-15,-9 0 0 16,4-5 4-16,-4-5-4 15,0-6 1-15,0 6 3 16,-4-3 5-16,-18 6-4 0,4 11-4 16,-6 0 7-1,2 13-4-15,-6 2-4 0,-3-9 3 16,4 16 2-16,-2-4-10 16,8 6 5-16,2 4 0 15,4 0 0-15,11 0-11 16,-5 0-26-16,5 0-29 15,4 18-78-15,0 6-41 16,0-7-165-16</inkml:trace>
  <inkml:trace contextRef="#ctx0" brushRef="#br0" timeOffset="-479.72">0 8 445 0,'0'0'9'0,"0"0"-3"16,0 0 40-16,0 0 11 15,0 0-39-15,0 0-6 16,0 0-3-16,4-8 0 16,1 8 2-16,-1 0-2 15,0 8 18-15,7 12 21 16,-6 17-15-16,4 5-3 16,-9 5 17-16,4 12-25 15,-4 4-10-15,0 3 6 16,0-2-13-16,0-8 5 0,0 6-3 15,0-10 3-15,0-15-4 16,0-6-5-16,0 3-1 16,0-10 1-16,0-3-1 15,0-5 1-15,0-8-1 16,0-8 0-16,0 0-3 16,0 0-7-16,0 0-21 15,0 0-30-15,0 0-48 16,5 0-40-16,-1-4-136 15</inkml:trace>
  <inkml:trace contextRef="#ctx0" brushRef="#br0" timeOffset="2148.29">1085 1145 289 0,'0'0'88'16,"0"0"16"-16,0 0-29 0,0 0-34 15,0 0 0-15,0 0 10 16,0-41-22-16,0 27-8 16,0 7 1-16,0-8 1 15,0 6-4-15,0-1-2 16,0 2-9-16,0 8-3 16,0-5 0-16,0 5-5 15,0 0-26-15,0-10-60 16,0-3-40-16,0-5-71 15</inkml:trace>
  <inkml:trace contextRef="#ctx0" brushRef="#br0" timeOffset="3110.72">1068-20 268 0,'0'0'107'0,"0"0"-19"15,0 0 24-15,0 0-51 16,0 0 14-16,0 0-19 16,0-13-6-16,0 13-19 15,0 0-11-15,0 4-9 16,0 37-4-16,0 13-5 15,0 16 4-15,0 13 1 16,0 2-3-16,0 9-1 16,0 2-1-16,8-8 1 15,-3-9-3-15,-5-16 0 0,4-12 2 16,0-13-2-16,5-14 0 16,-9-14 1-16,0-10-1 15,0 0 2-15,0 0 0 16,0 0 9-16,0 0 1 15,0 0 17-15,0-15-11 16,0-36-11-16,0-14-6 16,0-8 2-16,-4-15-2 15,-1-6-1-15,5-7-1 16,0 7 1-16,0 30 1 16,0 12-1-16,0 21 0 0,0 12 3 15,0 15-10 1,0 4 7-16,0 0-1 0,0 0-2 15,0 0-4-15,0 9 4 16,9 38-2-16,8 23 5 16,-6 12-2-16,-1 12 3 15,-2 7-1-15,-3-9 0 16,-5-4 3-16,4-19-3 16,-4-8 0-16,0-23 0 15,9-16 0-15,-5-13-2 16,1-9 1-16,-5 0 1 15,0 0 1-15,0 0 1 16,4-4 6-16,-3-29-7 0,8-30 6 16,10-18 8-16,-15-7-12 15,-4-9 2-15,0-4-5 16,0 18 0-16,0 18 0 16,0 24 1-16,0 21 0 15,0 16-2-15,0 4 1 16,0 0-1-16,0 0 1 15,0 0 1-15,0 0-1 16,0 0-8-16,0 4 5 16,9 29-11-16,8 2 5 15,1 8-15-15,-2 4-22 16,1-15-51-16,1-6-96 16,-4-7-173-16</inkml:trace>
  <inkml:trace contextRef="#ctx0" brushRef="#br0" timeOffset="3685.19">1749 128 358 0,'0'0'158'0,"0"0"-97"16,0 0 48-16,0 0-57 0,0 0-4 16,0 0-20-16,-94 50-5 15,69-13-1-15,4 5-4 16,-7 13-7-16,9 1 2 16,6 5-5-16,0-1-1 15,0-4 6-15,6-2-9 16,2-3-2-16,5-8-2 15,0-12 4-15,0-7-4 16,0 0 0-16,12-5-1 16,1-1-1-16,9-5-3 15,-5-9 5-15,8-4-1 16,-3 0 1-16,1 0 0 16,4-17 3-16,-3-20-4 0,3-4 5 15,-9-2-7 1,-5-4 6-16,-5 1-3 0,-3-5 3 15,-5-4-1-15,0-1-1 16,0 1 4-16,-13 0 1 16,-13 2-3-16,-6 12-1 15,8 14 4-15,3 3 4 16,0 10-6-16,8 6 1 16,5 4-3-16,3 4 2 15,5 0-6-15,-4 0 2 16,4 0-5-16,0 0-6 15,0 0-35-15,0 8-10 16,0 16-29-16,4 3-69 0,14-9-95 16</inkml:trace>
  <inkml:trace contextRef="#ctx0" brushRef="#br0" timeOffset="1215.75">1617 57 502 0,'0'0'72'16,"0"0"42"-16,0 0-11 15,0 0-50-15,0 0-20 16,0 0-9-16,0-4-6 15,0 4-13-15,0 0-2 16,0 4 0-16,0 25-2 16,-4 4-1-16,0 4 2 0,4-2 1 15,0 9 1-15,0 2-7 16,0-4 4-16,0 3-1 16,0-2 2-16,0 7-1 15,0-5-1-15,0-6 0 16,0 2 0-16,0-8 0 15,0-9-1-15,0-2-7 16,0-8-11-16,0-5 2 16,0-4-29-16,0-5-37 15,0 0-21-15,0 0-18 16,4-14-93-16</inkml:trace>
  <inkml:trace contextRef="#ctx0" brushRef="#br0" timeOffset="1650.11">1979 25 328 0,'0'0'93'15,"0"0"18"-15,0 0-30 16,0 0-28-16,0 0-1 15,0 0-12-15,0-4 4 16,0 4-20-16,0 0-4 0,0 0-9 16,0 0 1-16,0 14-7 15,0 23 12-15,0-4-5 16,0 5 0-16,0-1-7 16,0 5 2-16,0-1-5 15,0 4 1-15,0-2 0 16,0-2 0-16,0-4-2 15,0-9-1-15,0 0 1 16,0 3-1-16,0-3 0 16,0-8 0-16,0-6 0 15,0-1 1-15,0-5-1 16,0-2-4-16,0-2 2 0,0 2 2 16,0 5-25-1,0 0-7-15,-24 2-41 0,5 2-36 16,-2 4-51-16,-8-6-118 15</inkml:trace>
  <inkml:trace contextRef="#ctx0" brushRef="#br0" timeOffset="4209.78">2141 53 474 0,'0'0'58'0,"0"0"35"16,0 0 7-16,0 0-62 15,0 0 13-15,0 0-23 0,-9 118-1 16,1-74-3-16,-1 4-11 15,9 1-3-15,0 3-5 16,0-5-1-16,0 7-3 16,0-7-1-16,0-1 1 15,17-9-1-15,2-13 0 16,4-6 2-16,-5-5-4 16,5-2 0-16,0-7 1 15,-1-4 1-15,4 0 0 16,3 0 1-16,2-22 0 15,2-2-1-15,-11-9 0 16,-4-2 3-16,-3-10-2 0,-6-4 1 16,-9-7 7-1,0-9-8-15,0 5 14 16,-24-1-10-16,-3 6 17 0,-19 0-4 16,-2 12-10-16,1 6 1 15,1 10-6-15,1 9 6 16,4 9 0-16,4 5-6 15,10 4-3-15,14 0 0 16,-3 0-3-16,9 0-9 16,7 23-39-16,0 5-49 15,0 7-113-15,0-16-248 16</inkml:trace>
</inkml:ink>
</file>

<file path=ppt/ink/ink2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9:03.99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62 461 470 0,'0'0'22'0,"0"0"11"16,0 0 78-16,0 0-22 16,0 0-42-16,0 0-8 15,-63 28-23-15,63-27-16 0,3 3 1 16,45 0 2-16,23-4 21 15,19 0 3-15,20 0 3 16,24-9-11-16,17-19-2 16,27-9-6-16,12 9-10 15,12-4 3-15,-6 4-2 16,-4-6-1-16,3 6-2 16,-11 4-3-16,0-6 4 15,-7 3 0-15,-11 0 1 16,-11 0 2-16,-7 6-5 0,-3 4 4 15,4 7-4 1,8 0 2-16,1-4 0 16,-6 4 3-16,-7 3-3 0,-3 0 2 15,-7 3-1-15,-10 0-1 16,-19 0 2-16,-26 3-2 16,-21-3 0-16,-24 0-3 15,-13-2 3-15,-9 6 1 16,-6-4 8-16,-3-5 9 15,-4 9 7-15,5 0-9 16,-1-4-3-16,-4 4-7 16,3 0-4-16,1 0 1 15,-4 0 0-15,0 0-2 16,0 0-1-16,0 0-1 16,0 0-12-16,0 0-13 0,0 0-23 15,0 0-28 1,-11 0-116-16,-33 0-199 0</inkml:trace>
</inkml:ink>
</file>

<file path=ppt/ink/ink2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8:15.11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1382-229 302 0,'0'0'36'0,"0"0"-2"15,0 0 76-15,0 0-27 16,0 0-30-16,0 0 11 16,-40-7-21-16,40 7-1 15,0 0-6-15,-2 0-9 16,2 0-1-16,0 0-12 15,0 0 0-15,0 0 3 16,0 0-7-16,0 0 1 0,0 0 0 16,0 0-2-16,0 0-4 15,0 0-3-15,0 0 1 16,0 0-2-16,0 0 2 16,0 0-6-16,0 0 3 15,0 0 0-15,0 0 1 16,20 0 4-16,7 0-3 15,-4 0 1-15,4 3 1 16,1 1-4-16,-1-4 7 16,1 6 0-16,0-6-4 15,-1 3-2-15,-1-3-1 16,3 0 1-16,2 0 2 16,2 0 0-16,2 0 1 0,3 0-4 15,7 0 1-15,2 0 4 16,8 0-2-16,2 0-1 15,11-9 0-15,-1-1 0 16,1-3-2-16,2 4 2 16,-4 0-2-16,-6-1 1 15,-5 3 0-15,-9 0 0 16,-6-1 0-16,-7 4 0 16,-3 2-1-16,-5 2 0 15,-3 0-1-15,7 0 3 16,-10 0-2-16,7 0 0 15,-1 0 1-15,1 0-1 0,7 0-2 16,-7 0 2-16,3-3 2 16,-3 3-2-16,3 0 3 15,-8 0-7-15,-3 0 5 16,-2 0-2-16,-5 0 2 16,4 0-1-16,-1 0 0 15,1 0 0-15,-4 0 0 16,2 0 1-16,-2 0-2 15,5 0 2-15,-1 0-2 16,-2 0 5-16,7 0-4 16,-8 0 0-16,2 0-3 15,2 0 3-15,-3 0 3 16,-7 0-3-16,4 0 0 16,-4 0 0-16,-2-4 0 15,5 4 1-15,-2-6-2 0,2 5 2 16,1 1-1-16,-1 0 0 15,2 0 0-15,5-4 3 16,-3 0-2-16,-2 4 1 16,-3 0-1-16,0 0-1 15,-4 0 0-15,0-5 0 16,-4 5 4-16,0 0-4 16,3 0 0-16,-3 0 0 15,0 0 1-15,5 0-1 16,-5 0 1-16,4 0-1 15,0 0 2-15,-4 0-2 16,0 0 2-16,0 0-4 0,0 0 4 16,0 0-3-1,0 0 2-15,0 0-2 0,0 0 2 16,0 0-1-16,5 0 0 16,-5 0-1-16,0 0 1 15,0 0 0-15,0 0 0 16,0 0 0-16,0 0 1 15,0 0 2-15,0 0-3 16,0 0-1-16,0 0 1 16,0 0 0-16,0 0 2 15,0 0-2-15,0 0 0 16,0 0 0-16,0 0 0 16,0 0 0-16,0 0 0 0,0 0 3 15,0 0 1 1,0 0-4-16,0 0 0 0,0 0 0 15,0 0 0-15,0 0 2 16,0 0-2-16,0 0 0 16,0 0 1-16,0 0-1 15,0 0 0-15,0 0-1 16,0 0 2-16,0 0-1 16,0 0 0-16,0 0 0 15,0 0 0-15,0 0 0 16,0 0-1-16,0 0 1 15,0 0 1-15,0 0-1 16,0 0 0-16,0 0 1 16,0 0-1-16,0 0-1 0,0 0 1 15,0 0 0-15,0 0 0 16,0 0-1-16,0 0 1 16,0 0 0-16,0 0 1 15,0 0-1-15,0 0 1 16,0 0 0-16,0 0-2 15,0 0 2-15,0 0 0 16,0 0 0-16,0 0-1 16,0 0-1-16,0 0 0 15,0 0 2-15,0 0-2 16,0 0 2-16,0 0-2 16,0 0 0-16,0 0 1 15,0 0-1-15,0 0 2 0,0 0-1 16,0 0 0-16,0 0-1 15,0 0 1-15,0 0 1 16,0 0 0-16,0 0-2 16,0 0 2-16,0 0-1 15,0 0 0-15,0 0 0 16,0 0 2-16,0 0-2 16,0 0-1-16,0 0 1 15,0 0 0-15,0 0 1 16,0 0-2-16,0 0 2 15,0 0 0-15,0 0-1 16,0 0 0-16,0 0 0 0,0 0-1 16,0 0 0-16,0 0 2 15,0 0-2-15,0 0 1 16,0 0 0-16,0 0-1 16,0 0 0-16,0 0 1 15,0 0 0-15,0 0 2 16,0 0-2-16,0 0 0 15,0 0 0-15,0 0 0 16,0 0 0-16,0 0 0 16,0 0 0-16,0 0 0 15,0 0 0-15,0 0 0 16,0 0 0-16,0 0 0 16,0 0 0-16,0 0 0 15,0 0-2-15,0 0 2 16,0 0 0-16,0 0 0 0,0 0 2 15,0 0-2-15,0 0 0 16,0 0 0-16,0 0 0 16,0 0-1-16,0 0 1 15,0 0 1-15,0 0-1 16,0 0 0-16,0 0 1 16,0 0-2-16,0 0 1 15,0 0 0-15,0 0 0 16,0 0 1-16,0 0-1 15,0 0-2-15,0 0 2 0,0 0 0 16,0 0-1 0,0 0 2-16,0 0-1 0,0 0 0 15,0 0 0 1,0 0-1-16,0 0 3 0,0 0-2 16,0 0 0-16,0 0 0 15,0 0 0-15,0 0 0 16,0 0 0-16,0 0-2 15,0 0 2-15,0 0 0 16,0 0 2-16,0 0-2 16,0 0 0-16,0 0-1 15,0 0 1-15,0 0 0 16,0 0 0-16,0 0 0 16,0 0 0-16,0 0 0 15,0 0 1-15,0 0-1 16,0 0 1-16,0 0-2 0,0 0 1 15,0 0-1-15,0 0 1 16,0 0 1-16,0 0-1 16,0 0 1-16,0 0-2 15,0 0 0-15,0 0 1 16,0 0 1-16,0 0 0 16,0 0-1-16,0 0 0 15,0 0-1-15,0 0 1 16,0 0 0-16,0 0-2 15,0 0 3-15,0 0-2 16,0 0 2-16,0 0-2 16,0 0 2-16,0 0-2 15,0 0 2-15,0 0-1 0,0 0 1 16,0 0-1-16,0 0 2 16,0 0-6-16,0 0 5 15,0 0-1-15,0 0 0 16,0 0-1-16,0 0 1 15,0 0 1-15,0 0-1 16,0 0-1-16,0 0 1 16,0 0 0-16,0 0 0 15,0 0 0-15,0 0 0 16,0 0 0-16,0 0-2 16,0 0 3-16,0 0-1 15,0 0 0-15,0 0 0 0,0 0-1 16,0 0 1-16,0 0 0 15,0 0 1-15,0 0 0 16,0 0-1-16,0 0 0 16,0 0-1-16,0 0 3 15,0 0-3-15,0 0 1 16,0 0-1-16,0 0 1 16,0 0 0-16,0 0 1 15,0 0 0-15,0 0-1 16,0 0 1-16,0 0-2 15,0 0 2-15,0 0-2 0,0 0 1 16,0 0 0 0,0 0 0-16,0 0 0 0,0 0 0 15,0 0 0-15,0 0-1 16,0 0 1-16,0 0 0 16,0 0 1-16,0 0-1 15,0 0 0-15,0 0-2 16,0 0 2-16,0 0 0 15,0 0 0-15,0 0 1 16,0 0 1-16,0 0-3 16,0 0 1-16,0 0 0 15,0 0 0-15,0 0-1 16,0 0 1-16,0 0-1 0,0 0 2 16,0 0-2-1,0 0 2-15,0 0-2 0,0 0 1 16,0 0 0-1,0 0 0-15,0 0 0 0,0 0 0 16,0 0 1-16,0 0-2 16,0 0 1-16,0 0 0 15,0 0-1-15,0 0 2 16,0 0-1-16,0 0 0 16,0 0 0-16,0 0 0 15,0 0 0-15,0 0 1 16,0 0 0-16,0 0-1 15,0 0 0-15,0 0-1 16,0 0 1-16,0 0 0 16,0 0 0-16,0 0 0 0,0 0 0 15,0 0 0-15,0 0-1 16,0 0-2-16,0 0-16 16,0 0-19-16,0 0-61 15,0 0-117-15,-25 0-382 16</inkml:trace>
</inkml:ink>
</file>

<file path=ppt/ink/ink2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9:09.35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0 163 520 0,'0'0'15'0,"0"0"-12"15,0 0 53-15,0 0 8 16,0 0 5-16,0 0-7 15,266 0-20-15,-166 0-13 16,16 0-10-16,11-9 1 16,14 0-13-16,13-1 0 15,11-1-1-15,15 9-5 16,6 2 0-16,10-6 3 16,4 1-4-16,4 1 2 0,-5-8-1 15,-31 2 1 1,-31-4-2-16,-31 4 0 0,-34 1-3 15,-25 9 3-15,-23 0 0 16,-22 0 0-16,2 0 2 16,-4 0 4-16,0 0 17 15,0 0-4-15,0 0-4 16,0-11-4-16,-10 4-11 16,-31 1-37-16,-8-6-50 15,-19-4-153-15</inkml:trace>
</inkml:ink>
</file>

<file path=ppt/ink/ink2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9:10.97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35 74 333 0,'0'0'74'15,"0"0"31"-15,0 0-14 16,0 0-10-16,0 0-15 15,0 0-7-15,-36 0-17 16,36 0-7-16,0 0-8 16,0 0-3-16,0 0-8 15,0 0-2-15,0 0-7 16,0 0-3-16,0 0-4 0,0 0 0 16,0 0-5-1,24 0 2-15,23 0 3 0,17 0 2 16,10 9 5-1,8-5-7-15,8 4 7 0,-3-5 2 16,0-3-7-16,-1 3 3 16,-12-3-1-16,1 0-2 15,-11 0-2-15,1 0 1 16,-1 0 0-16,-4 0-1 16,6 0 3-16,-6 0-3 15,1 0 0-15,-3 0 0 16,-3 0 1-16,-4 0-1 15,-2 0 0-15,-3 0 0 16,8 0 0-16,-7 0 2 0,-4 0-2 16,-1-3 0-16,0-3 1 15,-6 6-1-15,5-5 0 16,-2 1 0-16,3 3 0 16,-4 1 0-16,-3-4 2 15,3 4-2-15,-15-4-1 16,-3 0 0-16,9 1 2 15,-3 0-2-15,3-1 1 16,-3 4-4-16,-3-6 4 16,-4 6 0-16,-6 0 2 15,2-3-2-15,2 3 0 16,7 0 0-16,-11 0 0 16,1 0-2-16,2 0 2 0,-4-4 0 15,-12 4 1-15,8-7 0 16,-3 7-1-16,-5 0 0 15,4 0-1-15,-4 0 2 16,0 0-1-16,0 0 0 16,0 0 0-16,4 0 0 15,-4 0 0-15,0 0 0 16,2 0 0-16,-2 0 1 16,0 0-1-16,0 0-1 15,0 0 1-15,0 0-2 16,4 0 5-16,-4 0-4 15,0 0 2-15,0 0 0 16,0 0 0-16,0 0 7 16,0 0-7-16,0-4-1 0,0 4 1 15,0 0 3-15,0 0 1 16,0-4-5-16,0 4-5 16,0-9-48-16,-10-1-64 15,-12-3-220-15</inkml:trace>
  <inkml:trace contextRef="#ctx0" brushRef="#br0" timeOffset="33420.21">144 277 600 0,'0'0'0'0,"0"0"-3"0,0 0 3 16,0 0 39-16,0 0-10 15,0 0 9-15,0 0 6 16,0 0 6-16,-74-60-20 16,74 60-7-16,0 0 5 15,0 0 1-15,-5 0-6 16,5 0-1-16,0 0-5 16,0 0-3-16,0 0-6 15,0 0-5-15,0 0-1 16,0 0-2-16,0 0-2 0,5 0 1 15,50 0 1 1,23 6 3-16,22 1 2 0,9-1-3 16,6 4 9-16,2 8-5 15,2 0 7-15,0 5-11 16,-3 1 6-16,-6 8-7 16,-4-5 3-16,-7-3-1 15,-2-2-1-15,-19-6-2 16,11-3 3-16,-9-4 5 15,5-6-5-15,1 0 5 16,2-3 0-16,-6 0-6 16,-4 0 3-16,-3 0-4 15,-9 0-1-15,0 0 4 0,-6 0-3 16,-5 0 4 0,-4 0-5-16,4 0 0 0,-12 0 1 15,8-3 8-15,-5-10-8 16,-3-1 5-16,-3-3-6 15,1-2 2-15,2 0 5 16,-8 5-7-16,1-13 3 16,-5-3 1-16,2-6 2 15,-2-4 5-15,-8-3-5 16,0-7 3-16,-10-11-3 16,-7-8-1-16,3-5 2 15,-5-4-7-15,-4 7 2 16,0 2-2-16,0 5 1 15,0 2 1-15,0 8-2 16,0 7 1-16,-13-5-1 0,3 1 2 16,-3 4-2-16,-6 0 1 15,-4 3 0-15,1-3-1 16,-3 2 1-16,1 2-1 16,5 5 2-16,-6-3-1 15,5 1-1-15,5 2 1 16,-9 0 0-16,2 1-1 15,0 0 0-15,-1-5 0 16,4 3 2-16,2 4-2 16,-7-2 5-16,6 6-4 15,4 2-1-15,1 16 0 16,5 8-1-16,2 5-12 0,0-6 13 16,-14-11 16-16,-8-3-14 15,-18-7-1-15,-5 4-1 16,-3 4 0-16,-1 2-1 15,-10 6 0-15,-15 2 2 16,-1-5-2-16,-6 1 1 16,-6-1-1-16,8 5 1 15,-1-5 3-15,-1-7 0 16,10 4-3-16,3-6 3 16,6 1-3-16,4 3 0 15,0 5 0-15,0-9 1 16,5 4-1-16,0 0 0 0,3 10 0 15,6-6 0-15,2 6 0 16,-3-2-3-16,5 0 3 16,-10-2 3-16,1 3 1 15,-8 1-4-15,-13 4 0 16,2 1-2-16,-3 4-1 16,0 0 1-16,5 0 2 15,-8 0 0-15,5 0-1 16,1 13 1-16,5 2 0 15,1-2-1-15,4 1 2 16,1-4-1-16,8 1 1 16,-1-8-2-16,4 1 2 15,1 0 3-15,1 0-4 0,-5-2 0 16,4 1 0 0,3 1 1-16,-7 2-1 0,4-1 0 15,-4 8-3-15,4-13 8 16,3 14-10-16,-7-5 5 15,-4 4 0-15,-1-2-2 16,1 4 5-16,-5 3-7 16,4-5 4-16,1 2 0 15,-1-2 0-15,5 1 0 16,7 10 0-16,2-7 0 16,0 1-2-16,11 1 0 15,3-10 2-15,13 6-1 0,2-1 0 16,1 0-1-16,0 1-1 15,10 2 0-15,-7 1-1 16,4 10 1-16,0-4 3 16,-5 18-2-16,8 9 1 15,6 12-2-15,-4 12 3 16,-1 4 0-16,5 0-1 16,0 5 1-16,0-12 0 15,0-2 0-15,0-8-1 16,9 1-1-16,6-8 2 15,4 7 0-15,-6-1 0 16,10-2 0-16,0-2 0 16,3-13 0-16,-4 0-1 15,-2-9 1-15,2 7 0 16,-3-8 0-16,8 7 0 0,-5-6 0 16,-3 0-1-16,4-8 1 15,-5 5 0-15,8-1-1 16,-2-6 1-16,2-2-1 15,3 4 1-15,-2-3-1 16,-4-1-1-16,9 0 1 16,-13-5 1-16,8-2 0 15,-1 2-5-15,-4 0 5 16,7-5 3-16,1 5-3 16,4-3-5-16,-4-6 5 15,12 6-1-15,0-2 1 16,-1-4 0-16,4 1-1 0,1-1 1 15,2 1 0-15,-1-6 0 16,3-3 0-16,1-1 1 16,-3 0-1-16,7 0 0 15,0 0-1-15,0 0 2 16,5 0-1-16,-1 0 0 16,1 0 1-16,4 0-1 15,0 0 0-15,8 0 0 16,-4-1 1-16,5-9-1 15,-5 5 0-15,0-7 1 16,0 2-1-16,-7-3 1 16,3 2-1-16,-2-2 0 15,-2 2 0-15,-5 2 1 0,0 1-1 16,-11 2 0 0,3 2 0-16,-2 0 1 0,-4-5-1 15,4 9-1-15,1-5 1 16,-1-8 1-16,5 7-1 15,-4-6 0-15,1 6 0 16,-4 2 0-16,5-2 0 16,1 3 0-16,-2-7 1 15,-7 9 4-15,1-3-5 16,-6 0-3-16,-2-1 3 16,-7 1 0-16,3 4 0 15,-10 0-2-15,-7 0 2 0,2 0-1 16,-9 0 4-1,5 0-4-15,-6 0 1 0,-4 0 0 16,0 0 0-16,0 0 0 16,0 0 0-16,4 0 0 15,-4 0 0-15,0 0 0 16,0 0 0-16,0 0-2 16,0 0-1-16,0 0-4 15,0 0-11-15,0 0-8 16,5 0-13-16,-5 0-15 15,0 0-18-15,-9 0-60 16,-37 13-258-16</inkml:trace>
</inkml:ink>
</file>

<file path=ppt/ink/ink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36:54.60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-944-7514 374 0,'0'0'105'15,"0"0"-40"-15,0 0 12 16,0 0-16-16,0 0-16 16,0 0 0-16,0 0-4 0,-20 0-8 15,20 0-2-15,0 0-6 16,0 0 0-16,0 0-12 16,0 0-5-16,0 0-4 15,0 0-4-15,0 0 6 16,0 0-6-16,0 0-1 15,0 0 0-15,0 0-1 16,0 0 2-16,0 0 0 16,31 0 0-16,6 0 0 15,5 0 0-15,6 0 0 16,16 0-1-16,3 0 2 16,19 0-2-16,-2-8 0 15,-5 0 1-15,-5-11 2 16,5 13-2-16,-5-8 0 0,-10 9-3 15,-2 4 5-15,0-5-4 16,-13 6 2-16,0 0 0 16,-17 0 0-16,1 0 0 15,-4 0-1-15,-7 0 1 16,-4 0 0-16,-4 0 2 16,-9 0-6-16,-5 0 8 15,0 0-9-15,0 0 10 16,0 0-5-16,0 0 0 15,0 0 0-15,0 0 1 16,0 0-1-16,-19 0 1 16,-14 0-2-16,-8 6-17 0,-4 0-11 15,-19 4-16-15,0 7-10 16,-13 2-2-16,3 4 9 16,-2-2 4-16,-1-5 8 15,8 0 9-15,9-9 25 16,19 5 0-16,4-8 2 15,15 2 6-15,17-6 8 16,0 0 10-16,5 0-5 16,0 0-7-16,0 0-5 15,0 0-7-15,0 0 2 16,0 0-3-16,0 5 2 16,10 4-1-16,34-2 0 15,8 7 0-15,2-12 5 16,18 2-5-16,-3-4 2 0,0 0 2 15,-5 0-2-15,5 0-2 16,-14 0 1-16,-11 0-2 16,-7 0 1-16,-5 0 0 15,-17 0 0-15,-8 0 0 16,3 0 0-16,-10 0 0 16,0 0 0-16,0 0 3 15,0 0 1-15,0 0 5 16,0 0 19-16,0 0 10 15,0 0-3-15,0 0-14 16,0 0-6-16,0 0 2 16,0 0-12-16,0 0 3 15,0 0 0-15,0 0-5 0,0 0 0 16,0 0-3-16,0 0 2 16,0 0 0-16,0 0-1 15,0 0 0-15,0 0-1 16,0 0 0-16,0 0 0 15,0 0 0-15,0 0 0 16,0 0 0-16,0 0 1 16,0 0-2-16,0 0 1 15,0 0 0-15,0 0 0 16,0 0-7-16,0 0-14 16,0 0-38-16,0 0-43 15,0 0-40-15,0 0-124 16</inkml:trace>
  <inkml:trace contextRef="#ctx0" brushRef="#br0" timeOffset="172326.21">-222-7255 86 0,'0'0'270'0,"0"0"-219"0,0 0 41 16,0 0-22-1,0 0-43-15,0 0-16 0,-4-62-5 16,41 46-2-16,3-2 3 16,-1 3-3-16,-2 0-3 15,0 4-1-15,-22 6-1 16,-3 5 1-16,-12 0 0 15,0 0-5-15,0 0-3 16,0 0 7-16,0 25 1 16,-32 14 0-16,-12 11 0 15,4 2-1-15,-2-4 1 16,10-10 1-16,5-17 0 16,17-6-1-16,5-15 0 0,5 0-4 15,0 0 4 1,0 0-5-16,0 0 5 0,27 0 1 15,-2 0 6-15,5-5 3 16,4-5-9-16,-4 6-1 16,9 4-10-16,1 4-57 15,-6 46-142-15</inkml:trace>
  <inkml:trace contextRef="#ctx0" brushRef="#br0" timeOffset="16619.87">1961-7445 125 0,'0'0'150'0,"0"0"-82"16,0 0 6-16,0 0 18 16,0 0-14-16,0 0-27 15,-54-15-16-15,54 12-4 0,0 3-4 16,0-5 0-16,0 5-6 15,0 0-8-15,0 0-1 16,0 0-11-16,0 0-1 16,0 0-2-16,0 0 0 15,0 0 2-15,12 13 0 16,11 14 0-16,-4-3-3 16,6 3 3-16,0 0 0 15,9 6 4-15,-9-2-4 16,-3-3 1-16,0 6-1 15,-2-2 0-15,-10 11 2 16,7-3-2-16,5 5 6 16,-7 8-1-16,-10-10-3 0,-5 10 6 15,0-4-5-15,0-2 6 16,0 8 13-16,-15-7-9 16,-19 0-3-16,-1-4 0 15,-4 1-2-15,-1-10-2 16,-7 7 4-16,1-10 0 15,-4-9-2-15,-9 4-3 16,0-13 1-16,0-6-5 16,4-3 10-16,-4-5-2 15,0 0-1-15,2 0-4 16,0-12 12-16,3-15-6 16,-3 6-7-16,8-10-2 0,7 0 10 15,0 2-10-15,5 2 2 16,-1 0 2-16,2-9-2 15,-6 2-3-15,5 2 0 16,-6-4 1-16,2 8 3 16,-2-4-3-16,1 6 0 15,1 2-1-15,9-1 2 16,-6 4 1-16,-6 4 0 16,9 6-3-16,-7 7 3 15,11 4-3-15,0 0 0 16,-6 0-2-16,10 0 1 15,-5 9 0-15,0 9 1 16,7 8-1-16,-9 0 1 16,4 14-2-16,-4-5 2 15,14-1-2-15,-10 2 2 0,6 2 0 16,1 11 0-16,1-2 0 16,-5-8 0-16,7 4 0 15,13-6 0-15,-3 5 0 16,5 3 0-16,0 0 0 15,-5-10-1-15,10 7 0 16,-7-10 1-16,7-5-1 16,-5 5 2-16,5-6-2 15,0-3 1-15,0 0 0 16,0-12-1-16,0-3 1 16,0-3 0-16,0-5 0 15,0 6 1-15,0-6-2 0,0 0 1 16,0 0 0-16,0 0 0 15,0 0 1-15,0 0-1 16,0 0 0-16,0 0 0 16,0 0 0-16,0 0 0 15,0 0 0-15,0 0-12 16,0 0-21-16,0 0-3 16,-15 0-23-16,-7-19-117 15,-3-9-86-15</inkml:trace>
</inkml:ink>
</file>

<file path=ppt/ink/ink2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9:16.12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405 194 445 0,'0'0'35'0,"0"0"44"16,0 0 22-16,0 0-31 15,0 0-8-15,0 0-8 16,-24-23-23-16,14 18 4 16,6 5-5-16,-5-4-4 15,-8 4-7-15,1-4-5 0,-2 4-5 16,5-7 0-16,-4 7 2 15,-3 0 5-15,4 0-7 16,-3 0-9-16,6 0 4 16,-15 0-4-16,9 11 2 15,-4 8 1-15,0-6-3 16,10 15 0-16,-9 2-2 16,6 5 0-16,0 5 2 15,2 3 5-15,1-1-5 16,1-5 0-16,8 0 2 15,-1 1-7-15,5-1 5 0,0 3-1 16,0 2 1 0,0-9 0-16,5 5 1 0,11-2-1 15,5-8-2-15,-7-1 2 16,4-3 4-16,1-6-4 16,-6 5-3-16,2-9 0 15,8-4 3-15,-6 3 3 16,2-2-3-16,2-3-2 15,-1 1 2-15,7-3 5 16,-3-1-5-16,2-1-4 16,-4-4 4-16,2 0 2 15,-6 0-2-15,5 0 0 16,9 0 0-16,-9 0 0 0,9-15 0 16,-10-2 2-1,-1 1-1-15,0-2 3 0,-4 0-6 16,-4-1 4-16,0-3-2 15,-7 2 0-15,8-3 5 16,-9 0-5-16,-1-1 4 16,-4-7-3-16,0 3 1 15,0 5 3-15,0-9-3 16,0 0 3-16,0 4-2 16,-4-6 0-16,-5 3-2 15,-1 3 4-15,9 1-4 16,-8-2-1-16,4 6 3 0,-2-8 0 15,1 7 0 1,2-3-3-16,0-1 1 0,-5 8 1 16,0-11-2-16,-2 2 0 15,2 5 3-15,-3 0-3 16,7 3 0-16,-8 7 0 16,8 1 1-16,-15-2 8 15,8 2-9-15,2 3 6 16,-7 1-3-16,12-2-1 15,-14 3-2-15,6 2 0 16,-1-3-2-16,5 0 2 16,-8 9 0-16,1-4 5 15,3-1-3-15,-5 5-2 16,1 0-2-16,-3 0 2 16,2 0 0-16,1 0 0 15,-3 0-5-15,-1 0 3 0,7 0 2 16,5 0 0-16,-4 0 0 15,-1 0 2-15,-1 9-3 16,2 0 1-16,0 2-6 16,4-3 6-16,-1-3 0 15,6 1 0-15,2 1-14 16,-2 3-2-16,4 4-7 16,0 6-10-16,0 4-9 15,0 0-34-15,0 6-88 16,14-12-26-16,10-9-162 15</inkml:trace>
</inkml:ink>
</file>

<file path=ppt/ink/ink2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9:19.12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5163 5182 336 0,'0'0'65'0,"0"0"9"15,0 0 33-15,0 0-55 16,0 0-15-16,0 0-19 15,-1 0-11-15,1 0-7 16,6 0 6-16,21 0 2 16,-3 0 5-16,7 0-6 15,1-4 0-15,5-6 6 16,-3 5 5-16,0-13-11 16,-4 14-6-16,-1-9-1 15,-7 8 0-15,1 3 3 16,-8-2-3-16,-7 4 0 15,-3 0 0-15,-5 0 0 0,0 0 1 16,0 0 3-16,0 0 8 16,0 0 4-16,0 0 9 15,-13 0-12-15,-25 0-13 16,-11 0 0-16,-2 0 5 16,2 14-5-16,-6 0 0 15,8-1 1-15,6-8 0 16,10 0 3-16,4-5 12 15,12 4-2-15,6-4 7 16,4 0-7-16,5 0-8 16,0 0-3-16,0 0-1 15,0 0-4-15,0 0 0 16,0 0 0-16,0 0-5 16,14 0 4-16,20 0 3 0,11-4 0 15,-10-10-1-15,3 1 1 16,-11 3-8-16,5 0 8 15,-4-2 0-15,-12 10-5 16,0-1 0-16,-8 3 2 16,1 0 2-16,-3 0-4 15,-6 0 4-15,4 0-9 16,-1 0 8-16,-3 0 0 16,0 0 1-16,0 0-1 15,0 0 2-15,0 0 0 16,0 0 2-16,0 0-7 15,0 0 6-15,0 0-1 16,0 0 1-16,0 0 4 0,0 0-4 16,0 0-1-16,0 0 1 15,0 0-1-15,0 0 0 16,0 3 0-16,0-3 1 16,0 0-1-16,0 0-1 15,0 0 1-15,0 0 0 16,0 0 0-16,0 0-4 15,0 2 4-15,0-2 0 16,0 0 0-16,0 0 0 16,0 0 0-16,0 0 1 15,0 0-5-15,0 0 0 16,0 0 0-16,0 0 2 0,0 0-1 16,0 0 3-16,0 0-2 15,0 0 6-15,0 0-6 16,0 0 2-16,0 0-1 15,0 0-3-15,0 0 1 16,0 0 3-16,0 0 0 16,0 0 1-16,0 0-7 15,0 0 6-15,0 0 0 16,0 0-15-16,0 0-12 16,0 0-1-16,0 0-13 15,9 0 12-15,-5 0-19 16,6 0-23-16,1 0-65 15,-11 0-85-15</inkml:trace>
  <inkml:trace contextRef="#ctx0" brushRef="#br0" timeOffset="-4642.73">5094 5154 525 0,'0'0'38'16,"0"0"-11"-16,0 0 79 15,0 0-11-15,0 0-56 16,0 0-10-16,0 0-11 16,-71-50 14-16,71 50-6 15,-5 0-10-15,5-4-4 16,0 4 4-16,-4 0-4 16,4 0 3-16,0 0-13 15,0 0 2-15,0 0-4 16,0 0 2-16,0 0-2 0,0 0-1 15,0 0-2-15,0 0 1 16,0 0 0-16,0 0-1 16,25-6 2-16,-1 5 0 15,0-3 1-15,-3 0 0 16,4 4 0-16,0-5 0 16,-1 5 0-16,-9 0 0 15,1 0 1-15,-2 0-1 16,-2 0 0-16,-1-4 0 15,-6 4-1-15,-1-6 2 16,-4 6-1-16,5 0 0 0,-5-4-1 16,8 4 1-1,-2 0 5-15,10 0-5 0,9-5-5 16,-11 5 5-16,6 0 0 16,-5 0 1-16,4 0-1 15,-9 0 0-15,2 0-1 16,-4 0 1-16,-6 0 0 15,2 0 0-15,-4 0 0 16,4 0 0-16,-4 0 0 16,0 0 0-16,0 0 0 15,0 0 0-15,0 0 0 16,0 0 1-16,0 0-1 16,0 0 0-16,0-4-9 15,0-14-42-15,-23-9-111 16,-35-10-404-16</inkml:trace>
  <inkml:trace contextRef="#ctx0" brushRef="#br0" timeOffset="-1282.11">4940 4265 360 0,'0'0'75'0,"0"0"-36"16,0 0 63-16,0 0-39 15,0 0-22-15,0 0-15 16,-9 0-20-16,9 0-1 16,0 0 1-16,0 13 20 15,9-3 11-15,4 3-18 16,6-4-8-16,4 2-1 0,-5 1-5 16,3-1 2-16,4-6 0 15,-2 3 2-15,-7-2-8 16,4-6 3-16,-5 0-4 15,1 0 5-15,-2 0-4 16,5 0 6-16,-4-6 7 16,5-18-1-16,-5-3-3 15,3-1 6-15,-9-4-12 16,-4 4 3-16,-1 0-2 16,2 9 4-16,-2-3-5 15,0 3 1-15,1 10-1 16,-2 0 0-16,1 3-2 15,-4 2 1-15,0 4-1 0,0 0-2 16,0 0 1 0,0 0 2-16,0 0 4 0,0 0-6 15,0 0 14-15,0 0 5 16,0 0-10-16,0-4 13 16,0-5-18-16,-16-1-4 15,-3 1 0-15,-8 5 5 16,3 4-8-16,-2 0 5 15,-3 0-3-15,9 0 1 16,1 0 1-16,8 0-1 16,2 0-2-16,4 0 1 15,3 0-4-15,2 0 1 16,0 13-35-16,0 10-35 0,0 15-20 16,0-5-137-16,0-6-246 15</inkml:trace>
</inkml:ink>
</file>

<file path=ppt/ink/ink2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9:17.25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-1 894 342 0,'0'0'77'15,"0"0"-4"-15,0 0 18 0,0 0-54 16,0 0 0-16,0 0-9 15,0-29-18-15,0 11-2 16,0-4 1-16,0-2-2 16,0-8-3-16,14 3-2 15,14-8 7-15,8 0-4 16,9-1 0-16,1 3-4 16,-1 2 0-16,6 0-1 15,3 11 0-15,-3-7 1 16,-5 11 0-16,-3 3-1 15,8 0 1-15,4 2 0 16,18-1 5-16,-1 1-4 0,21-1 34 16,3 0-29-16,4 0 1 15,0-3-1-15,5 6 2 16,-10 2-6-16,14 5 3 16,-9-2-1-16,6 2 1 15,7 4 0-15,-8-5 2 16,-4 5-6-16,-11 0 10 15,-3-4-12-15,-10 0 6 16,13-2-4-16,7-7 9 16,26-5 12-16,18-10-6 15,4 0-3-15,5-5-4 16,-2 6-2-16,-12-6-8 16,-4 5 4-16,-13 8 1 0,-10-1-5 15,-3 7 4-15,-6 4-4 16,-10 7 0-16,-8 3 1 15,-6 0-1-15,-7 0 2 16,1 0-1-16,-9 0 0 16,0 13 0-16,3 5-1 15,-1 2 1-15,4 1 0 16,3 3 1-16,4-1 1 16,-2 0-3-16,-4-3 0 15,-4 2 2-15,0-2 0 16,-9-11-2-16,-7 6 0 15,-9 2-3-15,-8-14 3 0,-4 12 0 16,-14-6 4 0,0-5-4-16,-7 2 0 0,9-2 0 15,-7 5 1-15,1 5-1 16,4 0 1-16,-3 5 0 16,3-1 3-16,6-2 1 15,-6 1-2-15,-3 5 0 16,3-2-2-16,6 3 4 15,-14 0-4-15,8 1-1 16,-7-3 0-16,7-5 0 16,-2 6 7-16,-1-2-7 15,5-3-1-15,-5 3-1 0,2-2 4 16,-8-1-2 0,5-7 1-16,-4 3 2 0,0-2-6 15,-1 2 5-15,6 6-4 16,-5-9 4-16,-1 4-3 15,2-4 2-15,1 2-2 16,2 1 2-16,-5-3-1 16,-4 0 0-16,2-3 0 15,-2 8 1-15,4-10 2 16,0 6-3-16,-4-3-5 16,5 1-27-16,-5 5-4 15,0-5-34-15,0 4-51 16,0-11-60-16,-15-2-159 15</inkml:trace>
</inkml:ink>
</file>

<file path=ppt/ink/ink2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9:24.31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1285 98 611 0,'0'0'5'16,"0"0"14"-16,0 0 92 16,0 0 0-16,0 0-65 15,0 0-9-15,0 0-4 16,0 13-4-16,0-13-12 15,0 0-5-15,-4-5 9 16,-11-4-4-16,-2-3-4 0,2 2 1 16,-12 0 3-16,-5-1-14 15,-4-2 7-15,-4 6-5 16,3 0-4-16,-11-1 4 16,-9 8-3-16,2 0 4 15,-9 0-4-15,9 0 5 16,0 0-6-16,-4 0 4 15,4 0-5-15,-5 4 2 16,8 10-2-16,5 3 0 16,7-6 0-16,9-5 0 15,7 7 0-15,-2-4 0 16,7 0 0-16,-6 5 0 0,-5 5 0 16,5-6-2-1,-1 7-1-15,4 2 3 0,-7 10 0 16,0-7-1-16,9 10-4 15,-3-6 5-15,7 2-3 16,1 7 3-16,-1-4 0 16,5 1-1-16,-3 2 1 15,10-4-3-15,-2 0 4 16,6-5-3-16,0 3 2 16,0-8-7-16,0 5 7 15,0-4 0-15,0-1 0 16,10 11 0-16,11-7 0 15,3-3 0-15,0 3 0 0,-3-6 0 16,8-1 0 0,-2-2-2-16,0-3 2 0,-1 3 0 15,3-3 0-15,-7-3 0 16,13-2 0-16,-5 0 0 16,9-6-1-16,-2 5 1 15,5-4 0-15,-2-5 1 16,2 0-2-16,12 0 2 15,-9 0-1-15,1 0 0 16,8-5-2-16,1-8 1 16,-4-5 1-16,-2 2 1 15,11-2-1-15,-5-5 0 16,9 0 1-16,-6 3-1 16,1-1 1-16,-4-6-1 0,0 3 0 15,-5 4 2-15,-5-8 0 16,-2 6-4-16,-8 3 3 15,1-4-1-15,-1-6 3 16,-6 2-3-16,-3-5 2 16,-1 5 1-16,-6-1-1 15,1-5-2-15,-4 2 5 16,-1 1-4-16,-7 7 2 16,0 1-1-16,-4-2-2 15,-4 7 6-15,0-3-1 16,0 2 3-16,0-1-8 0,0-1 6 15,0 3-3 1,0-2 3-16,-9 1-4 0,-7-10 0 16,0 11 0-16,-3-3 0 15,-5-3 2-15,-2 4-3 16,-5 0 1 0,-9 2-2-16,0 3 1 0,-3 1-1 15,-2 2 2-15,9 6-3 16,-5 1 1-16,5 0 0 15,-11 0 5-15,1 4-5 16,-5 0-2-16,8 0 2 16,-7 0-2-16,4 0 2 15,14 0-1-15,-6 0 1 16,12 0 0-16,2 0-1 0,3 0 1 16,2 0-1-16,6 0 1 15,6 0 0-15,-2 0-2 16,5 0-3-16,4 0-4 15,-3 0-10-15,-1 0-7 16,4 0-14-16,0 4-11 16,0 5-18-16,0 9-42 15,-5 10-102-15,-3 0-143 16</inkml:trace>
</inkml:ink>
</file>

<file path=ppt/ink/ink2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7:19.38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5076 1370 282 0,'0'0'125'0,"0"0"-65"16,0 0 33-16,0 0-49 15,0 0-27-15,0 0-2 16,-5-7-1-16,5 7-1 16,0 0-5-16,0 0 2 15,0 0-4-15,0 0 1 16,0 0 1-16,0 0 7 0,13 0 1 15,9 0-10-15,6 0 1 16,2 0-1-16,3 0-3 16,4 7 0-16,-1-3 0 15,6 0-3-15,-3 0 1 16,3-3 0-16,-6 4-1 16,1-2 2-16,-2-3-4 15,-1 5 7-15,3-5-5 16,-14 1 0-16,6 3-1 15,-9 0 1-15,-5 1 1 16,-4-4-1-16,-2 7 1 16,-3-8-2-16,-2 5 1 15,-4-5 0-15,4 0 3 16,-4 1-3-16,0-1 17 16,0 0 21-16,0 0 0 0,0 0 3 15,0 0-16 1,0 4-3-16,0-4-5 0,0 0-6 15,0 4-4-15,0-4 0 16,0 0-6-16,0 0-2 16,0 5 0-16,0-5 0 15,0 4-2-15,0-4 0 16,0 0 1-16,0 6 0 16,0-1 2-16,0 3 1 15,0-4-1-15,0-4 0 16,0 1 0-16,0-1 1 15,0 0 2-15,0 0-3 0,0 0 0 16,0 0 0-16,0 0 2 16,0 0 2-16,0 0-8 15,0 0 7-15,0 6-5 16,0-6 4-16,0 0-1 16,0 0-1-16,0 0 0 15,0 0 2-15,0 0-4 16,0 0 6-16,0 0-4 15,0 0 10-15,0 0 0 16,0 0-1-16,0 0 0 16,0 0 6-16,0 0-12 15,0 0 4-15,0 0 0 16,0 0-4-16,0 0 0 0,0 0 0 16,0 0 1-16,0 0-1 15,0 0-3-15,0 0 5 16,0 0-5-1,0 0 0-15,0 0 0 0,0 0 0 16,0 0 0-16,0 0 3 16,0 0-3-16,0 0 0 15,0 0 0-15,0 0-3 16,0 0 3-16,0 0 0 16,0 0 0-16,0 0-1 15,0 4 1-15,0-4 1 16,0 0-1-16,0 0 0 0,0 0 0 15,0 0 0-15,0 0 0 16,0 0 0-16,0 0 3 16,0 0-3-16,0 0-2 15,0 0 2-15,0 0-1 16,0 0 2-16,-4 0-1 16,4 0 0-16,0 0-1 15,0 0 1-15,0 0 1 16,0 0 1-16,0 0-2 15,0 0-3-15,-4 0 3 16,4 0 1-16,0 0-1 16,0 0 0-16,0 3 0 15,0-3 1-15,-5 1-3 0,5-1 4 16,-1 0-4 0,1 5 3-16,0-5-1 0,0 0 0 15,0 0 0 1,0 0 0-16,0 0-1 0,-4 0 1 15,4 0 0-15,0 0 0 16,0 0-1-16,0 0 1 16,0 0-1-16,0 0 2 15,0 0-1-15,0 0 0 16,0 0 0-16,0 0 0 16,0 0 1-16,0 0-1 15,0 0 0-15,0 0 0 0,0 0 0 16,0 4 0-1,0-4 0-15,0 0 0 0,0 0-1 16,0 0 1-16,0 0 1 16,0 0 0-16,0 0-2 15,0 0 1-15,0 0 0 16,0 0 1-16,0 0-1 16,0 0-1-16,0 0 1 15,0 0 0-15,0 0 1 16,0 0-1-16,0 0 0 15,0 0 0-15,0 0 0 16,0 0 1-16,0 0-1 16,0 0 3-16,0 0-3 15,0 0 1-15,0 0-2 16,0 0 2-16,0 0-2 0,0 0 1 16,0 0 0-16,0 0 0 15,0 0 1-15,0 0-1 16,0 0-1-16,0 0 1 15,0 0 0-15,0 0 0 16,0 0 2-16,0 0-4 16,0 0 2-16,0 0 0 15,0 0-2-15,0 0 2 16,0 0 0-16,0 0 2 16,0 0-2-16,0 0 0 15,0 0-7-15,0 0-15 16,0 0-15-16,14-10-57 0,14-16-101 15,-11-3-273-15</inkml:trace>
</inkml:ink>
</file>

<file path=ppt/ink/ink2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7:50.42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2190-507 475 0,'0'0'72'0,"0"0"-1"16,0 0 26-16,0 0-50 16,0 0-11-16,0 0-17 15,0 0-8-15,-7 0-3 0,7 0-1 16,0 0-7-16,0 0 2 15,0 4-1-15,0-4-1 16,0 4 0-16,0 6 0 16,14-6 1-16,0-4 3 15,0 0-4-15,11 0 4 16,12 0 0-16,5-22 1 16,8-15-3-16,9-18 3 15,1 2-3-15,2-6 0 16,-2 6 0-16,-5 4-2 15,-5 6 1-15,-6 12-1 16,-1 4 0-16,-11 7 0 16,-4 6 0-16,-12 7 3 0,-10 7-3 15,-2-7-3 1,-4 7 3-16,0 0 0 0,0 0 0 16,4 0-1-16,-4 0 5 15,0 0-7-15,0 0 3 16,0 0-1-16,0 0 1 15,0 0-6-15,0 0-15 16,0 0-34-16,0 0-22 16,0 0-37-16,0 0-106 15</inkml:trace>
</inkml:ink>
</file>

<file path=ppt/ink/ink2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8:22.27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479-44 205 0,'0'0'33'15,"0"0"33"-15,0 0 7 16,0 0-22-16,0 0 19 16,0 0-14-16,-31-116-11 15,24 113 13-15,7-5 7 16,-4 8-30-16,4 0 3 15,0 0-11-15,0 0-12 16,0 0-1-16,0 0-6 16,-3 0 1-16,3 0-3 15,0 0 2-15,0 0 2 16,-5 0 1-16,1 0-11 16,-6 21 9-16,-8 6-5 0,-1 11 8 15,1-2-7-15,-4 5-2 16,0 0 7-1,-7 7-2-15,7-2-6 16,-7 5 2-16,8-5 4 0,-13 1-3 16,8 0-3-16,0-6 6 15,-2 4-8-15,10-8 1 16,-14 1 2-16,8-10 4 16,7 0-6-16,4-10 10 15,9-13-9-15,-4 0 8 16,8-2-8-16,0-3 7 15,0 0-8-15,0 0 0 16,0 0 1-16,0 0 3 16,0 0-4-16,0 0-1 0,0 0-4 15,0 0 4 1,0 0 0-16,0 0 0 0,0 0 0 16,0 0 0-16,0 0-6 15,0 0-15-15,0 0-13 16,0 0-4-16,0 0-27 15,0 0-59-15,0 0-23 16,-8-8-75-16</inkml:trace>
  <inkml:trace contextRef="#ctx0" brushRef="#br0" timeOffset="419.87">-71 428 94 0,'0'0'212'0,"0"0"-156"0,0 0 64 16,0 0-27-16,0 0-62 16,0 0 5-16,0-4-9 15,0 4-4-15,0 0-13 16,0 0-1-16,0 0-2 16,0 0 13-16,9 17 27 15,-5 3-10-15,5 2-24 16,1-7 6-16,-2-2-7 15,4 7-10-15,0-6-1 16,5-1 1-16,0 2 5 0,-8-2-4 16,1-2 5-16,5 0-5 15,-2-9-3-15,-4 2 1 16,-1-4 4-16,2 3-2 16,8-3-2-16,5 0 5 15,5 0 2-15,8-3 5 16,-1-25-3-16,7 8-9 15,-9-1 1-15,2 1-1 16,3 2-1-16,-12-1 0 16,0 10-2-16,3-5-21 15,-3 1-38-15,3-5-72 16,-10-3-84-16</inkml:trace>
  <inkml:trace contextRef="#ctx0" brushRef="#br0" timeOffset="1169.39">985-86 238 0,'0'0'82'0,"0"0"7"15,0 0-9-15,0 0-27 0,0 0-16 16,0 0-9-16,0 0-5 16,0-6 4-16,0 6-7 15,0 0-8-15,-5 6 5 16,-3 3 2-16,-8 10 1 15,4 0-4-15,-2 9 9 16,-4-1-3-16,-1 5-6 16,1 5-6-16,0 5 2 15,-9 4-2-15,3-10-2 16,-2 13 0-16,-3-4 2 16,3 2-2-16,-3-4 2 15,3-2-1-15,4-10-5 16,-1 2 2-16,9 0 1 15,1-10-1-15,-1-1-3 16,6-1 5-16,-4-10-6 0,3-5-1 16,5 1 3-16,0-4-1 15,4 1 0-15,0-4-2 16,0 4-1-16,0-4 0 16,0 0 1-16,0 0 3 15,0 0-3-15,0 0-1 16,0 0 1-16,0 0-1 15,0 0 0-15,0 0-1 16,0 0-12-16,0 0-10 16,-3 0-13-16,1 0-83 15,-6-15-16-15,8-2-4 16,-5-7-177-16</inkml:trace>
  <inkml:trace contextRef="#ctx0" brushRef="#br0" timeOffset="1546.36">521 485 226 0,'0'0'63'0,"0"0"29"15,0 0 2-15,0 0-47 16,0 0-4-16,0 0-8 16,0 0-10-16,0 0 0 15,0 0 3-15,0 0-4 16,0 13-5-16,0-4-9 15,0 9 4-15,0-3-10 0,0-2 4 16,0-3-3-16,0 0-2 16,0-1-1-16,0-1-1 15,0 6 0-15,4-10 2 16,5-2-2-16,1-2-1 16,6 0 0-16,8 0 7 15,-2 0-2-15,9 0 6 16,-2-13-2-16,1-11-4 15,-1 4-3-15,-3-8-1 16,3 6 0-16,-3-2-1 16,3 6-12-16,-2-2-41 15,-13 3-36-15,9-3-13 16,-5-2-109-16</inkml:trace>
  <inkml:trace contextRef="#ctx0" brushRef="#br0" timeOffset="2188.28">1223-53 141 0,'0'0'140'0,"0"0"-65"16,0 0 22-16,0 0-37 16,0 0-24-16,0 0-3 15,0 0-7-15,0 0-5 16,0 0-2-16,0 0 5 15,0 0-4-15,0 0-9 16,0 0 0-16,0 0-3 16,0 4 2-16,0 24 8 15,0-5 15-15,-12 8-12 16,-4 3 1-16,2 3-5 16,-8 4-6-16,-7-8-1 0,3 13 0 15,-8-9-3-15,4 5 4 16,-3-9-3-16,6-4-3 15,3-4 0-15,2-5 1 16,5-2-2-16,4-5-2 16,2 2 6-16,7-11-7 15,0 1 3-15,4 0-3 16,-5-1 0-16,5-4 1 16,0 1-4-16,0-1 2 15,0 0 0-15,0 0-1 16,0 0 1-16,0 0 0 15,0 0-12-15,0 0-10 16,0 0-18-16,0 0-39 0,0 0-1 16,0-1-19-16,0-21-139 15,0-6-128-15</inkml:trace>
  <inkml:trace contextRef="#ctx0" brushRef="#br0" timeOffset="2498.25">880 350 191 0,'0'0'95'16,"0"0"-26"-16,0 0 11 16,0 0-26-16,0 0-24 15,0 0-7-15,0 0 1 0,0 0 3 16,0 0 4 0,0 9-7-16,0 4 1 0,0-3-6 15,0 1-8-15,0 2-2 16,0 1-3-16,0-6-1 15,5 5-1-15,-1-6-1 16,6-3-4-16,-1 4 2 16,-5-7-1-16,1 3 0 15,8 1 2-15,1-5 0 16,9 0 0-16,-1 0 1 16,0 0 6-16,11-14-8 15,-2-1-1-15,2-6 1 16,-5-3-1-16,8 5-28 15,-9-8-56-15,1 4-20 16,-11 4-170-16</inkml:trace>
  <inkml:trace contextRef="#ctx0" brushRef="#br0" timeOffset="3443.64">1231 404 239 0,'0'0'92'0,"0"0"-17"16,0 0 26-16,0 0-59 15,0 0-11-15,0 0-10 16,0 0-9-16,0 0 0 0,0 0 14 16,0 2 12-16,0 12-17 15,0 7-9-15,0-6-4 16,0-1 3-16,0-5-5 16,0 0-4-16,0 6 1 15,0-7 0-15,0 3-3 16,0-8 0-16,0 3 1 15,0-2-1-15,18-4 4 16,-4 0-3-16,8 0 0 16,10 0 4-16,-9-4-4 15,13-11 2-15,1-7 1 16,0 2-4-16,4-6-11 0,3-2-65 16,-2 8-92-1</inkml:trace>
  <inkml:trace contextRef="#ctx0" brushRef="#br0" timeOffset="3106.54">1546-96 218 0,'0'0'64'16,"0"0"18"-16,0 0 6 16,0 0-44-16,0 0-6 15,0 0-9-15,0 0-12 16,0 0 7-16,0 0-6 16,0 0-3-16,0 0 4 15,0 0-6-15,0 10 13 16,0 8 3-16,0 11-4 15,0 8-2-15,-20-2 7 16,2 9-5-16,1 2-10 16,-6-4-7-16,0 2-1 0,1-9 0 15,-6 1 0-15,9 2 0 16,-8-6 3-16,4 0 3 16,10-4 1-16,-5 3-9 15,2-11 3-15,3 2-4 16,6-7 2-16,-3-6-1 15,5 6-1-15,1-12 2 16,0-3-2-16,4 6-1 16,-5-2-2-16,5-4 0 15,0 0-1-15,0 0-1 0,0 0 1 16,0 0-10-16,0 0-12 16,0 0-9-16,0 0-25 15,0 0-49-15,0 0-21 16,0 0-29-16,0-24-213 15</inkml:trace>
</inkml:ink>
</file>

<file path=ppt/ink/ink2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8:31.21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5471 2402 163 0,'0'0'105'0,"0"0"-26"15,0 0 41-15,0 0-41 16,0 0-32-16,0 0-2 15,0 0 1-15,0 0-18 16,0 0 4-16,0 0-14 16,0 0 8-16,0 10 0 15,0 8 2-15,-9 5-10 16,-4-4-6-16,-1 7 4 16,-1-2-7-16,2 5-5 15,0-2 3-15,-10 11 4 0,1-7-9 16,-1 5 7-16,-1-2 7 15,-2-2-9-15,0 1-6 16,-3 1 13-16,-2 2-11 16,2-8-2-16,5 7 4 15,5-11-3-15,9-10 2 16,4-5-2-16,2 1-1 16,-1-5 7-16,2-5-5 15,3 0 1-15,0 0-3 16,0 0 2-16,0 0-6 15,0 0 6-15,0 0-2 0,0 0-1 16,0 0 0-16,0 0 0 16,0 0 0-16,0 0-5 15,0 0-23-15,0 0-7 16,0 0-22-16,0 0-43 16,0-18-99-16,0 3-49 15</inkml:trace>
  <inkml:trace contextRef="#ctx0" brushRef="#br0" timeOffset="652.76">5054 2797 271 0,'0'0'116'0,"0"0"8"0,0 0-33 16,0 0-13-16,0 0-21 15,0 0-9-15,-11-1-6 16,11 1-14-16,0 0-19 15,0 0-1-15,-5 0 1 16,2 0-2-16,-1 14 2 16,0 5-3-16,-1-2-1 15,1-3 0-15,4 4 0 16,0-2-1-16,0-2 3 16,0 4-6-16,0-5 0 15,0 5 0-15,0-7-1 16,0-2 3-16,0-5-5 0,0 5 4 15,0-3-4 1,0-3 2-16,0 3-2 0,9-2 2 16,7 0 0-16,4-4 1 15,3 0 3-15,-1 0-4 16,7 0 3-16,0 0-3 16,4 0 1-16,-6-14 0 15,5 5 0-15,-9-4 0 16,-2 4 1-16,-5 0-2 15,-3 3 1-15,-8-3-1 16,4 0 1-16,-2 8 4 16,2-7-5-16,-9 4 2 15,0 4-2-15,0-7 4 16,0 7 0-16,0-4 7 0,0 1 8 16,0-3-3-16,0-2-6 15,0 8 2-15,-12-10 0 16,-6 6-4-16,-11 2-1 15,3-2-6-15,-15 4-1 16,5 0 0-16,-6 0 0 16,3 0 0-16,3 0 0 15,8 0 2-15,-4 0-2 16,13 4 0-16,6-2-1 16,-5 5-2-16,9-7-10 15,7 0-26-15,-6 0-36 16,8 0-92-16,-9 0-237 15</inkml:trace>
  <inkml:trace contextRef="#ctx0" brushRef="#br0" timeOffset="-690.59">4495 2902 280 0,'0'0'96'0,"0"0"4"16,0 0-2-16,0 0-66 15,0 0 8-15,0 0-5 16,0 0-5-16,0 0-15 16,0 0-7-16,0 6 16 15,0 12 12-15,0-5-24 16,0 1-5-16,0 5-4 15,0-6 1-15,0 1-2 0,0 0 0 16,0-4-1-16,0-1-1 16,2 2 2-16,6-7-2 15,1-1 1-15,3-3-1 16,4 0 3-16,11 0 0 16,-1 0 0-16,6 0 4 15,0-18-5-15,9-1-1 16,-3-4 2-16,1 1-3 15,0-2-21-15,1-5-55 16,-5 8-57-16,3-9-124 16</inkml:trace>
  <inkml:trace contextRef="#ctx0" brushRef="#br0" timeOffset="-1057.61">5057 2259 248 0,'0'0'64'0,"0"0"7"16,0 0 12-16,0 0-37 15,0 0-10-15,0 0-5 16,0 8-7-16,0-7 0 16,0 3 7-16,0 7 3 15,-5-8-11-15,-2 7-6 0,-2-3 3 16,6 4-4 0,-10-1 2-16,9 8-8 0,-2 1 12 15,-7 8-12-15,-3-9 7 16,0 6-7-16,-7 12-1 15,0-2 2-15,-9 16-2 16,-4-7-3-16,5 3-2 16,-8-2 0-16,4-1 0 15,8-1-4-15,-1-5 0 16,11 4 1-16,-11-9 2 16,9-2 0-16,6 1-2 15,-6-8 0-15,9 0 13 16,2-3-7-16,3-11 1 0,-2 0-3 15,7-9-1 1,-4 0-3-16,4 0 2 0,0 0 1 16,0 4 0-16,0-4-4 15,0 1-3-15,0-1 3 16,0 0 5-16,0 0-4 16,0 0-1-16,0 0 2 15,0 0-2-15,0 0-2 16,0 0-1-16,0 0-12 15,0 0-7-15,-6 0-23 16,-3 0-65-16,-4 0-79 16,1-9-124-16</inkml:trace>
  <inkml:trace contextRef="#ctx0" brushRef="#br0" timeOffset="-2190.89">4501 2388 332 0,'0'0'56'0,"0"0"51"16,0 0-21-16,0 0-58 15,0 0-3-15,0 0 8 16,0 0-19-16,-4 0-3 15,4 0-1-15,-6 5-1 16,2 8-2-16,-5 6 9 16,-10 9-6-16,2-5 18 15,2 15 0-15,-7-2-4 16,-2 2-13-16,2 7-4 16,-11-2-5-16,8 3-1 15,-6 0 8-15,1 6-8 16,4-2 0-16,-7-5 2 15,11-7 1-15,-1-10-3 0,12-10 0 16,3-8 7 0,3-10 5-16,5 0-7 0,0 0 5 15,0 0-2-15,0 0-5 16,0 0 0-16,0 0-2 16,0 0-2-16,0 0 0 15,0 0 0-15,0 0 0 16,0 0-1-16,0 0-17 15,0 0-12-15,-3 0-43 16,-7 0-111-16,2-13-156 16</inkml:trace>
  <inkml:trace contextRef="#ctx0" brushRef="#br0" timeOffset="-1822.86">4057 2856 375 0,'0'0'83'16,"0"0"4"-16,0 0-11 15,0 0-32-15,0 0-8 16,0 0-12-16,0-4-8 16,0 4-2-16,0 0-11 15,0 0-1-15,0 18 13 16,0 6 16-16,0-7-18 15,5-2-7-15,3 7-3 16,-6-11 0-16,12 7-3 0,-5-5 3 16,-3-4-3-16,2-3 0 15,0-6 0-15,2 0 0 16,9 0 3-16,-2 0 2 16,6 0-1-16,14-28 0 15,-3 4 3-15,6 1-4 16,-1-9-3-16,6 4-7 15,-8 1-65-15,4-6-52 16,-3 0-101-16</inkml:trace>
  <inkml:trace contextRef="#ctx0" brushRef="#br0" timeOffset="-34745.04">5258 2303 233 0,'0'0'46'0,"0"0"27"16,0 0 8-16,0 0-22 16,0 0-7-16,0 0-9 15,-87 52-15-15,83-46-9 16,4 2-9-16,0-8-5 16,0 9 1-16,0-5 9 0,0 3-3 15,0 1 1 1,0-3-4-16,4 5 9 0,11-1-7 15,2-5 4-15,2 1 9 16,9-5-4-16,-2 0 6 16,0 0-11-16,3 0-9 15,1 0 3-15,5 0-4 16,-9 0 2-16,6 0-6 16,-15 0 3-16,-2 0-4 15,-4-5 0-15,-7 5 0 16,-4 0 1-16,0 0 1 15,0 0 0-15,0 0 3 16,0 0-1-16,0 0-2 0,-26 0 5 16,-8 15-4-1,-7-2 2-15,2 5-5 0,0-13 2 16,3 3-1-16,8-5 7 16,5-3 3-16,14 3-4 15,-1-3 1-15,6 0-2 16,0 0 1-16,4 0-7 15,0 0 1-15,0 0-2 16,0 0 1-16,0 0-4 16,0 4-3-16,0-4 0 15,18 4-2-15,14-4 9 16,0 0 1-16,4 0-1 16,-5 0 0-16,2 0 1 15,-7 0-1-15,-1 0-2 16,-6 0 2-16,-12 0 0 15,1 0 1-15,-8 0-1 0,0 0 0 16,0 0 2-16,0 0 4 16,0 0-1-16,-13 0 0 15,-18 0-4-15,-6 0-2 16,-5 0 2-16,8 0-1 16,2 6 2-16,9-3 2 15,10-3-3-15,1 0 7 16,12 0 4-16,0 0-11 15,0 0-1-15,0 0-4 0,0 0-3 16,0 0 1 0,0 0 4-16,16 0 0 15,7 0-3-15,2 0 5 0,5 0-1 16,3 0 1-16,-4 0 0 16,-7-7 0-16,-3 1 0 15,-5-1 0-15,-5 4 0 16,-7 3-7-16,-2 0 4 15,2 0 3-15,-2 0-1 16,0 0 1-16,0 0 1 16,0 0-1-16,0 0 0 15,0 0 2-15,0 0 1 16,0 0 1-16,-2 0-4 16,-36 10-42-16,-7 14-87 15,-19-1-131-15</inkml:trace>
</inkml:ink>
</file>

<file path=ppt/ink/ink2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9:47.32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3008 1946 658 0,'0'0'0'0,"0"0"0"16,0 0 12-16,0 0 30 16,0 0-9-16,94-215 2 15,-65 161-4-15,-6-7-8 16,1 4 0-16,-6-11-1 15,-2 2-3-15,-1-8-14 16,-6 2 2-16,1-4 4 16,-6 4-5-16,0 6 2 15,-4 6-3-15,0 2 3 16,0 10 1-16,0 1 0 0,-8 1-2 16,-11 11 9-16,4 0 1 15,-1 6-4-15,2-6-4 16,-6 1 3-16,-1 2-2 15,2 0 1-15,-5 5-8 16,2-15 8-16,5 5-7 16,-15-5 11-16,6-6-11 15,-3 9-3-15,-2 1 3 16,2 5 7-16,3 4-7 16,-2 1 4-16,-4 8 0 15,1-1-3-15,-16-2 2 16,1 5-6-16,-5 1 1 0,3 2 3 15,-7 6 3-15,-7-6-7 16,-7 6-1-16,0 4 0 16,-4 0-1-16,-5 5 1 15,8-8 0-15,-1 8 0 16,12 0 0-16,-1-5 1 16,2 5 0-16,8-6-2 15,-6 2 2-15,14-5 3 16,-11 5 1-16,-1-7-4 15,-5 11 3-15,-5-3-2 16,4 3-1-16,2 0 1 16,3 0-2-16,0 0 0 15,0 0 0-15,0 14-1 0,1 9 1 16,3-5-1-16,2 5 1 16,7 1-1-16,1-1-4 15,-8 0 10-15,1 1-5 16,0 8 0-16,-3-1 0 15,-2 3-4-15,-2 2 4 16,2-2 1-16,-2 1-1 16,3 8 0-16,-3-7 0 15,-3 10 0-15,3-2 0 16,4-3-2-16,6 5 2 16,-1-8-1-16,8-3 1 15,13-11 1-15,6-5-1 0,15-2-3 16,-7 4 1-16,3 6 1 15,0 19-2-15,-1 0 0 16,3 11 0-16,-3 2 1 16,9-2 2-16,-8-6 0 15,8 0-1-15,-5 3 1 16,5-3 0-16,0-4 0 16,0-6 0-16,0-4 5 15,0-10-7-15,0 1 2 16,0 1-2-16,13 3-2 15,2-5 3-15,5 1 1 16,5 5 0-16,2-6-2 16,5-3 1-16,-1 8 1 15,6-9 0-15,0-3 3 16,3 3-7-16,11-5 4 0,-7 0 0 16,11 6 0-16,0-5 1 15,9-6 0-15,1 5 1 16,15-5-4-16,4 1 3 15,1-5-1-15,-3 6 2 16,-4-9-2-16,5-3 0 16,-2-3 1-16,0 4-1 15,-4-4 5-15,7 0-4 16,-3 0-1-16,-12 0 0 16,5 0 0-16,-12 0 0 15,-3-4 1-15,1-1-2 16,-1-3 2-16,-4-6-3 0,-1 8 4 15,6-2-6-15,-5 2 3 16,4-2 1-16,-4-1 1 16,-5 1 2-16,-7 2-2 15,1-4-2-15,1 7 1 16,-5-12 0-16,-3 11 1 16,0-5-1-16,-6-1 0 15,2 5 0-15,-5-3 3 16,-4 3-3-16,5-5 0 15,-3 2-1-15,3-3 1 16,2-6 0-16,-2 6 2 16,-3 2-2-16,-3 1 0 15,0 2 0-15,1-3 0 0,-4 0-1 16,5-4 1 0,-7 7 1-16,7-6 3 0,-5 6-8 15,-2-4 8-15,1-3-7 16,0-1 3-16,2 0 0 15,-6 0 1-15,1 0-1 16,0 2 0-16,-8 2 0 16,5-4 0-16,-2 4 0 15,-7 0 2-15,3 3-2 16,-2 0 0-16,-1-1 4 16,3 3-4-16,-7 1 2 15,0 0-5-15,0 4 4 0,0 0-1 16,0 0 0-16,0 0 0 15,0 0 0-15,0 0-10 16,0 0 6-16,0 0-14 16,0 0-6-16,0 0-12 15,0 0-20-15,5 0-22 16,-5 17-89-16,0 14-112 16</inkml:trace>
  <inkml:trace contextRef="#ctx0" brushRef="#br0" timeOffset="-66892.92">1780 402 473 0,'0'0'38'0,"0"0"-31"15,0 0 45-15,0 0 12 16,0 0-27-16,0 0-11 16,0 0 11-16,0 0-3 15,0 0 4-15,0 0-2 16,0 4-8-16,0-2-8 0,0-2-3 16,-5 3-3-1,5-3-2-15,0 4-8 0,0-4-1 16,0 0-3-16,0 6-1 15,5-6 1-15,22 0 1 16,9 5 0-16,2-5 0 16,10 0 2-16,3 0-1 15,4 0-2-15,4 0 3 16,5 0-3-16,5-15 2 16,8-2-1-16,3-3 3 15,3 2 0-15,-6 1-3 16,-13 2 1-16,-5 6 2 15,-9-1-4-15,-14 6 1 0,-3-5-3 16,-16 9 2 0,1 0 0-16,-12-6 5 0,2 1-5 15,-3-3 0-15,-3 7 0 16,6 1 1-16,-4 0 1 16,0 0 9-16,-4 0-10 15,5 0 8-15,-5 0-7 16,0 0 5-16,4 0-6 15,-4 0 9-15,0 0-10 16,4 0 5-16,-4 0-2 16,0 0-1-16,0 0-2 15,0 0 2-15,5 0-1 0,-5 0-1 16,0 0 3-16,0 0-3 16,0 0 1-16,0 0 4 15,0 0-3-15,0 0 5 16,0 0-7-16,0 0 4 15,0 0-3-15,0 0-1 16,0 0 0-16,0 0-6 16,0 0-14-16,-5 0-49 15,-26 0-70-15,-14 20-141 16</inkml:trace>
</inkml:ink>
</file>

<file path=ppt/ink/ink2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9:51.47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59 290 97 0,'0'0'28'0,"0"0"65"16,0 0-48-16,0 0 18 0,0 0 1 15,0 0 0-15,-42-42-19 16,42 37 15-16,-5 1-13 15,5 1 7-15,-4 3 3 16,0-3-2-16,4 3 6 16,-5 0-32-16,5 0-11 15,0 0-5-15,0 0 0 16,0 0-7-16,0 0 2 16,0 0-4-16,0 0-4 15,0 0-5-15,31 0 5 16,15 0 6-16,5 0 2 0,13 0 7 15,0 0 4-15,8 0-7 16,2-3-7-16,6-6 2 16,8 4-2-16,-2 1 1 15,0-2 1-15,2 2-4 16,-7 0 3-16,1-2-5 16,6-1 1-16,-7 0-1 15,6-5-1-15,-1 7 6 16,5-1-2-16,8-7 2 15,2 8-3-15,5 0-2 16,-3-4 1-16,-1 5-2 16,-11-11 1-16,-4 10 1 15,-5-7 2-15,-14 2-1 16,-4 4 2-16,-1-2-2 0,1-2 0 16,-9 6 1-16,-1-1 1 15,0 1-5-15,-12 0 0 16,4-6 0-16,-14 2 4 15,0 3 0-15,-13-5-2 16,-3 10-2-16,-3 0 0 16,-7 0 1-16,4 0 2 15,-6 0-2-15,-4-1-1 16,0 1 1-16,0 0-1 16,0 0 4-16,0 0-4 15,0 0 1-15,0 0-1 16,0 0 4-16,0 0-3 0,0-4-1 15,0 4-3 1,0 0 3-16,0 0 2 0,0 0-1 16,0 0-1-16,0 0 0 15,0 0-1-15,0 0-1 16,9 0-15-16,4 0-23 16,20 0-38-16,8 11 10 15,8-2-191-15</inkml:trace>
</inkml:ink>
</file>

<file path=ppt/ink/ink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37:04.54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2304-7564 153 0,'0'0'146'0,"0"0"-105"16,0 0 20-16,0 0 52 15,0 0-73-15,0 0-9 16,-51 5-15-16,51-5 0 0,0 0-6 15,0 0 1-15,0 0 0 16,0 0 0-16,0 0 1 16,0 0-4-16,0 0 5 15,-5 0 1-15,5 0 6 16,0 0-3-16,0 0 14 16,0 0-9-16,-5 0-2 15,5 0-9-15,-5 0-4 16,2-10 2-16,-2 10-2 15,5-5-3-15,0 5 1 16,0 0 3-16,0 0-6 16,0 0-2-16,0 0 2 0,0 0-3 15,0 0 1-15,0 0-1 16,0 0-1-16,0 0-2 16,0 0 0-1,0 0 4-15,0 0-4 0,0 0-1 16,0 0 2-16,0 0 0 15,5 0 3-15,22 0-3 16,-12 10 3-16,7 0-2 16,-4 5 4-16,-6-2-2 15,5 4 0-15,0-2 0 16,1 2 2-16,-6 5-1 16,5 0-1-16,-7 3 0 15,5 0 0-15,-5-7 2 16,2 2-2-16,-2 3 0 15,-2-1 0-15,1 3 0 0,-4-5 0 16,0 4 1-16,0-12 1 16,-5-2-2-16,10 3 0 15,-5-5 0-15,0 7 0 16,-5-3 0-16,0 8 1 16,0-3 0-16,0 5-1 15,0 6 0-15,0 4 2 16,0-9 1-16,0 4 1 15,0-12-4-15,0 2 0 16,0 3 1-16,0-4-1 0,0-7 0 16,0-3 2-1,0 6-2-15,0-7 2 0,0-5 1 16,0 10-3-16,0-5 3 16,0 6-1-16,-10 0 2 15,0-1 0-15,0 7-3 16,-17 0 6-16,5 4-6 15,2 1 1-15,-7-2-1 16,10-10 2-16,-2 4-1 16,8 1-1-16,-6-6 0 15,5 8 0-15,-1-7 0 16,-2 1-1-16,3-5 0 16,-12 3 2-16,6 4 0 15,-4-3-2-15,2 1 2 16,-2 0-2-16,5-1 0 0,-3 0-1 15,5 1 1-15,-2-6 0 16,5-1 1-16,-3-2 0 16,2-2-1-16,-4 9 3 15,-5-9-3-15,5 5 0 16,-3-5 0-16,-5 2 0 16,-2-2 0-16,5 0 0 15,-3 0 3-15,3 0 0 16,0 0-3-16,7 0 2 15,-5 0 1-15,1 0-1 16,-1 0 2-16,10 0-3 16,-5 0 3-16,-3 0-3 15,-3 0 0-15,1 0-1 16,0 0 3-16,2-2-2 0,-6-4 4 16,2-4-5-16,-1 1 2 15,-1 1 0-15,7 0 0 16,-3 3 2-16,-2-1-2 15,0-3-2-15,-3-3 5 16,-8 7-4-16,2-5 1 16,6 2 0-16,-2 3 1 15,5 1 0-15,2-1 0 16,-2-1-3-16,0 0 2 16,2 1 1-16,-12-1-2 15,11 2-1-15,0-1 1 0,-12 0 4 16,2 5-5-1,-12 0 0-15,-3-7 4 0,-2 7-4 16,7-4 1-16,-1-1 0 16,15-2 2-16,9 7 3 15,-1-4-1-15,9 4-4 16,4-12 8-16,-4 8-8 16,5 4 1-16,5 0 4 15,-6-2-4-15,1 2 5 16,5-5-6-16,-5 5-1 15,5 0 0-15,0 0 1 16,0 0-1-16,0 0 0 16,-8 0 0-16,3 0 0 15,-3 0 0-15,2-5 0 0,-4 5 0 16,4 0 1-16,-9-3-1 16,10 3 0-16,-6 0 2 15,3-4-4-15,8 4 2 16,0 0 0-16,-3 0 0 15,-2 0 0-15,0 0 1 16,-2 0-1-16,7 0 0 16,-5 0 0-16,5 0 0 15,0 0 1-15,-5 0-2 16,0 0 0-16,0 0 1 16,5 0 0-16,-15 0 0 15,-7 0 0-15,5 0-1 16,-2 0 2-16,8 0-2 0,-4 0 2 15,8 0-1-15,0 0 0 16,2 0-1-16,5 0 1 16,-5 0 0-16,5 0 0 15,0 0 0-15,0 0 2 16,0 0-2-16,0 0-1 16,0 0-1-16,0 0 2 15,0 0-1-15,0 0-9 16,0 0-8-16,0 0 3 15,0 0-5-15,0 0-19 16,0 0-57-16,17 0-70 16,21 0 25-16,-2 0-146 0</inkml:trace>
</inkml:ink>
</file>

<file path=ppt/ink/ink2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9:48.62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6061 5456 472 0,'0'0'36'15,"0"0"-32"1,0 0 63-16,0 0 10 0,0 0-38 16,0 0-8-16,55-37 5 15,-50 36-2-15,-2 1-6 16,1 0-8-16,0 0-4 16,5 0-8-16,7 1 15 15,-1 21-9-15,5 11-7 16,-6 1 1-16,5 6 3 15,-10-2-5-15,4 12 8 16,-7-9-12-16,-2 2 12 16,-4-3-7-16,0-2 3 15,0-10-3-15,0 0 3 16,0-1-3-16,0-7-1 16,0-2 4-16,-10-5-9 0,-3-3 3 15,9-2-3-15,-15 1 2 16,4-2-3-16,-5-3 4 15,-3 4-4-15,-2-3-6 16,5-1-3-16,1 7-16 16,3-7 0-16,0-4-10 15,6 0-11-15,1 0-40 16,5 0-38-16,-1-9-4 16,1-4-33-16,0-1 21 15,4 4 55-15,0 0 85 0,0 0 0 16,0 2 52-1,0 3 23-15,0 5 19 0,0 0-2 16,0 0-18-16,0 0-21 16,0 0-1-16,0 0 1 15,0 0-16-15,0 0 1 16,0 0-12-16,0 0-9 16,0 0-3-16,0 0 7 15,4 0 7-15,5 9-19 16,4 9 5-16,-3 2-6 15,2 3 0-15,-4-5-2 16,-2 0 1-16,0-2-6 16,-2 7 0-16,1-10 6 15,-5-3-3-15,4-6-6 16,-3-4 4-16,-1 0-2 0,0 4 1 16,5-4-2-16,-5 0 1 15,4 0 0-15,5 0 0 16,2 0 1-16,10 0 1 15,2-4 7-15,-1-10-9 16,10 1 2-16,-9-2-1 16,9 2 1-16,-11 3-2 15,-2 1 0-15,0 5 0 16,-14 3 0-16,-1 1 2 16,-4 0-2-16,0 0 0 15,0 0 1-15,0 0-1 16,0 0 0-16,0 0 6 0,0 0-5 15,0 0 4-15,0-5 23 16,0 0-2-16,-28 1-18 16,-8-18 8-16,0 1 1 15,4-6-4-15,-6-8-7 16,8 5 4-16,1-1-6 16,13 8-1-16,6 8 3 15,1 0-1-15,9 6-2 16,-6 5 0-16,6 4-1 15,0 0-2-15,0 0 2 16,0 0 2-16,0 0-4 16,0 0 0-16,0 0-8 15,0 0 8-15,0 0-2 16,0 0-5-16,0 0-8 0,0 0-8 16,0 24-9-16,0 4-21 15,0 10-29-15,0 3-94 16,-22-3-146-16</inkml:trace>
</inkml:ink>
</file>

<file path=ppt/ink/ink2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39:53.77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55 366 712 0,'0'0'2'0,"0"0"5"16,0 0 6-16,0 0 72 0,0 0-50 16,0 0 13-16,-52-48-11 15,49 48-25-15,3 0 8 16,0 0-8-16,0 0 1 15,0 0-3-15,0 0 1 16,45 0-3-16,15 0 14 16,12-11-1-16,14 1-14 15,15-4 11-15,2 1-11 16,12-1-1-16,-5 5-3 16,0-6 6-16,-5 2-9 0,-5-7 9 15,-1 6-6 1,-2-3-2-16,-10 2 0 15,-2 6 0-15,7-1 1 0,-2 1-2 16,3 5 0-16,-8 4-1 16,5-6 4-16,-1 6-1 15,-13 0-2-15,3 0 0 16,-8 0 0-16,-6 0 1 16,-1 0-1-16,-13-4 3 15,-2 0-2-15,-13-1 2 16,-2-4 0-16,-4 6 4 15,-7 0-1-15,-14 3-4 16,0 0 1-16,-5 0-1 16,-2 0 3-16,-2 0-4 15,0 0 0-15,0 0 3 0,0 0 0 16,0 0-3-16,0-3-1 16,0 3 3-16,0 0 3 15,0 0-5-15,0 0 3 16,0 0 2-16,0 0-2 15,0 0 6-15,0 0-9 16,0 0 8-16,0 0-2 16,0 0-5-16,0 0 1 15,0 0-1-15,0 0-2 16,0 0 1-16,0 0 0 16,0 0 1-16,0 0 1 15,0 0-3-15,0 0 2 0,0 0-1 16,0 0-1-16,0 0 0 15,0 0 0-15,0 0 2 16,0 0-1-16,0 0-1 16,0 0 0-16,0 0 1 15,0 0-1-15,0 0 1 16,0 0-1-16,0 0 2 16,0 0-2-16,0 0 3 15,0 0-3-15,0 0 2 16,0 0-2-16,0 0 0 15,0 0-3-15,0 0 2 16,0 0 1-16,0 0-1 16,0 0 1-16,0 0 0 15,0 0 0-15,0 0 4 16,0 0-6-16,0 0 2 0,0 0-1 16,0 0 0-16,0 0 2 15,0 0 0-15,0 0 0 16,0 0-1-16,0 0 2 15,0 0-2-15,0 0-1 16,0 0 1-16,0 0 0 16,0-4 2-16,0 4-2 15,0 0-1-15,0 0 1 16,0 0 2-16,0 0-1 16,0 0-1-16,0 0 1 15,0 0 3-15,0 0-7 16,0 0 6-16,0 0-6 0,0 0 3 15,0 0 0 1,0 0-1-16,0 0 1 0,0 0 0 16,0 0 0-16,0 0-1 15,0 0 1-15,0 0-1 16,0 0 1-16,0 0 1 16,0 0 2-16,0 0-6 15,0 0 4-15,0 0-2 16,0 0 2-16,0 0-3 15,0 0 1-15,0 0 1 16,0 0 1-16,0 0 1 16,0 0-2-16,0 0-1 0,0 0-1 15,0 0 2-15,0 0 0 16,0 0 0-16,0 0 1 16,0 0 0-16,0 0-1 15,0 0 0-15,0 0 0 16,0 0 0-16,0 0 0 15,0 0 3-15,0 0-3 16,0 0-3-16,0 0 3 16,0 0 0-16,0 0 1 15,0 0-2-15,0 0 1 16,0 0 0-16,0 0 0 16,0 0 3-16,0 0-3 15,0 0-3-15,0 0 3 16,0 0-1-16,0 0 3 15,0 0-1-15,0 0 0 0,0 0-2 16,0 0-1-16,0 0 2 16,0 0 0-16,0 0 0 15,0 0 1-15,0 0-2 16,0 0 2-16,0 0-2 16,0 0 4-16,0 0-3 15,0 0 0-15,0 0 0 16,0 0 0-16,0 0 0 15,0 0 0-15,0 0-3 16,0 0 3-16,0 0 0 16,0 0 0-16,0 0 0 15,0 0 3-15,0 0-3 0,0 0-3 16,0 0 3-16,0 0 1 16,0 0-1-16,0 0 0 15,0 0 0-15,0 0 3 16,0 0-5-16,0 0 2 15,0 0-1-15,0 0 1 16,0 0 2-16,0 0-2 16,0 0 0-16,0 0-2 15,0 0 2-15,0 0 4 16,0 0-4-16,0 0 0 16,0 0-2-16,0 0 2 15,0 0 2-15,0 0-2 16,0 0 0-16,0 0-1 0,0 0 0 15,0 0 0-15,0 0 1 16,0 0 2-16,0 0-2 16,0 0 0-16,0 0 0 15,0 0 0-15,0 0 1 16,0 0-1-16,0 0 0 16,0 0 0-16,0 0-1 15,0 0-2-15,0 0 2 16,0 0-17-16,0 0-24 15,0 0-11-15,0-6-8 16,0-16-24-16,-19-30-89 16</inkml:trace>
</inkml:ink>
</file>

<file path=ppt/ink/ink2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1:29.39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14490-223 358 0,'0'0'101'15,"0"0"-31"-15,0 0 38 16,0 0-28-16,0 0-5 15,0 0-19-15,0-24-22 16,0 24-3-16,0-6-5 16,0 6 1-16,0 0-15 15,-9 0 2-15,-8 0-14 16,-16 0 4-16,2 19-2 16,-1 10 2-16,-7 11-8 15,4 0 4-15,2-1-2 16,11 1 2-16,5 0 0 0,8-1-1 15,9-3-3 1,0 2 2-16,0-3 0 0,1-6 2 16,30-2 0-16,9 0-6 15,0-9 6-15,6-6-10 16,2-4 3-16,-3-8 0 16,0 0-2-16,0 0 9 15,-9-13 2-15,5-16 1 16,-8-7-3-16,-7 1 3 15,-7-1 5-15,-10-11-3 16,-9 2-4-16,0 4 2 16,0-12 3-16,-9 8-6 0,-14 1-1 15,-3 6 1 1,-3 7 4-16,7 8-4 0,2 10-1 16,-1-5 0-16,8 14 2 15,7-4-2-15,-2 8-12 16,3 0-13-16,5 0-34 15,-4 0-94-15,4 22-26 16,0 14-96-16</inkml:trace>
  <inkml:trace contextRef="#ctx0" brushRef="#br0" timeOffset="366.08">14988-284 495 0,'0'0'85'16,"0"0"5"-16,0 0-11 16,0 0-28-16,0 0-35 15,0 0-4-15,0-4-6 16,0 35-4-16,0 13 2 15,0 10 15-15,0 1-8 16,0-1 0-16,0 5-9 16,0-5-1-16,0-7 1 15,0 1 0-15,0-9 0 0,0-8-1 16,0 4 4-16,0-15-3 16,0-4-2-16,0-7 0 15,0-1-23-15,0 0-6 16,0-8-44-16,21 0-43 15,5 0-46-15,8-16-141 16</inkml:trace>
  <inkml:trace contextRef="#ctx0" brushRef="#br0" timeOffset="815.65">15398-12 495 0,'0'0'92'0,"0"0"25"16,0 0-5-16,0 0-68 16,0 0-26-16,0 0-10 15,0-13-4-15,0 26-4 16,-14 21 0-16,0 0 0 16,7 5 0-16,-1-1 0 15,8-7 0-15,0 2-1 16,0-9 1-16,0 1 0 15,0-3-1-15,20-7-6 16,7 1-1-16,4-12-5 16,5-4 4-16,3 0 0 0,0 0 1 15,-2-23 7-15,-2-2-3 16,-5-9 6-16,-5 6-2 16,-5-4 0-16,-10-9 6 15,-10 1-4-15,0 5 5 16,0-5 0-16,-20 3 0 15,-11 2 3-15,-8-2 0 16,0 7-8-16,7 17 2 16,5 1-1-16,6 10-3 15,14 2 0-15,3 0-18 16,-1 0-56-16,1 2-72 16,4 23-24-16,0-3-152 0</inkml:trace>
  <inkml:trace contextRef="#ctx0" brushRef="#br0" timeOffset="1222.57">16113-134 568 0,'0'0'53'0,"0"0"13"15,0 0-7-15,0 0-14 16,0 0-41-16,0 0-4 16,0 70 5-16,0-21 9 15,0-12 7-15,0 14-1 0,0-1-4 16,0-6-4-16,0 4 2 16,0-4-6-16,0-8-7 15,0-5 1-15,0 4 5 16,0-14-6-16,0-7 1 15,0-8-1-15,0 0 0 16,0-6 1-16,0 0 0 16,0 0 3-16,0 0-4 15,0 0 6-15,0 0-1 16,0 0-3-16,0 0-1 0,0 0-2 16,0 0-1-16,0 0-20 15,0 0-24 1,0 0-71-16,0-16-191 0</inkml:trace>
  <inkml:trace contextRef="#ctx0" brushRef="#br0" timeOffset="84231.31">19410-130 501 0,'0'0'92'0,"0"0"-7"15,0 0 29-15,0 0-55 16,0 0-27-16,0 0-7 16,-20 0-7-16,0 5-6 15,1 12 7 1,-2 5-5-16,1 10-2 0,-3 3-4 15,1 2-2-15,-3 8 2 16,5-5-4-16,10-1 1 16,-3 0-3-16,9-1-1 15,1-2-1-15,3-1-2 0,0 1 0 16,0-7 1-16,0 1-3 16,0-6 1-16,16-1 2 15,-2-6-2-15,6 2-2 16,5-10-1-16,-3-3 5 15,1-6-3-15,6 0 0 16,-3 0 4-16,-1 0 0 16,5-19 2-16,-1-6-1 15,-3-5-1-15,-1-1 1 16,0-5 0-16,-11 2 2 16,-2-6-2-16,-2 5 2 15,-10 0 1-15,0 1 0 16,0 3 3-16,0 5 0 15,0-5 3-15,-14 11-1 0,-7 1-1 16,-5 0-3-16,-7 6-1 16,2 2-4-16,1 7 0 15,1 2 0-15,3 2-3 16,1 0 2-16,5 0 0 16,1 0-10-16,7 0-19 15,2 0-16-15,6 0-33 16,4 13-59-16,0 1-66 15,0 3-242-15</inkml:trace>
  <inkml:trace contextRef="#ctx0" brushRef="#br0" timeOffset="84758.93">20035-77 540 0,'0'0'62'0,"0"0"-4"15,0 0 55 1,0 0-44-16,0 0-40 0,0 0 0 15,-20-9-5-15,20 9-11 16,-4 0-1-16,4 0 2 16,-5 0-4-16,5 13-4 15,0 18-3-15,-3 5 4 16,3 7-4-16,0 0 3 16,0 0-1-16,0-2-2 15,0-3 0-15,0 1 0 16,0 3-3-16,0-5 1 15,0 4 0-15,0-10-1 16,0-2 1-16,0-1 1 16,0-9-2-16,0 0 0 15,0-10 2-15,0-5-2 0,0-4 3 16,0 0-7-16,0 0 10 16,0 0-6-16,0 0 0 15,0 0 0-15,0 0-10 16,0 0 2-16,0 0-11 15,0 0-29-15,0 0-29 16,0 0-134-16,0-10-289 16</inkml:trace>
  <inkml:trace contextRef="#ctx0" brushRef="#br0" timeOffset="83151.71">18211-195 456 0,'0'0'72'0,"0"0"-17"16,0 0 46-16,0 0-33 15,0 0-22-15,0 0-9 16,0 0-9-16,1-4 2 16,-1 4-1-16,0 0-3 15,0 0-3-15,0 0-1 16,0 0-3-16,0 0-5 0,0 0-3 15,0 0-5 1,0 16-3-16,0 24 7 0,0 9-5 16,0 7 2-16,0 0-6 15,0-1 3-15,0-5-4 16,0 5 0-16,0-8 1 16,0-4-1-16,4-3 0 15,2-6 4-15,-6-8-3 16,0-6-2-16,0-10-5 15,0 0-13-15,5-5 3 16,-5-5-29-16,0 0-30 16,4 0-34-16,-3 0-83 15,-1-21-189-15</inkml:trace>
  <inkml:trace contextRef="#ctx0" brushRef="#br0" timeOffset="83579.05">18731-253 525 0,'0'0'76'0,"0"0"-5"15,0 0 48-15,0 0-49 0,0 0-47 16,0 0 4-16,0 0-12 16,0 0-11-16,0 27-1 15,0 8 3-15,0 9 6 16,0 3-5-16,0 7-2 16,0-3 3-16,10 3-2 15,-5-6-4-15,-4-1-1 16,8-3 0-16,-5-1 1 15,4-7-2-15,-4-5 1 16,0-5-1-16,1-5 0 16,-5-8 0-16,4-7 0 15,-4-2 0-15,0 0-6 16,1-4-10-16,-1 0-9 0,5 0-19 16,4 0-51-16,-2 0-79 15,1-4-168-15</inkml:trace>
  <inkml:trace contextRef="#ctx0" brushRef="#br0" timeOffset="86017.97">20655-116 63 0,'0'0'230'16,"0"0"-146"-16,0 0 18 15,0 0-34-15,0 0-21 16,0 0 9-16,0-21-6 16,-5 21-6-16,-5-2-2 15,3-2 9-15,-2 4-26 16,-7-4-4-16,2 4 4 16,-4 0-5-16,2-5 8 15,6 5-9-15,-6 0-4 0,0 0-8 16,3 0 1-16,-1 0 6 15,2 0-8-15,-4 9-3 16,3 0-1-16,-1 8-1 16,2 0-2-16,-4 6 1 15,3 0-1-15,7 6-1 16,-2 1-1-16,3 6 3 16,5-4-5-16,0 5 5 15,0-5 1-15,0-3-1 16,0-3 0-16,0-4-7 15,15 0 3-15,2-4 4 16,3 0-8-16,1-9 5 16,1-5-6-16,7 1 6 15,-3-5 2-15,7 0-1 16,2 0 2-16,-9 0-4 0,9-15 4 16,-2-6 0-1,-7-1 1-15,3-3 5 0,-11-2-6 16,2 6 0-16,-7-5 1 15,-3-2 1-15,-10-2-1 16,0-1 2-16,0 0 5 16,0 7 0-16,0 1 3 15,-6-2-1-15,-14 7 5 16,-3 0-7-16,-6 4-5 16,-2 2 7-16,-5-2-10 15,10 7 0-15,1 1-1 16,6 2-3-16,4 4-15 0,0 0-20 15,-4 0-22-15,5 13-21 16,2 13-76-16,2 9-32 16,10-8-223-16</inkml:trace>
  <inkml:trace contextRef="#ctx0" brushRef="#br0" timeOffset="86415.96">20853 378 321 0,'0'0'287'0,"0"0"-211"16,0 0 42-16,0 0-45 15,0 0-43-15,0 0-15 16,0 0-7-16,0 0-5 16,0 0-1-16,0 7 2 15,0 16 4-15,0-6-2 0,0 7-1 16,0 2-4-1,0 2 1-15,0 3-1 0,0-4-2 16,0 0 1-16,-4 2-19 16,-5-7-23-16,2-1-26 15,-6 2-119-15,-7-10-99 16</inkml:trace>
  <inkml:trace contextRef="#ctx0" brushRef="#br0" timeOffset="-13133.84">17916 1435 491 0,'0'0'56'0,"0"0"38"16,0 0 21-16,0 0-18 15,0 0-35-15,0 0-37 16,-25-48-4-16,25 48-12 16,0 0-9-16,0 30-7 15,0 28 7-15,8 20 5 0,9 16 2 16,-11-4-4-16,3-7 0 16,-9-5-1-16,0-11-2 15,0-8-3-15,0-16-44 16,0-7 10-16,-13-18-71 15,-9-18-42-15,-12 0-34 16</inkml:trace>
  <inkml:trace contextRef="#ctx0" brushRef="#br0" timeOffset="-12555.39">17343 1357 556 0,'0'0'10'0,"0"0"30"0,64-188 4 15,26 114-13-15,14 7 3 16,7 14-15-16,0 12 2 16,0 17-7-16,3 8 3 15,-11 16-17-15,-17 0 0 16,-15 40 0-16,-23 19-2 16,-14 21 1-16,-22 3 1 15,-12 8 0-15,0 0 0 16,-39-6 4-16,-16-2 19 15,-5-9 0-15,2-18-12 16,6-2 7-16,14-16 1 16,14-10-8-16,9-4-10 0,6-1 2 15,9 2-3-15,0 2-3 16,0-3 2-16,5 0 0 16,28-1 0-16,3-5 1 15,20-2-2-15,3-13 0 16,8-3-3-16,1 0-2 15,-7-17 4-15,-2-16-6 16,-9-16 4-16,-14 0 5 16,-7-3 0-16,-9 4 2 15,-20 3 3-15,0 3 3 16,0 7 4-16,0 7-5 16,-16 12 9-16,0 6 5 15,3 10-1-15,7 0-2 16,-11 0-12-16,1 31-6 15,0 22-1-15,6 9 0 0,6-6 1 16,4-2-2-16,0-1 2 16,0-7-1-16,30-11-17 15,3-8-14-15,10-10-16 16,0-10-17-16,12-7-47 16,5 0 12-16,-10-24-222 15</inkml:trace>
  <inkml:trace contextRef="#ctx0" brushRef="#br0" timeOffset="-10778.06">18972 1662 157 0,'0'0'311'15,"0"0"-219"-15,0 0-20 0,0 0-37 16,0 0-33-16,0 0 2 16,-20 40-4-16,20-1 14 15,0 9-5-15,0-4-5 16,0-2 0-16,13-4-2 15,-2-7-2-15,0-10 1 16,-7-6-1-16,-4-8 0 16,0-7-4-16,0 0 4 15,6 0 1-15,2 0 4 16,3-37 3-16,9-10-6 16,-1-1 2-16,1 0-1 15,-4 8-3-15,-1 5 0 16,-4 15 0-16,-2 13 0 0,-5 7-1 15,8 0-10-15,1 0 9 16,4 10-4-16,4 24 4 16,2 10 2-16,1-4 10 15,1-1-3-15,-7-8-3 16,-1-5 0-16,-3-11-4 16,-6-3 0-16,-4-12 0 15,0 0 2-15,1 0 8 16,6 0 1-16,0-19 37 15,13-24-18-15,-4-13-25 16,4 2-2-16,-8 7-2 16,0 15 2-16,-6 12 0 0,-2 5-1 15,-3 7 1-15,-5 8-3 16,0 0-3-16,11 0-4 16,2 0-7-16,9 0 9 15,3 13 3-15,10 10 1 16,4 2 1-16,7 1 2 15,9-5-1-15,5-2 2 16,4-5-2-16,-2-6 4 16,2-8-5-16,-10 0 0 15,-4 0-1-15,0-8 7 16,-16-21-6-16,-3-8 5 16,-11-6 3-16,-11-4-6 15,-6 4 7-15,-3-4-6 0,0 8-2 16,-7 2 1-1,-22 12 1-15,-6 8 6 0,0 5-7 16,-1 12 7-16,-8 0-6 16,6 0-1-16,-1 33-4 15,4 8 0-15,2 15 2 16,13 2 0-16,10 8-3 16,10-6 0-16,0-8-1 15,0-7 4-15,10-11 0 16,19-8-11-16,-3-11 2 15,7-12-3-15,-2-3-2 16,-5 0 0-16,7-13 14 0,-2-18 6 16,-2-13-4-1,-8 0-2-15,-5 9 0 0,-7 1 0 16,0 13 7-16,-6 12-4 16,1-5-1-16,-4 14 2 15,0 0-2-15,0 0-2 16,9 0-17-16,5 14 8 15,11 13 7-15,1 6-1 16,4 2 3-16,8 0 0 16,0-8 2-16,1-1-2 15,2-12 6-15,-6-6-6 16,-6 0 2-16,-8-8-1 16,-2 0 2-16,1-8 3 0,-4-34 0 15,2 5 1 1,-12-11-2-16,2 0 0 0,-3 4-1 15,-2 1 3-15,1 8-4 16,5 18 7-16,-5 6 0 16,-4 7-8-16,3 4-2 15,10 0-12-15,6 0 2 16,8 5 7-16,13 22 1 16,3 7 2-16,8-3 0 15,8 5 2-15,4-2-1 16,6-9-1-16,-1-8 0 15,-5-7-4-15,-4-10-7 16,-4 0-18-16,-7 0-10 16,-9-39-32-16,-8-12-17 0,-15-12-36 15,-12-7-24-15,-4 1 99 16,0-6 36-16,0-3 13 16,-16-1 52-16,-11 0 76 15,1 0-41-15,-3 9-27 16,4 17 23-16,10 16-9 15,8 20-4-15,3 11-24 16,4 5-23-16,0 1-15 16,0 0-8-16,0 7-13 15,0 40 5-15,0 18 8 16,4 13 0-16,12 14 9 16,-6-4-5-16,6 8-2 15,-1-5 6-15,-1-3-7 16,-8-7-1-16,3-13 2 15,-5-16-1-15,0-16 0 0,-4-15-1 16,0-17 0-16,3-4-3 16,-3 0 3-16,0-8 4 15,0-36-4-15,0-20-5 16,0-12-6-16,13-7 10 16,2 1-8-16,12-2 8 15,5 4-6-15,9 10 0 16,1 14 0-16,-3 13-2 15,-8 13 5-15,-7 12-11 16,-14 10 14-16,-5 8 1 0,-1 0-1 16,-4 0 1-1,0 0 0-15,0 0-4 0,0 0 4 16,0 0-2-16,0 20 2 16,-14 22 3-16,-11 14 12 15,-1 4-4-15,1 1-4 16,6 5 6-16,3-5-2 15,8 1-4-15,3-6-6 16,5 1 1-16,0-10-2 16,0-8 2-16,25-7-4 15,10-10 2-15,8-9-2 16,12-13-2-16,17 0-6 16,13-6-11-16,14-41-23 15,4-6-51-15,-12-10-27 16,-17 5-160-16,-27 1 110 0</inkml:trace>
  <inkml:trace contextRef="#ctx0" brushRef="#br0" timeOffset="-10499.81">22258 1352 264 0,'0'0'114'16,"0"0"10"-16,0 0-22 15,0 0-19-15,0 0-31 16,0 0-20-16,-160-34-6 16,150 64-15-16,-6-2-8 15,12 13 5-15,-1 4-5 16,5-6 0-16,0 2-3 15,0-13 0-15,12-1-1 16,11-1-1-16,2-5 2 16,-5 1 2-16,3-3-2 0,-7-2 1 15,0-1 0-15,-10 3-1 16,3 0 1-16,-9-1-1 16,0 3 0-16,0 4 2 15,0 10 0-15,-28-11 4 16,-4 5 0-16,6-4-6 15,7-2-7-15,5-10-91 16,12-13-153-16</inkml:trace>
  <inkml:trace contextRef="#ctx0" brushRef="#br0" timeOffset="-10317.3">22996 1671 708 0,'0'0'155'0,"0"0"-124"0,0 0 53 16,0 0-68-16,0 0-4 16,0 0-12-16,-28-31-4 15,12 31-69-15,-30 0-100 16,-32 0-359-16</inkml:trace>
</inkml:ink>
</file>

<file path=ppt/ink/ink2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0:56.82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27 69 324 0,'0'0'50'0,"0"0"-1"15,0 0 44-15,0 0-13 16,0 0-12-16,0 0 0 16,-17-62-8-16,17 58-14 15,0 0-13-15,-4 4 1 16,4 0-10-16,0 0-5 16,0 0-9-16,0 0-10 15,0 0 2-15,0 22-5 16,0 39-3-16,0 37 4 15,0 35 4-15,13 35 6 0,6 17-1 16,4 13-1 0,-1 11 0-16,4 17-4 0,7 16 2 15,-7 19-4-15,8 15 3 16,-8-1-1-16,7 17 0 16,-3-3-1-16,8 4 4 15,1 1 0-15,3-9-2 16,0-7-3-16,-1 7 3 15,4 8 2-15,6 8-4 16,-8 11-1-16,4-1 1 16,4-1-1-16,-5-4 0 15,-5-9 0-15,12-7 1 0,-2-15 1 16,0-2-2-16,-6 1 2 16,4-10-2-16,-3 1 0 15,-6-2 0-15,2-3 0 16,-15 4 1-16,5-13-1 15,-13-12 1-15,4-16 1 16,-5-15 1-16,-4-8-3 16,4-1-3-16,-4-6 3 15,-5-7 5-15,8-10-4 16,-2-9 1-16,4-2-2 16,-11-4 5-16,1 1-3 15,0 5-2-15,-1-7 5 16,-3-2-2-16,-5 5-3 0,0-5 3 15,0 3-3 1,0-17 4-16,8 0-3 0,-3 13 1 16,-4-3-2-1,14-1 3-15,-2 3 3 0,4-2-6 16,-2 13 1-16,8 19 10 16,-1 4-5-16,15-10-6 15,-6 13 2-15,-5 8-1 16,7-3-1-16,-15 21 1 15,2-7 8-15,2-16-8 16,-9 3 0-16,-3-10 4 16,13-21-2-16,-14 2 2 15,0 6-3-15,-1-5 1 16,-8-3 3-16,0 9-2 0,0-7-4 16,0-7 1-1,-8-10 4-15,-1-24-5 0,0-28 2 16,3-5-1-16,-7-14 0 15,3-15-1-15,-3-5 0 16,-4-15 0-16,-2 3 0 16,4-12 0-16,7-7 0 15,-5-21-18-15,-5-10-26 16,-15-62-70-16,-35-84-86 16</inkml:trace>
</inkml:ink>
</file>

<file path=ppt/ink/ink26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0:59.20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7 595 0,'0'0'0'0,"0"0"7"16,0 0-6-16,0 0 17 16,0 0-1-16,0 0-10 15,0 0 12-15,250-21 6 16,-139 21-6-16,8 0-6 15,21 6 12-15,14 3-14 16,25-3 33-16,16-2-32 16,14 4 2-16,20-8-8 15,18 0 4-15,34 0-1 16,25 0 9-16,22 4-17 16,9 0 2-16,-9 5 4 15,-22 3-6-15,-25 3 1 0,-26-1 2 16,-17 3-4-16,-29 3 3 15,-17-1 3-15,-5 1-3 16,9-7 13-16,21-7-10 16,30-2 32-16,-1-4-11 15,27 0-27-15,6 0 6 16,12 0 9-16,8 0-5 16,-10 0-6-16,-15 0-4 15,-10 0 2-15,7 0-1 16,13 0 4-16,11 0-1 15,19 0-1-15,11 0-6 16,-1 0 10-16,2 0-6 16,-5-4-1-16,-8-2 2 0,-16 6-2 15,-1 0 0 1,22 0 1-16,10 0 5 0,24 0-3 16,15 0 0-16,-6 0-3 15,-7 10 3-15,-5 10-7 16,-22 4 5-16,-12 7-1 15,3-1 3-15,5-10-2 16,11-2 2-16,13-8-1 16,2-2-2-16,-7-3 0 15,1-1 0-15,-21 2-2 16,-21 1 2-16,-15-1 0 16,-7 6 2-16,-1 2 0 0,-1-2-2 15,9 1 3-15,-6 1-3 16,-10-1-1-16,5-4 1 15,-6 7-5-15,-10-6 5 16,-8 3 1-16,-11 5 0 16,-16-5-1-16,1 6 0 15,-1 1 1-15,3-7 2 16,10 0-3-16,4-3 0 16,-6-3 1-16,4 5-1 15,-3-5 0-15,-6 1-4 16,-20-5 7-16,-6-3-4 15,-5 0 1-15,-15 0 0 16,-2 0 0-16,-7 0 1 16,-5 0 0-16,0 0 0 15,-11-3 1-15,-9-1-1 0,-7 0-2 16,-27 0 0-16,-24 1 1 16,-29 3-4-16,-28 0 4 15,-14 0-1-15,-11 0 2 16,-2 0 0-16,0 0-1 15,0 0 2-15,3 0-2 16,9 0 0-16,4 0 0 16,11 0 0-16,16 0-1 15,4 0-1-15,9 0 1 16,-5-4 1-16,1 4 0 0,-9 0 1 16,-11 0-1-1,1 0 0-15,-13 0 0 0,-8 0 0 16,-13 0 0-16,-3 0 4 15,-4-2-2-15,5 2 5 16,-5 0 4-16,4 0-1 16,-4 0-3-16,0-10-7 15,0-3-2-15,-33-18-54 16,-53-20-80-16,-50-47-331 16</inkml:trace>
</inkml:ink>
</file>

<file path=ppt/ink/ink2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1:10.57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0 351 0,'0'0'150'15,"0"0"-120"-15,0 0 12 16,0 0-13-16,0 0-20 15,0 0-4-15,67 85 59 16,-51-15-26-16,-3 6 2 16,0 9-15-16,-4 16 16 15,-1 14-27-15,-2 15 9 0,3 9-4 16,5 20-6 0,-1-2-4-16,5 4-5 0,-4 4 1 15,5-2-3 1,-2 11 0-16,7 2 1 0,-1 9 4 15,0 10 0-15,-3 5 1 16,5 10-3-16,-3 0-1 16,1-10 1-16,0 4-3 15,-5-9 10-15,-4 1-3 16,-2 3-4-16,4-3 2 16,-3 1-1-16,6 1 0 15,8 5-3-15,9-2 0 16,5 7 0-16,10 22 0 15,-2 2-2-15,6 1 4 16,5-2-5-16,-1-9 2 0,8-3-2 16,-6-10 3-16,3-7-2 15,0-10 2-15,-6 7-1 16,1 0-2-16,-8 4 0 16,-12 25 0-16,3 7 0 15,-10 3 1-15,-5 9 0 16,-9-9-1-16,-8-2 0 15,3 0 0-15,-9-9 0 16,-1-3 1-16,-3-7-3 16,0 0 4-16,0 2-2 0,0 23 1 15,-20-1-1 1,1 8 0-16,-8-4 1 0,3-5 2 16,3-2-3-16,-4-8-4 15,5-2 4-15,1-11 6 16,6-16-5-16,-3-2-1 15,9-5 1-15,-2 0-2 16,5 2 2-16,-2 4-5 16,1 4 8-16,1-7-3 15,0-7 0-15,-12-14-1 16,8 1 0-16,0-11 0 16,-2 2 0-16,1-7 0 15,-4-11-4-15,-2 1 9 16,1-10-4-16,-6 1-1 15,5-2 0-15,-5-2 0 0,-1-2 0 16,3-13 2-16,4 3-4 16,-6-1 2-16,13-1 0 15,-6 7 0-15,11-11 0 16,2-10-3-16,0-8 6 16,0-17-1-16,0 2 0 15,0-21-2-15,0-15 0 16,0-10 0-16,0-22-3 15,0-9 1-15,0-10 2 16,0 0-2-16,0 0 1 16,2 0 0-16,11-15-22 15,14-58-15-15,5-49-41 16,19-58-98-16,7-60-113 16</inkml:trace>
</inkml:ink>
</file>

<file path=ppt/ink/ink2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1:12.05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0 402 0,'0'0'79'0,"0"0"-25"16,0 0 4-16,0 0-16 16,0 0-28-16,0 0-12 15,16 86 3-15,-12-28 12 16,15 6 13-16,-3 18-19 15,0 8-1-15,1 11 7 16,-2 6 9-16,-4 15-4 16,-1 1-17-16,1 9 17 15,2 4-10-15,-3 8 0 0,1 0-5 16,0 10 0 0,6 7 7-16,2 20-3 0,-6 14-2 15,1 5-1-15,-2 6 1 16,0 0 1-16,-4 8-6 15,-8 3 4-15,5 1-3 16,-5 6-4-16,0-1 4 16,4 1-3-16,0 3 1 15,2 5 2-15,-1 22-4 16,3 7 3-16,-1 2-3 16,9 5 2-16,-2-7 1 15,4-7-2-15,3-9-1 16,-1 6-1-16,6-10-2 15,2 1 2-15,-1 1 9 0,4 9-9 16,2 13 1-16,-3-1-1 16,-3 0 1-16,2-1-4 15,-5-12 10-15,-2 3-11 16,6-16 4-16,-5-7 0 16,-1-1 0-16,-4-5 2 15,6-5-2-15,-6 11 4 16,7 12-6-16,0-1 5 15,-6 1-6-15,1-1 5 16,-4-10-3-16,-2 0 1 16,2 0 0-16,-1-2 1 15,4-11-1-15,-9-2 1 16,6-3 1-16,-6 2-1 0,6 8-1 16,0 2 2-16,1 1-1 15,-7-1-1-15,11-12 0 16,-5 0 1-16,-2-11-1 15,2 5 0-15,-3-11 0 16,-7-9 2-16,4-16-1 16,-1-4-1-16,-3 2-1 15,2-13 1-15,-5 7 2 16,6-8-2-16,-5 13 0 16,-4-8 1-16,2 1-3 15,-2-10 3-15,0-12-1 16,9-6 1-16,-9-1 0 15,8 3 1-15,-8-13-2 0,0-6 1 16,0-11-1-16,6-18 0 16,3-6 1-16,-8-5-1 15,4-26 0-15,2-9 0 16,-3-19-1-16,0-6 1 16,-4-17 0-16,2 0 0 15,2 0 2-15,1 0 3 16,-1 0 5-16,-4 0 2 15,0 0 4-15,0 0-7 16,0 0-7-16,0 0-2 16,0-27 0-16,-4-10-50 15,-7-14-44-15,3-33-145 0</inkml:trace>
</inkml:ink>
</file>

<file path=ppt/ink/ink26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1:15.53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34 0 168 0,'0'0'418'0,"0"0"-391"16,0 0 52-16,0 0-40 15,0 0-22-15,0 0-16 16,-34 71 2-16,34 12 20 15,0 15-1-15,0 14-2 16,0 11 11-16,0 16-14 16,0 9 4-16,-3 3-5 15,3 8-3-15,0-1-6 16,0 13-2-16,0 16 0 16,0 3 0-16,0 4-5 15,0-4 5-15,18-9-2 16,7-1-1-16,-5 8 1 0,-1 0 1 15,1-4-4-15,5 4 3 16,-11 8 0-16,2 4 1 16,4 9-2-16,-5 14 7 15,13 18-2-15,-7 18-7 16,5 9 1-16,-1 7 6 16,1-6-5-16,8 2 0 15,-4-4-1-15,5 1 8 16,0-3-5-16,1-12-4 15,-1 14 1-15,-2 13 3 16,2-1-3-16,-5 8 0 16,-4 4 2-16,8-13-1 0,-4-4-2 15,-1-5 0-15,-3-6 4 16,3-9-3-16,-3-3-1 16,-1 9 5-16,1 5-3 15,-5 7-2-15,-3 2-3 16,-5-1 3-16,-1-9 5 15,-8-3-5-15,-4-7-2 16,0-9 2-16,0-14 0 16,0-4 1-16,0-8-1 15,-4-11 1-15,-5 15 4 16,6-11-4-16,3-2-1 16,0-12 0-16,0-16-5 15,0-20 4-15,0-14 1 16,12-19-1-16,8-13 1 15,-5-22 0-15,12-6 0 0,-13-2-2 16,-4-11 0-16,3-5 2 16,-13-5-1-16,0 0 1 15,0 17 0-15,0-2-6 16,0 4 6-16,-9-1 0 16,-5 15-1-16,-7-6 1 15,1 13 1-15,1-3-1 16,3 2 0-16,4 2 0 15,4 9 0-15,8-3 0 16,0-12 0-16,0-7 0 16,0-10-4-16,0-8 8 15,0-1-4-15,0-13 0 0,0-1 0 16,0-9 0 0,0-13-5-16,0-3 5 0,0-11 1 15,0-11 3-15,0-2-4 16,0-11-1-16,0 0-3 15,0 0-12-15,0-35-27 16,0-51-104-16,0-53-285 16</inkml:trace>
</inkml:ink>
</file>

<file path=ppt/ink/ink26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1:53.57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1309 162 69 0,'0'0'494'0,"0"0"-451"15,0 0 26 1,0 0-28-16,0 0-32 0,0 0-4 15,-13 74-1-15,13-34-1 16,0-9-2-16,0 1-1 16,0-2 0-16,8-9-9 15,4-10-63-15,-3-11-90 16,-9 0-267-16</inkml:trace>
  <inkml:trace contextRef="#ctx0" brushRef="#br0" timeOffset="226.38">1309 162 678 0,'-130'-240'101'0,"122"237"-93"16,8 0 65-16,0 3-35 16,0-3-30-16,0 3-8 15,0 0-17-15,8-4-70 16,19 4-28-16,6-3-16 15,-3-7-272-15</inkml:trace>
  <inkml:trace contextRef="#ctx0" brushRef="#br0" timeOffset="-212.88">-241 602 449 0,'0'0'9'0,"0"0"48"15,0 0-21-15,0 0-25 16,0 0 4-16,0 0 1 16,131 93 5-16,-76-93-13 15,10 0 1-15,11-25 2 16,-2-16 0-16,-3-6-9 15,-7 0 0-15,-14-1 5 16,-10 0-7-16,-14-1 2 16,-10 6 5-16,-12 7-5 15,0 1 11-15,-4 8 17 16,5 13 5-16,-1 7 1 0,-4 7-5 16,3 0-22-1,-3 0-9-15,9 0-17 0,10 13-1 16,1 23 17-16,6 7 1 15,-1 2 3-15,-1 2-2 16,2-7-1-16,-2-5 0 16,-4-5 1-16,0-12 1 15,-5-6-1-15,-4-10-1 16,2-2-1-16,-1 0-12 16,7-19 13-16,10-24 13 15,1-15-11-15,-4-2 9 16,-1 2-6-16,-5 6-3 0,-1 13-2 15,-7 12 1 1,-3 11-1-16,-1 16 0 0,-1 0-16 16,4 0-6-16,9 11 15 15,5 23 7-15,2 3-3 16,-4 3-1-16,5-2-4 16,-2-6-46-16,3-7 6 15,-3-10-59-15,3-12-90 16</inkml:trace>
  <inkml:trace contextRef="#ctx0" brushRef="#br0" timeOffset="-764.69">-474-43 644 0,'0'0'6'15,"0"0"2"-15,0 0-8 16,0 0 9-16,0 0-2 15,215-117-7-15,-130 91 4 16,8 16-4-16,-12 3-1 16,-11 7-25-16,-15 0-87 15,-25 0-157-15</inkml:trace>
  <inkml:trace contextRef="#ctx0" brushRef="#br0" timeOffset="-965.15">51 1 518 0,'0'0'54'0,"0"0"-12"15,0 0 44-15,0 0-33 16,0 0-29-16,0 0-24 15,0 43 4-15,0 19 11 16,0 2 6-16,0 1-5 16,0-4-3-16,0 0-8 0,-12-9-4 15,4-13 1-15,3-6-2 16,-2-11-25-16,7-8-46 16,-4-10-39-16,-1-4-63 15,-5 0-126-15</inkml:trace>
  <inkml:trace contextRef="#ctx0" brushRef="#br0" timeOffset="718.88">1494 236 63 0,'0'0'420'0,"0"0"-385"16,0 0 0-16,0 0-25 15,0 0-4-15,0 0-3 16,134-70-2-16,-92 66-1 16,1 4-1-16,-2 0-2 15,-11 0 3-15,-1 19-3 16,-10 8-2-16,-7 11 5 16,-6 2 0-16,-2 4 2 0,2-4 5 15,-6 2 6 1,0-2-2-16,0-6 2 0,0-10-6 15,0-4-5 1,0-1-2-16,4-7-23 0,2-12-83 16,3 0-138-16</inkml:trace>
  <inkml:trace contextRef="#ctx0" brushRef="#br0" timeOffset="443.8">1623-230 678 0,'0'0'8'0,"0"0"3"15,0 0 14-15,0 0-14 16,0 0 19-16,-8 227-1 16,8-141-4-16,-5 2-8 15,-1 5 1-15,-4-6-9 16,9-9-4-16,-8-12 1 16,9-12-5-16,0-15-1 15,0-11-8-15,0-11-33 16,0-10-28-16,0-7-43 15,0 0-9-15,0-31-217 16</inkml:trace>
  <inkml:trace contextRef="#ctx0" brushRef="#br0" timeOffset="907.38">1954-105 674 0,'0'0'11'0,"0"0"15"0,0 0 19 15,0 0-45-15,0 0 0 16,0 0-68-16,-12-38-13 16,30 38-45-16,2 8-241 15</inkml:trace>
  <inkml:trace contextRef="#ctx0" brushRef="#br0" timeOffset="1454.47">2363 463 653 0,'0'0'7'16,"0"0"-7"-16,0 0 12 15,0 0-5-15,0 0-7 16,0 0 0-16,16-34 14 16,3 3-7-16,-3 2-4 15,-12-1 15-15,-4 2-10 16,0-1 5-16,0 2-6 16,-24 7-1-16,-7 1 0 15,-8 11 1-15,-12 8-3 16,-2 0-1-16,-3 0-3 15,6 28 0-15,5 13 2 16,11-1 5-16,8 8-7 0,6-4 0 16,11-1 0-16,9-9 0 15,0-3-3-15,0-9 3 16,0-4 4-16,13-10-4 16,12-4-1-16,1-4-4 15,4 0 2-15,4-12 6 16,-4-21-4-16,5 0 1 15,-6 8-3-15,-3-1 1 16,-5 11 2-16,-6 6 0 16,-10 5 0-16,-5 4 0 15,0 0-5-15,0 0-3 16,4 0-5-16,15 10 13 16,1 12-3-16,2 7 3 0,3-3 0 15,4 2 3 1,-7-6-3-16,5-2 0 0,1-7-18 15,6-9-41-15,6-4-38 16,-4 0-156-16</inkml:trace>
  <inkml:trace contextRef="#ctx0" brushRef="#br0" timeOffset="1775.61">2827-247 494 0,'0'0'127'15,"0"0"-67"-15,0 0 45 16,0 0-54-16,0 0-29 16,0 0-13-16,-20-10-9 15,20 49 2-15,0 15-2 16,0 16 13-16,0 1-7 15,0 7 4-15,0-3-2 16,0-4-7-16,0-4 3 16,0-11-4-16,0-10 4 15,0-7-4-15,0-9-6 16,0-16-10-16,7-1-31 0,8-6-45 16,14-7-45-1,-3 0-75-15</inkml:trace>
  <inkml:trace contextRef="#ctx0" brushRef="#br0" timeOffset="2156.59">3094 236 727 0,'-51'-252'6'0,"47"245"89"16,4 4-71-16,0-1-24 16,0 4-7-16,0 0-73 0,4 0-86 15,20 0 23-15</inkml:trace>
  <inkml:trace contextRef="#ctx0" brushRef="#br0" timeOffset="1998.02">3094 236 596 0,'0'0'61'0,"0"0"21"16,0 0 3-16,0 0-57 15,0 0-19-15,0 0-9 16,-24 57 2-16,21-16 0 0,-2-10 3 15,5 5-5 1,0-2-1-16,0-6 0 16,0-4-8-16,0-4-62 15,0-10-57-15,8-10-60 0,5 0-284 16</inkml:trace>
  <inkml:trace contextRef="#ctx0" brushRef="#br0" timeOffset="3106.18">3094 236 580 0,'103'5'3'0,"-103"-5"0"0,0 0-3 0,0 0-3 16,0 0 3-16,15 0 0 0,1 0-1 15,0 0 0-15,-6 14 1 16,3 7-4-16,-6 2 0 16,-3 8 4-16,-4 0 2 15,0 9-2-15,0-2 0 16,0 0 4-16,0 2-3 15,-7-5 0-15,7 5-1 16,0-6 0-16,0 3 0 16,0-9 0-16,0 4 1 15,0-2-1-15,12-4 1 16,17 10-1-16,1-4 0 0,5-3 0 16,6 3 0-1,-1 2 0-15,1-3-2 0,-9 6-4 16,-9 0 0-16,-9 1 0 15,-9-1 6-15,-5 2-1 16,0 1 2-16,-5-4-1 16,-21 2 10-16,-4-10 10 15,1-6 4-15,4-8 7 16,6-10 16-16,8-4 0 16,5 0-1-16,-3 0-13 15,-1 0-10-15,10-37-13 16,0-17-10-16,0-15-6 15,36-15 4-15,21-9-19 16,10-5-9-16,2 0-13 16,-2 11-1-16,-7 8 11 0,-10 10 21 15,-11 15-6-15,-10 6 16 16,-18 14 4-16,-7 0 2 16,-4 4 11-16,0 9 2 15,0 4 11-15,-9 0 5 16,-12 12-6-16,-13 1-2 15,-1 4-17-15,-7 0-1 16,-1 6-6-16,-4 16 1 16,8 4-2-16,3-1 1 15,8 7 0-15,17-2-1 16,6 4-2-16,5-3 0 16,0-1-4-16,5-8 4 0,21-5-2 15,7-6-6-15,-2-7-10 16,5-4-3-16,3 0 0 15,0-19 20-15,-4-11-1 16,-7 2 4-16,-5-1 6 16,-3 3-6-16,-8 5 5 15,-4 8-1-15,-3 3-3 16,-5 10 17-16,0 0-2 16,0 0-13-16,1 0-3 15,12 0-10-15,8 4 10 16,-1 15 0-16,6-4 0 15,2-1 2-15,4-4-4 0,-2-10-9 16,9 0-19-16,2 0-63 16,-2-18-55-16,-9-22-139 15</inkml:trace>
  <inkml:trace contextRef="#ctx0" brushRef="#br0" timeOffset="2298.21">3094 236 580 0</inkml:trace>
  <inkml:trace contextRef="#ctx0" brushRef="#br0" timeOffset="3643.76">4282 216 552 0,'0'0'16'16,"0"0"-11"-16,0 0-1 15,0 0 0-15,0 0-4 16,0 0 7-16,64-4 1 16,-42 8-3-16,-2 15-4 15,-5 1-1-15,-2 7 5 16,-2-2-1-16,-1 5 5 15,-1-2 7-15,-3 1-6 16,-2-1 8-16,-2-2 0 16,-2-5-14-16,0-3 0 15,0 2 1-15,0-6-4 16,0 0-2-16,0-2-45 16,0-10-51-16,0-2-180 0</inkml:trace>
  <inkml:trace contextRef="#ctx0" brushRef="#br0" timeOffset="3349.53">4356-265 585 0,'0'0'10'0,"0"0"83"16,0 0-25-16,0 0-21 15,0 0-38-15,0 0-5 16,-59 133 0-16,54-66-3 16,4 2 0-16,-3 10 4 15,4-9-3-15,-5-1-2 0,5-1 0 16,0-11 2-16,0-10-2 15,0-6-9-15,0-17-26 16,0-6-46-16,0-14-29 16,0-4-71-16</inkml:trace>
  <inkml:trace contextRef="#ctx0" brushRef="#br0" timeOffset="3844.98">4526 83 757 0,'0'0'6'0,"0"0"22"16,0 0-9-16,0 0-19 15,0 0 0-15,0 0-55 0,-9-4-18 16,22 12-40 0,-10 1-189-16</inkml:trace>
  <inkml:trace contextRef="#ctx0" brushRef="#br0" timeOffset="4605.94">4526 83 601 0,'157'232'20'0,"-162"-223"34"16,-2 10-7-16,-3 13-24 0,-3 9 7 16,1 2-29-1,3 1 7-15,5-4-8 0,4-8 0 16,0 2 1-16,0-7 0 15,0-6-1-15,0-2 0 16,4-8-5-16,17-7-14 16,2-4-14-16,7 0 11 15,-1-4 0-15,2-26 12 16,-4-1 1-16,-8-7-8 16,-1-1 10-16,-7 4 6 15,-6-6 1-15,-1 3 4 16,-4-3 7-16,0 4 21 15,0-3-1-15,0 9-21 16,0 0-1-16,0 11 1 0,0 5-4 16,0 3-5-16,0 5-1 15,7 4-2-15,8-2 1 16,5 5-1-16,5 0 1 16,-2 0-7-16,-1 0 7 15,7 0 0-15,1 15 0 16,2 12 0-16,-4 6 1 15,4 3 0-15,-9 3 1 16,-7 2-1-16,0 4 12 16,-8-5-6-16,-2 1 15 15,-2-12 2-15,1-3-13 16,-5-12 8-16,0-7 8 16,0-7-6-16,0 0 9 0,4 0 7 15,3 0 5-15,2 0-1 16,-5-34-4-16,12-15-26 15,3-15-10-15,12-18 1 16,9 2 4-16,4 10-5 16,-9 7 0-16,1 21 0 15,-13 16-4-15,-5 15 3 16,2 11-1-16,5 0-8 16,2 7 0-16,5 28 8 15,-6 16 1-15,-1 3 1 16,-11 6 3-16,-1-2-3 15,3-4 0-15,-10 6 0 0,9-1-5 16,-1-10-23-16,-7 8-21 16,-2-18-109-16,-5-15-145 15</inkml:trace>
  <inkml:trace contextRef="#ctx0" brushRef="#br0" timeOffset="23678.7">1056 1118 673 0,'0'0'46'15,"0"0"-28"-15,0 0 74 16,0 0-37-16,0 0-19 16,0 0-23-16,0 12-1 0,0 35-3 15,0 13 4-15,-17 13 4 16,-4 7 1-16,1-1-12 15,1 2 3-15,-1-9 1 16,4-2-4-16,-1 1-4 16,11-8 4-16,-3-10-4 15,6-14 0-15,3-14-2 16,0-11 1-16,0-6-1 16,0-4-4-16,0 1 4 15,0-1 3-15,35-4-1 16,16 0 1-16,11 0 8 15,12 0 0-15,-1-4-11 0,-2-13 3 16,-6-2 0 0,-5 11-3-16,-14 0 0 0,-10 4 0 15,-13 4-2 1,-10 0-1-16,-5 0-13 0,-8 0 1 16,0 0-10-16,8 0-15 15,4 0-38-15,11-8-30 16,3-2-84-16,11-7-212 15</inkml:trace>
  <inkml:trace contextRef="#ctx0" brushRef="#br0" timeOffset="24127.84">2079 1546 541 0,'0'0'33'0,"0"0"29"0,0 0 62 16,0 0-79-16,0 0-5 16,0 0 4-16,-119-36-5 15,93 36-25-15,-5 0 11 16,-8 19-5-16,3 2-6 16,4-1-8-16,4 4 11 15,10-4-12-15,9-6-2 16,6-1-3-16,3 4-3 0,0 1-1 15,0-2 3 1,7 4 1-16,25 2 0 0,6-9 0 16,7 3 1-16,-2 2 0 15,-4-10 3 1,-8 1-3-16,-6 5-1 0,-14-9-4 16,-2 4 2-16,-8 4-3 15,-1 0 0-15,0 3 4 16,0 6 0-16,0-5 1 15,-19 6 4-15,-8-6-1 16,-1-3 2-16,8-1-2 16,0-9-3-16,5-4-2 15,8 0-26-15,3 0-29 16,4 0-46-16,0-17-146 16</inkml:trace>
  <inkml:trace contextRef="#ctx0" brushRef="#br0" timeOffset="24428.27">2639 1294 522 0,'0'0'184'15,"0"0"-150"-15,0 0 88 16,0 0-64-16,0 0-30 15,0 0-9-15,-225 119 0 0,190-59-9 16,6 1 8 0,3-3-8-16,6 11 6 0,4-12-10 15,11 8-6-15,5-9 0 16,0 3 0-16,0-4-3 16,12-9-3-16,13-8-14 15,5-18-44-15,14-12-9 16,11-8-68-16,4-5-116 15</inkml:trace>
  <inkml:trace contextRef="#ctx0" brushRef="#br0" timeOffset="24930.92">2968 1528 610 0,'0'0'76'15,"0"0"-32"-15,0 0 79 0,0 0-70 16,0 0-31-16,0 0-14 16,-80 64 13-16,58-21-8 15,-1 7 4-15,-1-3-9 16,3-3 5-16,2-9-8 16,8 2-5-16,2-14 0 15,2-2 1-15,3-12-1 16,4-9 1-16,0 0 0 15,0 0 4-15,0 0-5 16,0-3 0-16,0-42 1 0,0 2-1 16,0-18 0-16,0 2-3 15,4 4 3-15,19-1-3 16,-4 11 2-16,1 8 0 16,1 13 0-16,-3 8 0 15,3 9-5-15,-2 7 4 16,1 0-1-16,5 0-2 15,1 0 1-15,3 18 4 16,-8 18 1-16,0 0-1 16,-2 2-2-16,-6 0-3 15,-2 0-3-15,-2-10-3 16,-2 0-10-16,2-6-3 16,-5-5-12-16,-2-1-8 0,-2-9-41 15,0 0-21 1,0-3-25-16,0 0-42 0,-2-4-170 15</inkml:trace>
  <inkml:trace contextRef="#ctx0" brushRef="#br0" timeOffset="24999.74">2968 1528 521 0</inkml:trace>
  <inkml:trace contextRef="#ctx0" brushRef="#br0" timeOffset="25496.23">2968 1528 521 0,'-141'237'68'0,"133"-237"43"0,8 0 11 0,0 0-78 16,0 0-32-16,0 0-12 15,0 0-3-15,30 0 1 16,24 0 2-16,2 0 1 0,8-10-1 16,3-5-9-16,-5-7-28 15,-2-1-18-15,-5-5-7 16,-9 1 6-16,-1 3 19 16,-6 0 28-16,-4 1 2 15,-9 6 7-15,-5 1 1 16,-13 14 17-16,-8 2 39 15,0 0 7-15,0 0-8 16,0 0-4-16,0 0-19 16,-4 0-10-16,-16 22-2 15,-4 1-8-15,7 11-3 16,-2-3-4-16,9 2-1 16,6 4-2-16,4-7 0 15,0-2-3-15,0-7-1 16,0 1-3-16,0-3 4 0,8-5-5 15,13-9 0-15,0-5-7 16,-2 0 1-16,15 0 2 16,-8 0-3-16,-2-9 0 15,2-12-28-15,-5-9 39 16,-1-2-4-16,-5 0 2 16,-7-2-1-16,-8 1 4 15,0 10 1-15,0-3 3 16,0 5 2-16,-23 2 1 0,-4 11-3 15,-1 4-4 1,5 4-4-16,0 0 2 0,-2 0-23 16,9 8-22-16,-3 15-73 15,8-13 1-15,2 1-110 16</inkml:trace>
  <inkml:trace contextRef="#ctx0" brushRef="#br0" timeOffset="25728.3">3418 1695 384 0,'0'0'110'15,"0"0"-85"-15,0 0 36 16,0 0-23-16,0 0 18 16,0 0-16-16,53 84-23 0,-25-67-9 15,-1 6 3-15,5-5-9 16,-1 3-1-16,8-2-2 15,6-8-24-15,-2-5 2 16,8-2-96-16,-9-4-198 16</inkml:trace>
  <inkml:trace contextRef="#ctx0" brushRef="#br0" timeOffset="25996.58">4031 1494 664 0,'0'0'51'0,"0"0"9"0,0 0 28 15,0 0-52-15,0 0-17 16,0 0-16-16,-4 18 3 16,18 14 15-16,7 3-8 15,-5 6 4-15,-6 10 1 16,3-4-4-16,-6 0-7 15,-7 3 4-15,0 1-11 16,0-1 3-16,-22 1-1 16,-15 2-2-16,-14 2-31 15,-10-1-34-15,-23-3-48 16,-18-3-158-16</inkml:trace>
  <inkml:trace contextRef="#ctx0" brushRef="#br0" timeOffset="39397.72">900 2794 697 0,'0'0'100'16,"0"0"-86"-16,0 0 47 15,0 0 14-15,0 0-35 16,0 0-20-16,-60 105-10 16,46-40 23-16,-2 9-15 15,3 1 3-15,-3 7-9 16,1 3 3-16,-1-2-5 15,-4 0-6-15,1-5 0 0,7-9-1 16,-1-20-3 0,6-8 0-16,3-24-1 0,4-2-14 15,0-9-20-15,0-6-13 16,0 0-26-16,0-21-2 16,0-26-71-16,0-25-197 15</inkml:trace>
  <inkml:trace contextRef="#ctx0" brushRef="#br0" timeOffset="39693.93">724 2794 494 0,'0'0'103'16,"0"0"-69"-16,0 0 60 16,0 0-28-16,0 0-53 15,0 0-5-15,57 23 23 16,-24 25 1-16,2-1 1 15,-5 11-5-15,2-4-4 16,-4 12-12-16,-1-2-2 16,-8-4-2-16,1 6-2 15,-4-7 0-15,-3-7-3 16,-2-3-3-16,-7-10 0 16,0-8 1-16,-1-10-1 15,-3-8-17-15,0-9-30 16,0 2-24-16,0-6-78 15,0 0-37-15,-7 0-184 16</inkml:trace>
  <inkml:trace contextRef="#ctx0" brushRef="#br0" timeOffset="39897.39">695 3361 509 0,'0'0'155'0,"0"0"-111"15,0 0 66-15,0 0-60 16,0 0-43-16,0 0-4 16,99-22 2-16,-24 3 0 15,2 6-5-15,-2-6-2 16,-2 0-19-16,-3 2-80 0,-11 3-71 16,-17-2-216-16</inkml:trace>
  <inkml:trace contextRef="#ctx0" brushRef="#br0" timeOffset="40237.7">1300 3302 454 0,'123'195'58'0,"-123"-195"-8"15,0 0 4-15,0 0-42 16,20 0-11-16,15-9 6 16,7-19-7-16,11-3-26 15,-7-7-81-15,-2-3-196 0</inkml:trace>
  <inkml:trace contextRef="#ctx0" brushRef="#br0" timeOffset="40081.11">1300 3302 479 0,'0'0'125'16,"0"0"-125"-16,0 0 23 15,0 0 12-15,0 0-20 16,0 0-8-16,190 5-7 15,-155-19-15-15,-6 13-68 16,-15 1-119-16</inkml:trace>
  <inkml:trace contextRef="#ctx0" brushRef="#br0" timeOffset="40756.3">1960 2927 552 0,'0'0'35'0,"0"0"5"16,0 0 18-16,0 0-27 16,0 0 14-16,0 0 2 15,0 224-33-15,-2-161 16 16,-14-4-18-16,8-5-1 15,-4-7-6-15,3-11-3 16,5-4-2-16,-2-8 0 0,6-17-7 16,-4 4-13-16,4-11-10 15,-9 0-4-15,2 0 20 16,-2-18-46-16,-1-19 20 16,6-10 22-16,-2-8 14 15,6-10 4-15,0 0 7 16,0-2 5-16,0 6 9 15,0 13-5-15,0 14-3 16,0 11 11-16,0 14-3 16,10 1 5-16,0 8-15 15,3 0-11-15,5 0 4 16,6 23 4-16,5 9-1 0,-7 12 1 16,3 6 3-16,-2 8-3 15,-7-2-4-15,-4 7 1 16,-4-1-4-16,-3-8 2 15,-5-7-2-15,4-10 2 16,-4 0 0-16,0-13-3 16,0-10-9-16,0-3-21 15,0-7-43-15,0-4-23 16,0 0-36-16,0 0-215 16</inkml:trace>
  <inkml:trace contextRef="#ctx0" brushRef="#br0" timeOffset="40982.46">1883 3350 563 0,'0'0'51'0,"0"0"-36"15,0 0 65-15,0 0-45 16,0 0-32-16,0 0 3 15,110-30-5-15,-68 12 1 16,-3 0-2-16,1 0-4 16,0 4-53-16,-9-4-116 15,-7 2-318-15</inkml:trace>
  <inkml:trace contextRef="#ctx0" brushRef="#br0" timeOffset="41348.28">2453 3273 575 0,'0'0'81'16,"0"0"-59"-16,0 0 49 0,0 0-15 16,0 0-36-16,0 0 0 15,119 7-4-15,-77-7-13 16,-3-7-1-16,5 0 0 16,-2-3 1-16,-6 3-1 15,-4-4-1-15,-10 11-2 16,-8 0-1-16,-8 0-15 15,3 0-19-15,-5 0-41 16,-4 0-22-16,0 0-17 16,0 0-140-16</inkml:trace>
  <inkml:trace contextRef="#ctx0" brushRef="#br0" timeOffset="41695.15">3177 2927 593 0,'0'0'49'0,"0"0"34"16,0 0-4-16,0 0-53 15,0 0 6-15,0 0 4 16,-15 172-1-16,11-127-15 0,-6 8 7 16,4-1-9-16,-3-1-7 15,2 3-1 1,3-7-7-16,-1-8-1 0,1 0-2 16,4-8 1-16,0-7-1 15,0-14-16-15,0 0-23 16,0-10-12-16,0 0-14 15,0 0-68-15,0-15-66 16</inkml:trace>
  <inkml:trace contextRef="#ctx0" brushRef="#br0" timeOffset="42293.55">3122 2991 568 0,'0'0'46'15,"0"0"15"-15,0 0 49 16,0 0-67-16,0 0-32 16,0 0-6-16,0-4-2 15,7 14 15-15,7 14 13 16,5 1-11-16,-4 5-7 16,5 6-1-16,-5-4-2 15,1 7-4-15,0-4-6 16,-6 3 4-16,3-10-4 15,-2-10 0-15,-6-4 1 16,6-10-3-16,-2-4 4 0,1 0-2 16,3 0 0-16,3 0 0 15,9 0 7-15,-3-27-4 16,7-10-3-16,-3-1 5 16,-7-1-3-16,5-9-1 15,1 3 1-15,-11-3-2 16,7 4 7-16,-5 9-6 15,-11 9 3-15,4 6 3 16,0 11-1-16,-9 4 0 16,3-1-5-16,-3 6 1 15,0 0-2-15,0 0 0 16,9 0-2-16,2 6 1 0,4 17 1 16,2 6 2-16,-1 7-1 15,-6 1 2-15,5 14 6 16,-10-9 3-16,4 0-10 15,-6 0 2-15,-3-9 4 16,4 2-6-16,-4-4 4 16,5-11-4-16,-5 3-2 15,4-9 1-15,-4-4-1 16,0-3 0-16,0-3-4 16,0-4-9-16,0 0-20 15,0 0-35-15,0 0-61 16,-29 0-100-16</inkml:trace>
  <inkml:trace contextRef="#ctx0" brushRef="#br0" timeOffset="85558.25">3841 3602 552 0,'0'0'134'16,"0"0"-117"-16,0 0 45 0,0 0 18 16,0 0-54-1,0 0-6-15,0 0-10 16,71-25-4-16,-62 25-6 0,-8 0 1 15,4 0 0-15,1 8 1 16,-6 13 3-16,0 2 10 16,0 1-6-1,0 0 10-15,0-4-11 0,-11-2 3 16,1-9 2-16,-1-5 4 16,-2 2 5-16,7-6-4 15,1 0-1-15,-3 0-2 16,1 0-5-16,-2-23-7 15,4-5-2-15,5-13-2 16,0 5-2-16,0 2-1 16,5 10 0-16,11 7 0 15,3 10-4-15,-3 2-3 0,1 5-3 16,-1 0 1-16,-6 0-1 16,2 5 8-16,-8 15-3 15,0 3 9-15,-4 3 0 16,0-3 1-16,0-3-1 15,-4 3 2-15,-16-10 1 16,4-2 0-16,1-7 5 16,-1 1 0-16,2-5 4 15,1 0-4-15,1 0-4 16,1-15-4-16,2-9 0 16,4-11 3-16,5 6-2 15,0-1-1-15,0 10-1 0,0 12-2 16,14 1-1-16,-3 7 2 15,9 0-3-15,4 0 3 16,-3 15 2-16,4 23-1 16,-5 7 0-16,-9 16 2 15,-11 3 0-15,0 5-1 16,0 5 1-16,-11-7 3 16,-19 2-2-16,-11-4-2 15,-2-5-1-15,-4-2-19 16,0-10-38-16,-9-8-90 15,1-14-153-15</inkml:trace>
  <inkml:trace contextRef="#ctx0" brushRef="#br0" timeOffset="87656.32">4053 3559 745 0,'0'0'32'0,"0"0"-18"16,0 0 30-16,0 0-11 15,39-205-28-15,12 113-5 16,8-6 9-16,5-6-9 16,-9-5 0-16,-13 3 0 15,-8 16 10-15,-20 17-2 16,-9 17-6-16,-5 27 12 16,0 11-4-16,0 10 3 0,0 8-5 15,0 0 2 1,0 0-10-16,-9 4 3 0,-1 34-3 15,-5 17 2-15,9 10 4 16,6 1-6-16,0 7-2 16,0-5 0-16,16 3-3 15,15-1 6-15,2-8-3 16,-2-4 2-16,-1-7-9 16,-1-10 5-16,-7 1-3 15,-5-6 5-15,-5-6-1 16,-8-5-1-16,-4-9 1 15,0 8 2-15,0-2-7 0,-13-4 8 16,-14 0 8 0,-1 2-8-16,1-10 1 0,-1-1 0 15,6-9 0-15,-2 0 3 16,-1 0-4-16,10 0-22 16,-1-9-60-16,12-14-59 15,4-15-156-15</inkml:trace>
  <inkml:trace contextRef="#ctx0" brushRef="#br0" timeOffset="88063.75">4691 2829 600 0,'0'0'23'16,"0"0"-16"-16,0 0 34 15,0 0-41-15,0 0-5 16,0 0-41-16,157-31-49 15,-125 31-172-15</inkml:trace>
  <inkml:trace contextRef="#ctx0" brushRef="#br0" timeOffset="87881.24">4751 3143 596 0,'0'0'63'0,"0"0"-45"0,0 0 68 16,0 0-44-16,0 0-37 15,0 0 24-15,0 141-13 16,0-98-9-16,0-7-3 16,0 6-1-16,0-11-1 15,0-7-2-15,0-5-35 16,0-9-91-16,0-10-81 16</inkml:trace>
  <inkml:trace contextRef="#ctx0" brushRef="#br0" timeOffset="88756.91">5084 3002 589 0,'0'0'27'15,"0"0"0"-15,0 0 20 16,0 0-41-16,0 0-3 16,0 0-3-16,42 60 4 15,-26-36 3-15,5 3-2 16,-8 3-3-16,-3 1 2 16,-1 13 1-16,-9 0-4 15,0 7 13-15,0-1-11 16,-5 5 2-16,-18-5 4 15,3 1 12-15,4-7-2 0,6-13-6 16,1 4 2 0,5-15-11-16,4-1 1 0,0-4-4 15,0-1-1-15,4 0 0 16,15-1 0-16,5 4 0 16,2 4 0-16,3-2 1 15,-7 2 0-15,-1 3-1 16,-4 0-3-16,-11 3-4 15,-2 6-1-15,-4-4-7 16,0 1 13-16,-4 2-1 16,-27-4 3-16,-4 0 3 15,1-8 3-15,0-12 2 0,13-2 3 16,0-6 6 0,5 0-5-16,8-24 4 15,3-30-5-15,5-25-5 0,0-7-4 16,21-8-1-16,18-1 3 15,-3 7-4-15,-1 6 0 16,-6 19-3-16,-10 8 3 16,-8 19 2-16,-6 14 1 15,-5 9 13-15,0 13 4 16,0 0-3-16,0 0 1 16,0 0-13-16,0 0-3 15,0 2-2-15,0 31 0 16,0 3 1-16,0 3 1 15,0-3-2-15,0-3 0 16,0-2-1-16,0-7 1 0,5-4 0 16,16-7-4-16,-1-9-21 15,8-4-9-15,8 0-36 16,-1-17-90-16,-9-27-220 16</inkml:trace>
  <inkml:trace contextRef="#ctx0" brushRef="#br0" timeOffset="88940.42">5544 3222 499 0,'0'0'96'0,"0"0"-92"16,0 0 21-16,0 0 0 0,0 0-24 15,0 0-1-15,106-58-32 16,-70 29-100-16,-5 2-230 15</inkml:trace>
  <inkml:trace contextRef="#ctx0" brushRef="#br0" timeOffset="89133.6">5859 2829 602 0,'0'0'90'0,"0"0"-75"16,0 0 78-16,0 0-50 15,0 0-8-15,0 0 3 0,-9 239-16 16,21-168-4 0,5-1-15-16,1 0 0 0,-10-10 5 15,1-4-8-15,-9 4-22 16,0-5-69-16,-17-11-158 16</inkml:trace>
  <inkml:trace contextRef="#ctx0" brushRef="#br0" timeOffset="107171.42">1239 4972 659 0,'0'0'35'0,"0"0"-2"0,0 0 80 15,0 0-44-15,0 0-24 16,0 0-17-16,0-7-15 15,0 10-5-15,0 35-4 16,-9 12 8-16,-2 16 0 16,-5 3-3-16,3 2-3 15,-2 2 8-15,4-4-10 16,2 2-2-16,3-11 0 16,-4 0 0-16,10-22 2 15,0-7-4-15,0-14-4 16,0-5 1-16,0-8 0 15,0 1 3-15,27-5 2 0,21 0-2 16,16 0 2-16,9 0 5 16,6-21-4-16,-5 4-1 15,2 3-2-15,-7-3-4 16,0 2-8-16,-7 6-18 16,-7 3-13-16,-7-2-20 15,-9 3-62-15,-3 1-76 16,-9-2-160-16</inkml:trace>
  <inkml:trace contextRef="#ctx0" brushRef="#br0" timeOffset="107626.72">2394 5173 325 0,'0'0'267'0,"0"0"-221"0,0 0 92 16,0 0-42-16,0 0-46 16,0 0 2-16,-56-23-20 15,33 23-14-15,-9 0-8 16,-2 6 3-16,3 22-4 16,6-1-3-16,5 0 0 15,10-2-6-15,1 1 0 16,9-1-3-16,0-3-3 15,0 2 2-15,0 4 3 16,9-5 0-16,21 4 0 0,5-7-5 16,6-7 2-16,-2 7 1 15,-4-2-3-15,-9-6-3 16,3 1-2-16,-9 1 5 16,-10-2-3-16,-10 2 5 15,0 3 0-15,0-4 1 16,-4 6 3-16,-31 9 5 15,-4-8-1-15,-7 3-2 16,6-1 2-16,4-12 1 16,6 3-5-16,5-12-1 15,15-1-26-15,10 0-52 16,0-1-97-16,0-35-209 16</inkml:trace>
  <inkml:trace contextRef="#ctx0" brushRef="#br0" timeOffset="107927.73">3129 5063 126 0,'0'0'569'16,"0"0"-562"-16,0 0 97 15,0 0-49-15,0 0-27 0,-152 185 11 16,118-124-20 0,8 4 1-16,-3-1-5 15,10-7 4-15,3-6-13 0,11-5-5 16,5-4-1-16,0-5 0 16,0 1-3-16,0-7-6 15,21-3-28-15,23-11-43 16,11-6-90-16,9-11-24 15</inkml:trace>
  <inkml:trace contextRef="#ctx0" brushRef="#br0" timeOffset="108393.48">3518 5173 758 0,'0'0'15'0,"0"0"65"0,0 0 5 15,0 0-53-15,0 0-27 16,0 0 0-16,-15 58 4 16,-5 0-2-16,4-1 6 15,-3-2-5-15,-1-4 1 16,5 0-8-16,-5-6 0 16,4-6 0-16,2-16 3 15,5-5-4-15,2-12 2 16,7-1 1-16,0-5-3 15,0 0 1-15,0 0 0 0,0-16 3 16,0-26-4-16,0-13-2 16,0-8 2-16,7-8-1 15,16-3 1-15,3 19-3 16,-1 8-1-16,-5 23 4 16,-1 12-2-16,-7 5-2 15,8 7-3-15,3 0-5 16,9 28 11-16,0 15 0 15,-5 4-3-15,-3 4 3 16,-8 5 1-16,-2-7-11 16,2-1 7-16,-3-9-10 15,-1 1-9-15,-4-9-22 16,-6-4-8-16,-2-8-42 16,0-8-116-16,0-11-232 0</inkml:trace>
  <inkml:trace contextRef="#ctx0" brushRef="#br0" timeOffset="108603.92">3413 5513 686 0,'0'0'28'16,"0"0"34"-16,0 0-13 15,0 0-49-15,0 0-11 16,0 0 10-16,70-4-4 15,-11 4 5-15,5 0-15 0,-7-14-29 16,2-5-13-16,1-5-49 16,-10-4-30-16,1 2-64 15</inkml:trace>
  <inkml:trace contextRef="#ctx0" brushRef="#br0" timeOffset="108962.96">4057 5254 219 0,'0'0'165'0,"0"0"-41"16,0 0-24-16,0 0-4 15,0 0-46-15,0 0-20 16,-26 41 5-16,2 0-9 16,-1 10 7-16,2-4-19 15,7 1 6-15,6-8-4 16,-1 6-16-16,10-10 5 0,1-6-5 16,0 1-2-1,0-11-2-15,16-8 2 0,10-11-1 16,9-1 3-16,8 0 0 15,2-19-3-15,-3-21-5 16,-7-3-3-16,-1-5 4 16,-13-1 6-16,-8-3 1 15,-7-3 0-15,-6 9 2 16,0-1 16-16,-10 7 1 16,-19 6-7-16,3 6 12 15,-3 15-8-15,7 13-12 16,-3 0 0-16,-2 0-4 15,-9 23-4-15,1 9-37 16,9 11-35-16,1-7-53 0,5-5-183 16</inkml:trace>
  <inkml:trace contextRef="#ctx0" brushRef="#br0" timeOffset="109183.37">4057 5254 587 0,'-106'170'103'0,"106"-170"-67"0,8 0 47 16,9 10-59-16,5 7-18 15,11 8 26-15,2-2-20 16,0 4-12-16,-3 0 11 16,3 1-11-16,-5-4-1 0,3-1-1 15,2-4-38-15,0-10-58 16,1-3-79-16,-10-6-175 15</inkml:trace>
  <inkml:trace contextRef="#ctx0" brushRef="#br0" timeOffset="109054.71">4057 5254 587 0</inkml:trace>
  <inkml:trace contextRef="#ctx0" brushRef="#br0" timeOffset="109465.31">4546 5071 732 0,'0'0'43'15,"0"0"55"-15,0 0-44 0,0 0-46 16,0 0-8-16,0 0 2 16,2 44 4-16,22-5-2 15,5 8 10-15,-7 6-4 16,3 2 9-16,-6 4-1 16,-8 7-16-16,-2-9 1 15,-9 5 8-15,0 3-11 16,0-1 1-16,-12 2-5 15,-31 8 1-15,-17 5-18 16,-11-4-52-16,-14 8-22 16,-18-8-228-16</inkml:trace>
  <inkml:trace contextRef="#ctx0" brushRef="#br0" timeOffset="110352.38">1179 6680 378 0,'0'0'85'15,"0"0"7"-15,0 0-17 16,0 0-20-16,0 0-26 16,0 0-13-16,47 10 48 15,-24 28-28-15,2 7 7 16,-5 15-15-16,2 1-5 16,-3 4-10-16,-3 5-4 15,1-1-7-15,-5 0 3 0,-4-6-4 16,-6-6-1-1,7-11 0-15,-9-9-2 0,4-10-26 16,-4-7-25-16,0-6-32 16,0-11-69-16,0-3-100 15</inkml:trace>
  <inkml:trace contextRef="#ctx0" brushRef="#br0" timeOffset="110114.17">1285 6704 642 0,'0'0'23'0,"0"0"23"16,0 0 81-16,0 0-65 16,0 0-31-16,0 0-19 15,-16 51-7-15,5 9 10 16,-7 17-3-16,1-2 3 16,-3 5-2-16,1-7-4 15,-6-7-3-15,1-2-3 16,5-14 0-16,-2-17-3 15,5 0-14-15,11-20-14 0,0-9-19 16,1-4-35 0,4 0-27-16,0-50-91 0,0-9-139 15</inkml:trace>
  <inkml:trace contextRef="#ctx0" brushRef="#br0" timeOffset="110560.84">1198 7213 616 0,'0'0'44'15,"0"0"-12"-15,0 0 21 16,0 0-45-16,0 0-1 16,0 0-5-16,166-42-2 15,-116 37 1-15,1-3-2 16,4 3-8-16,5 0-67 15,-9-3-102-15</inkml:trace>
  <inkml:trace contextRef="#ctx0" brushRef="#br0" timeOffset="110944.33">1868 7230 536 0,'66'210'40'0,"-66"-210"-29"16,0 0 25-16,0 0-24 15,24 0-8-15,11 0 0 16,0-2-4-16,1-13-28 15,-5-5-99-15,-2 0-157 16</inkml:trace>
  <inkml:trace contextRef="#ctx0" brushRef="#br0" timeOffset="110766.81">1868 7230 616 0,'0'0'19'16,"0"0"1"-16,0 0-2 16,0 0-16-16,0 0-2 15,0 0 0-15,192-7-27 16,-169 5-52-16,-7-2-126 16</inkml:trace>
  <inkml:trace contextRef="#ctx0" brushRef="#br0" timeOffset="111483.89">2478 6982 590 0,'0'0'34'0,"0"0"27"16,0 0-5-16,0 0-43 15,0 0 8-15,0 0 24 16,-9 162-15-16,-3-103-8 16,-2-1-3-16,-6-8-2 15,2 1-9-15,2-14-8 16,0-2 6-16,6-11-6 15,6-10-9-15,-1-6-22 16,5-8-26-16,0 0-36 0,-4 0 20 16,4-13-39-1,0-23-77-15,0-16 28 0,0-7 7 16,0-7 111-16,0-2 43 16,9-6 149-16,-1 9-66 15,4 13 24-15,-3 20-13 16,-3 9-7-16,2 15-28 15,-5 1-6-15,-3 7-6 16,9 0-22-16,0 0-13 16,11 0-11-16,2 24 31 15,1 9 6-15,4 4-19 16,-3 4 1-16,-4 0 2 16,-4 6-15-16,-3 4 1 0,-12-4 0 15,4-1-2 1,-1 1-2-16,0-3-3 0,-4-10 6 15,0 3-7-15,0-6-8 16,0-7-7-16,0-5-38 16,0-5-46-16,0-10-34 15,0-4-150-15</inkml:trace>
  <inkml:trace contextRef="#ctx0" brushRef="#br0" timeOffset="111697.32">2383 7362 617 0,'0'0'85'15,"0"0"-62"-15,0 0 58 16,0 0-53-16,0 0-26 16,0 0-1-16,101-33-1 15,-46 20-2-15,0-1-28 16,0 4-48-16,-7-1-55 15,-8 4-222-15</inkml:trace>
  <inkml:trace contextRef="#ctx0" brushRef="#br0" timeOffset="112169.05">3043 7316 631 0,'83'-158'51'0,"-83"158"-21"16,-4 0 55-16,4 0-54 15,0 0-24-15,0 8 4 16,0 21 0-16,0 3 14 16,4 5-7-16,-4 1-10 15,3-1 0-15,-3-1-6 16,0-2 1-16,0-5-3 16,0 0-27-16,4-15-36 0,1 5-52 15,0-19-60 1,4 0-206-16</inkml:trace>
  <inkml:trace contextRef="#ctx0" brushRef="#br0" timeOffset="111897.79">3043 7316 634 0,'0'0'21'0,"0"0"-20"16,0 0 13-16,0 0-11 15,0 0-2-15,0 0-2 16,141 0-2-16,-118 0-37 16,2 0-21-16,-18-5-148 15</inkml:trace>
  <inkml:trace contextRef="#ctx0" brushRef="#br0" timeOffset="113147.44">3628 6949 726 0,'0'0'43'0,"0"0"40"0,0 0-27 16,0 0-43-16,0 0-7 16,0 0 17-16,0 98-7 15,0-47 3-15,0-5 2 16,0 9-15-16,0-4 7 16,0-9-12-16,0-1-1 15,0-3 0-15,0-12 2 16,0-6-2-16,0-10 0 15,0-6-9-15,0-4-19 16,0 0 5-16,0 0-6 16,0 0 10-16,0-32-21 15,0-5-16-15,0-20-1 16,0 2 38-16,0-13 13 0,0-9 4 16,0 13 2-16,0-5 13 15,0 9 9 1,0 18 11-16,0 9-11 0,0 15 1 15,0 10-4-15,0 6-3 16,0 2-11-16,0 0-1 16,0 0-3-16,16 2 1 15,7 30-1-15,2 9 5 16,1 7 3-16,-6-4 0 16,5 3-1-16,-6 3 10 15,1-11-8-15,-4-3-7 16,-2-2 1-16,0-10-3 15,-3-3 3-15,-2-7-3 16,-6-5-1-16,1-9 0 0,0 0-3 16,1 0 3-16,-5 0 4 15,1 0 2-15,8 0 6 16,0-20 3-16,7-15-13 16,0-7 0-16,-2-10 0 15,6 2-2-15,-5-10 3 16,1 5-3-16,0 7-4 15,1 10 4-15,-7 11 1 16,-2 15 4-16,0 7-4 16,-8 5 0-16,0 0-1 15,0 0-1-15,5 0-7 16,11 0 5-16,-2 20 3 16,6 15 0-16,-4 5 1 0,-3-1 2 15,-7 6 4-15,3-1 2 16,-5 0-6-16,-4 3-1 15,0-1 8-15,0 1-3 16,0 1-4-16,0-7 1 16,0 4-3-16,0-6 2 15,0 2 0-15,0-1 5 16,0-7-6-16,0-1-1 16,0-13 7-16,0-4-7 15,0-6 5-15,0-5-6 16,0 0 0-16,0-4-2 15,0 0 2-15,0 0 8 0,0 0-7 16,0 0 0-16,0 0 2 16,0 0-1-16,0 0-2 15,0 0-3-15,0 0-22 16,0 0-21-16,0-14-49 16,-13-4-114-16,-6 0-314 15</inkml:trace>
  <inkml:trace contextRef="#ctx0" brushRef="#br0" timeOffset="115159.21">4675 7467 437 0,'0'0'74'15,"0"0"53"-15,0 0-28 16,0 0-30-16,-123 204-28 16,104-147-20-16,-1-2-5 15,4 4-1-15,1-6-12 16,-1-8 1-16,2 2-4 16,-1-10-13-16,5-5-34 0,2-9-95 15,0-10-156-15</inkml:trace>
  <inkml:trace contextRef="#ctx0" brushRef="#br0" timeOffset="115716.72">4696 7129 167 0,'0'0'325'0,"0"0"-248"0,0 0-16 15,0 0-17-15,0 0-18 16,0 0 0-16,161-180-8 16,-147 151 11-16,-10 3 3 15,-4 2-4-15,0-3-2 16,0-1-16-16,0 0 1 15,-23 5-10-15,3 3 1 16,-5 4 8-16,15 6-9 16,-2 10 12-16,8 0-3 15,4 0-10-15,-4 0 0 16,4 0-2-16,-5 18-7 0,5 14 5 16,0 6 0-16,0-7-2 15,0 2 6-15,21 5-1 16,6 3-1-1,-2-5 2-15,1-2 0 0,-1-2-3 16,-4 1-5-16,0-1 0 16,-8-4 7-16,-7-5-6 15,-2 1-8-15,-4-5 14 16,0-2-7-16,0-3 5 16,0-1 3-16,-19 1 22 15,-6-5-9-15,4 1 1 16,-4-10-6-16,6 0-3 15,-5 0-5-15,3 0-19 16,7 0-15-16,2-23-115 0,12-11-143 16</inkml:trace>
  <inkml:trace contextRef="#ctx0" brushRef="#br0" timeOffset="115929.42">5036 7029 351 0,'0'0'195'16,"0"0"-105"-16,0 0-11 16,0 0-45-16,0 0 5 15,0 0-6-15,0 45 14 16,0-18-25-16,0 1-14 16,5-5-5-16,-5-4-3 15,0 1-22-15,0-1-53 16,0-8-106-16,0-11-184 0</inkml:trace>
  <inkml:trace contextRef="#ctx0" brushRef="#br0" timeOffset="116129.88">5048 6744 364 0,'0'0'174'15,"0"0"-28"-15,0 0-68 0,0 0-67 16,0 0-9 0,0 0-2-16,23-12-34 0,-10 12-65 15,3 0-38-15,-4 0-294 16</inkml:trace>
  <inkml:trace contextRef="#ctx0" brushRef="#br0" timeOffset="116854.95">5048 6744 156 0,'133'210'136'0,"-133"-205"-22"16,0 3-80-1,0 1 4-15,0 10-8 0,5 1 1 16,11 2-21-1,-2 1 1-15,1-1-9 0,-5 12 4 16,-1-2-5-16,-6 2 0 16,1 1 2-16,-4-2-3 15,0-2 7-15,0 4-2 16,0 1 2-16,0-2 8 16,-12 7-6-16,-1-6 11 15,2-1 11-15,5-2-12 16,1-9-9-16,5 5-7 15,0-6-3-15,0-6 0 16,0 8 0-16,21-7 1 0,9 5-1 16,-4 7-1-16,8-6-3 15,-8 11-18-15,-6 3-7 16,-5-6 6-16,-7 11 13 16,-3-10 3-16,-5 0 4 15,0-9 3-15,0-3 1 16,-15-6 33-16,-5-2 24 15,-5 0-11-15,2-9 9 16,-2 1-17-16,8-4-2 16,-3 0 11-16,11-4-1 15,0-43-25-15,9-18-7 16,0-18-15-16,0-14 0 16,21 6-1-16,10-3-6 0,6 15-1 15,-11 10 0-15,7 13-2 16,-11 13 10-16,-2 7 2 15,-11 9-2-15,-5 11 0 16,-2 8 0-16,-2 5 2 16,0 3 13-16,0 0-13 15,0 0 1-15,0 0 3 16,0 0-6-16,0 0-3 16,0 0 1-16,0 20 2 15,-6 11 1-15,-3 0-1 16,2 1-2-16,7 0 1 15,0-9-7-15,0 1-10 0,0-10-15 16,0 0-37 0,7-7-63-16,12-7-30 0,-3 0-93 15</inkml:trace>
  <inkml:trace contextRef="#ctx0" brushRef="#br0" timeOffset="117052.42">5599 7144 261 0,'0'0'214'16,"0"0"-134"-16,0 0-53 0,0 0-9 16,0 0-3-1,0 0-13-15,55-15-2 16,-33 6-27-16,3-10-122 0</inkml:trace>
  <inkml:trace contextRef="#ctx0" brushRef="#br0" timeOffset="117273.82">5785 6870 175 0,'0'0'273'0,"0"0"-118"16,0 0-73-16,0 0-49 0,0 0 24 15,0 0-8 1,-39 145-27-16,33-87-5 0,2 4 0 16,-1-6-6-16,5-1-5 15,-6-5-3-15,2-7-3 16,0-7-21-16,-4-2-44 16,-5-5-122-16,-7-13-333 15</inkml:trace>
  <inkml:trace contextRef="#ctx0" brushRef="#br0" timeOffset="187550.61">3168 8988 643 0,'0'0'21'0,"0"0"62"15,0 0 4-15,0 0-73 16,0 0-11-16,0 0-3 16,106-37 0-16,-46 24 3 15,-1-6-3-15,5 3-3 16,1-5-4-16,-5-8-27 15,-1 1-42-15,-13 1 0 16,2-2 12-16,-10-3 29 0,-9 1 8 16,-4 7 26-16,-15 10 1 15,-1 6 44-15,-7 8 18 16,-2 0 12-16,0 0-8 16,0 0-3-16,0 0-30 15,0 0-17-15,-16 16-9 16,-2 18 2-16,2 3 2 15,0 5 1-15,7-2-4 16,8-1 1-16,1-4-2 16,0-4-3-16,0-4-3 15,0-6 1-15,10-2-2 16,10-10-1-16,5-4 1 16,1-5-2-16,4 0-1 0,8 0 2 15,-8-23-1-15,1-8-8 16,-2-11 3-16,-9 9 7 15,-5-13 2-15,-12 4-2 16,-3-2 0-16,0 0 0 16,0 11 1-16,-22 5 3 15,-11 10-3-15,6 8 0 16,-2 5-1-16,3 5-4 16,-4 0-13-16,-6 6-22 15,4 31-37-15,8-6-36 16,6-6-22-16,0 1-128 15</inkml:trace>
  <inkml:trace contextRef="#ctx0" brushRef="#br0" timeOffset="186996.32">3329 8594 680 0,'0'0'26'0,"0"0"-10"15,0 0 76-15,0 0-60 16,0 0 2-16,0 0-4 16,-22 208 0-16,9-142-16 15,2-11-5-15,-1-4 2 16,-1-9 4-16,7-6-9 16,-2-18-4-16,0-12-2 15,8-2 4-15,0-4-1 16,0 0 0-16,0 0 8 15,0-24 5-15,0-22-16 16,0-10 3-16,0-7-3 0,0-8 0 16,0-2 0-16,8 16 0 15,10 7 0-15,-2 26-2 16,0 15 2-16,8 4-6 16,0 5 3-16,2 0-6 15,3 14 8-15,2 23 1 16,-2 6-1-16,-7 4 1 15,2 3-7-15,-14 1 7 16,-1-4-12-16,-5 0-15 16,-4-6-7-16,0-10-21 15,0-2-42-15,-13-1-77 16,-8-19-179-16</inkml:trace>
  <inkml:trace contextRef="#ctx0" brushRef="#br0" timeOffset="187738.11">3738 8802 279 0,'0'0'36'0,"0"0"105"16,0 0-37-16,0 0-54 15,0 0-3-15,0 0-8 16,131 125-19-16,-104-101-9 15,-1 4 9-15,3-5-19 16,-2-5 7-16,2 1-8 16,1-2-18-16,6-16-24 15,-1-1-36-15,-6 0-248 16</inkml:trace>
  <inkml:trace contextRef="#ctx0" brushRef="#br0" timeOffset="188000.42">4218 8468 651 0,'0'0'22'0,"0"0"38"16,0 0 35-16,0 0-72 16,0 0-2-16,0 0 34 15,95 38-28-15,-62-7-6 16,-3 3 12-16,-5 11-21 15,-3 7 7-15,-8 3-12 16,-5 6-3-16,-9 8-2 0,0 1-2 16,-9 8-1-16,-36 5-34 15,-21-3-35-15,-27 8-79 16,-12-9-112-16</inkml:trace>
  <inkml:trace contextRef="#ctx0" brushRef="#br0" timeOffset="185862.8">1474 8625 746 0,'0'0'3'16,"0"0"21"-16,0 0 73 15,0 0-24-15,0 0-44 16,0 0 0-16,0-17-18 16,0 17 2-16,0 0-6 15,0 36 1-15,0 26 9 16,-20 10 6-16,1 2-8 15,3-3 1-15,-4-7-1 16,9-7-10-16,-2-6-3 0,9-8-2 16,4-12 1-16,0-8 7 15,0-10-8-15,0 1 0 16,0-9-2-16,19-1 0 16,17-4 2-16,16 0 4 15,19 0-2-15,8-4 2 16,6-15-4-16,-2-4-2 15,-11 3-5-15,-15 9-3 16,-13 1-23-16,-13 7-15 16,1 3-26-16,-8-7-31 15,3 3-84-15,-1-6-144 16</inkml:trace>
  <inkml:trace contextRef="#ctx0" brushRef="#br0" timeOffset="186283.68">2424 8816 648 0,'0'0'11'0,"0"0"68"15,0 0 55-15,0 0-76 16,0 0-22-16,0 0 3 16,-109-47-15-16,77 47-14 15,-7 0 3-15,0 9 6 16,7 19-2-16,2 6-11 15,6-6 3-15,8 3-5 0,12-3 1 16,4-1-5-16,0 1 0 16,0 5 0-16,25-9-3 15,14 4 1-15,7-5 0 16,2-3 2-16,-1-7 0 16,-4-2-1-16,-2 0-3 15,-11-5 1-15,-11 5-1 16,-7-9 1-16,-12 3-1 15,0 4 2-15,0-1-3 16,-5 11-1-16,-25 4 6 16,-17-3 5-16,0 2-4 15,2-5-1-15,10-7 0 16,13 0-8-16,2-7-17 16,5-3-27-16,15 0-39 15,0-13-119-15,0-32-332 0</inkml:trace>
  <inkml:trace contextRef="#ctx0" brushRef="#br0" timeOffset="186563.93">3143 8502 687 0,'0'0'44'0,"0"0"-7"16,0 0 67-16,0 0-51 0,0 0-42 15,0 0 4 1,-175 106 2-16,145-32 6 0,-4 9-7 16,12 0 6-16,2-1-10 15,6-2-5-15,5-6-7 16,9-9 2-16,0-9-2 16,0-5-3-16,14-10-14 15,15-11-19-15,-2-8-28 16,6-12-71-16,2-10-68 15,2 0-326-15</inkml:trace>
  <inkml:trace contextRef="#ctx0" brushRef="#br0" timeOffset="188729.47">930 9836 576 0,'0'0'63'0,"0"0"35"16,0 0 10-16,0 0-75 15,0 0-17-15,0 0 6 16,4 23-14-16,-4 27 21 16,0 1-5-16,0 10-8 15,-14 3-7-15,-2-3-3 16,3 0-6-16,1-14 4 15,2-6-4-15,1-19 1 16,5-9-1-16,4-7-5 16,0-6 3-16,0 0 1 15,0 0-7-15,0-19 6 16,0-24 0-16,0-19-4 16,0-9 5-16,9-7-2 15,1-1-2-15,6 10 2 0,1 12 2 16,1 16-1-16,-1 13 1 15,-1 15 1-15,0 7-2 16,-2 6-3-16,7 0 2 16,3 0 0-16,3 14 3 15,2 19 2-15,1 9 0 16,0 8-1-16,-1 1 9 16,-2 10-6-16,-3-4-2 15,-5 2-1-15,-3-8 1 16,-7-9-2-16,2 2 0 15,-6-9-2-15,-1-8-6 16,-2 1-13-16,-2-15-32 0,0-3-51 16,0-10-67-1,0 0-102-15</inkml:trace>
  <inkml:trace contextRef="#ctx0" brushRef="#br0" timeOffset="188915.97">891 10122 611 0,'0'0'2'0,"0"0"5"16,0 0 40-16,204-47-39 16,-120 35-3-16,-5 11-5 0,-4-4-7 15,-14 5-77 1,-10 0-220-16</inkml:trace>
  <inkml:trace contextRef="#ctx0" brushRef="#br0" timeOffset="189112.44">1754 10126 570 0,'0'0'5'0,"0"0"-4"0,0 0 13 16,0 0-14-16,0 0 0 16,0 0-8-16,223-21-71 15,-211 21-147-15</inkml:trace>
  <inkml:trace contextRef="#ctx0" brushRef="#br0" timeOffset="189290.97">1754 10126 342 0,'-20'197'269'15,"20"-197"-259"-15,0 0 28 16,11 0-18-16,28 0-17 16,9-6-1-16,-1-9-2 15,-1 2-21-15,2-2-53 0,-12-5-105 16</inkml:trace>
  <inkml:trace contextRef="#ctx0" brushRef="#br0" timeOffset="189860.45">2379 9960 182 0,'0'0'55'0,"0"0"22"15,0 0 56 1,0 0-35-16,0 0-44 0,0 0-8 15,64-73-2-15,-47 73 17 16,11 4 1-16,4 18-9 16,-5 11-18-16,5 9-8 15,-1 1-5-15,2 7-3 16,-11-5-7-16,-3 2 4 16,1 5-15-16,-7-6 4 15,-1 0-2-15,-4-4-1 16,-2 0-1-16,3-1-1 15,-2-14 0-15,-3 3 0 0,1-8-18 16,-5-8-15-16,0-1-9 16,0-11-55-16,0 1-106 15,0-3-131-15</inkml:trace>
  <inkml:trace contextRef="#ctx0" brushRef="#br0" timeOffset="189594.17">2473 9894 669 0,'0'0'23'0,"0"0"34"16,0 0-11-16,0 0-41 0,0 0 31 16,0 0-6-16,-4 191 3 15,4-130-13-15,0 3-2 16,-20 0-3-16,-1-12-9 16,-2 5-6-16,1-16 1 15,6-10-1-15,8-11-12 16,-1-10-24-16,6-6-13 15,3-4-12-15,0 0-15 16,0-28-56-16,0-22-29 16,0-8-28-16</inkml:trace>
  <inkml:trace contextRef="#ctx0" brushRef="#br0" timeOffset="190074.02">2354 10309 681 0,'0'0'43'0,"0"0"-22"16,0 0 91-16,0 0-91 0,0 0-21 16,0 0 0-16,69-35 1 15,-19 32-1-15,-3-1 0 16,5-5-13-1,-1-2-25-15,0 2-93 0,-5-5-126 16</inkml:trace>
  <inkml:trace contextRef="#ctx0" brushRef="#br0" timeOffset="190348.81">3152 10401 582 0,'0'0'46'0,"0"0"-28"16,0 0 76-16,0 0-30 15,0 0-29-15,0 0-13 16,170-28-6-16,-134 23-13 15,-5-4-2-15,-2 9-1 16,-10 0 0-16,1 0-54 16,-10 0-66-16,-6 0-95 15</inkml:trace>
  <inkml:trace contextRef="#ctx0" brushRef="#br0" timeOffset="190636.04">3291 10220 651 0,'0'0'24'0,"0"0"5"16,0 0 100-16,0 0-91 16,0 0-28-16,0 0 3 15,-13 14-4-15,13 13 18 16,0 11-1-16,9-1-3 15,-5-1 5-15,-1 7-19 0,2-7-8 16,3 2-1-16,-2-1 4 16,3-10-7-16,3 7 3 15,1-17-33 1,-2-2-28-16,4-11-59 0,5-4-109 16</inkml:trace>
  <inkml:trace contextRef="#ctx0" brushRef="#br0" timeOffset="191465.42">3832 10040 620 0,'0'0'51'0,"0"0"-15"16,0 0 82-16,0 0-79 15,0 0-21-15,0 0 31 16,14 79-22-16,-14-38 1 16,0 9-9-16,0-6-3 15,0 4-2-15,0-1-8 16,0-4-3-16,0-1-1 16,0-7-2-16,0-11 2 15,0 0-2-15,0-16 0 16,0-3-1-16,0-5-2 0,0 0-1 15,0 0 3-15,0 0 1 16,0-24 3-16,0-13-3 16,0-12-1-16,0-7 1 15,0-9-1-15,0-9 1 16,0-5 0-16,0 4 2 16,0 7-2-16,0 17 0 15,7 21 0-15,-3 17-1 16,1 9 2-16,-5 4-2 15,0 0 1-15,4 0-4 16,7 0-3-16,4 23 5 16,10 15 2-16,-4 4 0 15,4 4 0-15,-6-2 0 16,6 0 2-16,-9 2-1 16,-2-14-1-16,-5 2 0 0,2-14 0 15,-6-1 0-15,2-4 0 16,-3-14-1-16,-4 3 1 15,5-4 0-15,-1 0 0 16,0 0-2-16,2 0 2 16,7-20 4-16,5-19-4 15,2-3 2-15,0-6 1 16,-5-7-3-16,4 3 0 16,-5-2-4-16,-2 7 8 15,-4 13-4-15,-6 17 0 0,-2 6 0 16,0 11 2-1,0 0-1-15,0 0-1 16,0 0-3-16,4 11-3 16,1 22 6-16,-1 13 0 0,0 5 2 15,-1 3 2-15,1-2-2 16,1-1 1-16,-1-5-3 16,-4-2 0-16,7-3 0 15,2 0-3-15,0-4 7 16,-3-4-8-16,2-6 2 15,-8-3-22-15,0-3-11 16,0-1-50-16,0-6-86 16,0-10-123-16</inkml:trace>
  <inkml:trace contextRef="#ctx0" brushRef="#br0" timeOffset="192026.49">4513 10697 588 0,'0'0'29'0,"0"0"61"15,0 0 29-15,0 0-93 16,0 0 0-16,0 0 6 0,-12-74-18 15,12 55-12 1,0 2 0-16,0-2 2 0,0 14-3 16,0 1-1-16,0 4 3 15,0 0-7-15,0 0-2 16,0 0 5-16,0 0 1 16,0 13 0-16,0 5 0 15,0 2 1-15,0 1 4 16,0-1-3-16,-4-6 2 15,-6-4 2-15,-2-3 2 16,3-7-6-16,1 0 14 16,6 0 0-16,-2 0 0 15,-2-27-3-15,6-9-5 0,0-2-6 16,0-3-2 0,0 14-3-16,12 13 3 0,-4 4-3 15,-3 10 2-15,2 0-3 16,2 0-7-16,5 0 6 15,-2 32 4-15,-4 10 1 16,-3 0 5-16,-5 18-5 16,0 0 0-16,0 2-5 15,0 2 4-15,-20-5 0 16,5-8-9-16,-5-9-12 16,1-10-27-16,4-8-67 15,5-21-104-15</inkml:trace>
  <inkml:trace contextRef="#ctx0" brushRef="#br0" timeOffset="192485.27">4761 10141 485 0,'0'0'4'0,"0"0"2"16,0 0 47-16,0 0-31 16,67-199 8-16,-59 172-13 15,-3 6 17-15,-5 4 16 16,0 7 1-16,0 6 7 16,0 4-28-16,-9 0-8 15,-16 0-12-15,-1 0-7 0,1 14-3 16,11 14 4-16,2 4-4 15,8 0 4-15,4-4 1 16,0 10-3-16,0-10 0 16,12 4 2-16,11-1 0 15,9 3-4-15,-9-2 0 16,2-8 2-16,-9-2-2 16,-6-6-3-16,-2 4 3 15,-8 5 0-15,0-11 1 16,0 3 5-16,0-2 1 0,0 4 0 15,-18-6-7 1,-7 2 0-16,-1-6-3 16,-3 1-9-16,3-1-37 0,1-9-85 15,11 0-93-15</inkml:trace>
  <inkml:trace contextRef="#ctx0" brushRef="#br0" timeOffset="192711.2">4761 10141 592 0,'229'-32'30'0,"-229"42"15"0,0 12 6 0,0 6-11 0,0 10-12 15,0-7-20-15,0 2-6 16,0-9-2-16,0 2-1 15,0-7-8-15,0 0-60 16,0-14-80-16,-4-5-230 16</inkml:trace>
  <inkml:trace contextRef="#ctx0" brushRef="#br0" timeOffset="192612.92">4761 10141 592 0</inkml:trace>
  <inkml:trace contextRef="#ctx0" brushRef="#br0" timeOffset="193595.43">5080 9913 315 0,'66'260'5'16,"-56"-241"75"-16,0-4-37 15,0 2-10-15,3 2-1 16,-5-1 7-16,-4 10-19 16,-4-4 1-16,0-1 21 15,0 13-1-15,0 3-9 16,-4 1-12-16,-12 2-5 16,-3 5 5-16,3 0 7 15,5-11-24-15,6 3 2 16,5-4-2-16,0-7-2 0,0 0-1 15,0 0 4 1,0 5-4-16,0 4 0 0,26 5 7 16,-1 8-6-16,4 1 2 15,-4 4-3-15,-12-8 0 16,-1 4-7-16,-12-14 4 16,0 1 3-16,0-14 3 15,0-4 2-15,-16-5-4 16,-8-6 6-16,-2-5 3 15,3-4 8-15,-2 0-4 16,-1 0 7-16,2-21 0 16,3-17-5-16,7-13 8 15,10-14-13-15,4-23-7 0,0-10-4 16,27-17 0 0,11-2-18-16,6 12 3 0,0 15 0 15,-10 21 8-15,-4 19-4 16,-9 16 8-16,-10 17 3 15,-7 7 1-15,1 7 1 16,-5 3 15-16,0 0 3 16,0 0-11-16,0 0-1 15,0 0-1-15,0 0-6 16,0 13-2-16,0 19 1 16,0 1 0-16,0 8 0 15,0-8 0-15,0 5 1 16,0-7-1-16,0-3-1 15,8 0-9-15,-6-9-21 0,6 0-30 16,0-10-62-16,5-9-62 16,3 0-289-16</inkml:trace>
  <inkml:trace contextRef="#ctx0" brushRef="#br0" timeOffset="192884.74">5080 9913 708 0,'0'0'7'0,"0"0"38"0,0 0-3 15,0 0-42-15,0 0-41 16,0 0-35-16,4-11-113 16</inkml:trace>
  <inkml:trace contextRef="#ctx0" brushRef="#br0" timeOffset="193777.94">5512 10383 575 0,'0'0'76'0,"0"0"-71"15,0 0 36-15,0 0-22 16,0 0-19-16,0 0-2 0,94-57-55 16,-65 40-56-16,-7-7-182 15</inkml:trace>
  <inkml:trace contextRef="#ctx0" brushRef="#br0" timeOffset="194010.32">5831 10044 606 0,'0'0'39'16,"0"0"10"-16,0 0 43 15,0 0-51-15,0 0 1 16,0 0-12-16,-50 195-17 0,41-139 7 15,-7-2-7 1,10-2-2-16,-13 5-9 0,9-9-1 16,-6 5-2-16,2-7-6 15,-7-4-34-15,-8-3-52 16,-1-9-102-16,-5-7-184 16</inkml:trace>
  <inkml:trace contextRef="#ctx0" brushRef="#br0" timeOffset="-186501.81">2956 11598 667 0,'0'0'34'0,"0"0"86"16,0 0-49-16,0 0-50 16,0 0 3-16,0 0 1 15,-197 215-4-15,181-154-3 16,6 0-6-16,1-7-9 15,9-2-3-15,0-15 1 16,0 5 1-16,5-14-4 16,9-6-20-16,15-6-25 0,6-16-61 15,7 0-116-15,2 0-179 16</inkml:trace>
  <inkml:trace contextRef="#ctx0" brushRef="#br0" timeOffset="-186068.22">3117 11778 687 0,'0'0'36'0,"0"0"32"15,0 0 24-15,0 0-69 16,0 0-8-16,0 0 16 16,-23 138-3-16,12-83-15 0,2-3 0 15,-3-2-9-15,2-3 1 16,6-15-4-16,-1-9-1 15,1-12 0-15,4-4 1 16,0-7-1-16,0 0 0 16,0 0 1-16,0 0 1 15,0-35-2-15,0-12-7 16,0-10 3-16,13-8 3 16,2-4-1-16,1-1-3 15,0 15 5-15,2 18-3 16,-2 15 1-16,-6 7 0 15,11 15 0-15,-1 0-6 16,3 0 3-16,6 6-1 0,-7 29 5 16,3 2-3-1,-5 5 2-15,-5-4 0 0,-7 3 2 16,4-7 0-16,-3-3-2 16,-2-7-13-16,-3-7-20 15,-4 2-22-15,0 0-62 16,0-10-7-16,0-4-101 15</inkml:trace>
  <inkml:trace contextRef="#ctx0" brushRef="#br0" timeOffset="-187136.12">1628 11721 680 0,'0'0'22'0,"0"0"28"16,0 0 79-16,0 0-68 16,0 0-32-16,0 0-6 15,0 0-3-15,-5 0-17 16,-8 23 5-16,-4 19 5 15,-3 5 11-15,1 3-13 16,1 2 9-16,7-2-11 16,-1-9 6-16,8-3-10 0,4-10-1 15,0-4-4-15,0-9 1 16,0-2-1-16,0-2 0 16,16-4 0-16,19-3-4 15,15-4-3-15,10 0-4 16,11-8-3-16,3-15-17 15,-2-11-19-15,-5 6-28 16,-12 0-71-16,-11 0-92 16</inkml:trace>
  <inkml:trace contextRef="#ctx0" brushRef="#br0" timeOffset="-186773.09">2279 11799 589 0,'0'0'28'0,"0"0"91"16,0 0 1-16,0 0-76 16,0 0-6-16,0 0-13 15,-65-18-15-15,36 18 0 16,7 6 11-16,-7 16-13 16,9 6 7-16,5-4-14 15,6 3 0-15,7 1 0 16,2-4 4-16,0 3-5 15,0-3-1-15,21-6-1 16,16-1 2-16,6-2-2 16,1-2 2-16,-2-7-1 0,-2 3-1 15,-17-5 0-15,-11 6-3 16,-3-6 1-16,-9-3-7 16,0 12 10-16,0-3-8 15,0 10 9-15,-29 4 1 16,-6-4 4-16,0 7 2 15,-1-6-5-15,5-3-2 16,11-5-19-16,11-4-35 16,8-9-98-16,1 0-155 15</inkml:trace>
  <inkml:trace contextRef="#ctx0" brushRef="#br0" timeOffset="-185496.45">3070 12037 569 0,'0'0'49'0,"0"0"8"16,0 0 61-16,0 0-57 15,0 0-45-15,0 0-14 16,24-11-1-16,24-6 0 16,13-3 2-16,3 2-3 15,-2-9-17-15,-2 7-24 16,-1-3-30-16,-4-4 18 16,0 3-28-16,-4 0 5 15,-7 3 11-15,-10 2 42 16,-9 5 23-16,-15 6 0 15,-5 6 33-15,-5 2 50 16,0 0-1-16,0 0 8 16,0 0 6-16,0 0-48 0,0 0-15 15,-5 0-5-15,-9 16-15 16,-11 15-3-16,3 3 4 16,9 6-3-16,2 1-5 15,6-3-5-15,5-1 3 16,0-6-3-16,0 3-1 15,21-10 0-15,3-5 0 16,2-6-7-16,9-9 0 16,0-4-3-16,10 0 5 15,-1-8-5-15,-5-21 7 16,-2-4-5-16,-3-8 1 16,-15 4 7-16,-8-1 0 0,-6 1 0 15,-5-3 0-15,0 5 5 16,0 4 3-16,-21 10 2 15,-2 5-5-15,-3 2-5 16,-7 14-2-16,2 0-8 16,-10 0-16-16,2 20-41 15,5 7-56-15,10 8-37 16,1-11-170-16</inkml:trace>
  <inkml:trace contextRef="#ctx0" brushRef="#br0" timeOffset="-185272.05">3687 11920 337 0,'0'0'136'0,"0"0"-62"16,0 0 8-16,0 0-27 15,0 0-15-15,0 0 17 16,90 20-29-16,-61-2-13 16,-7 0-8-16,7 5-2 15,-4 1 4-15,1 7-6 16,9-2-1-16,0-1-1 15,5 3-1-15,-9-15-3 16,2-4-18-16,-7-7-95 16,-1-5-28-16,-11 0-73 15</inkml:trace>
  <inkml:trace contextRef="#ctx0" brushRef="#br0" timeOffset="-185011.75">4257 11598 577 0,'0'0'53'0,"0"0"11"15,0 0 50-15,0 0-78 16,0 0-10-16,0 0 28 16,95 114-26-16,-59-62 2 15,-5 6-21-15,-8 8 15 16,1 0-15-16,-3-11 2 15,-16 9-3-15,0-13-5 0,-5 4-3 16,0 2-2 0,-41-2-4-16,-23 6-40 0,-20-3-46 15,-17 4-177 1</inkml:trace>
  <inkml:trace contextRef="#ctx0" brushRef="#br0" timeOffset="-184446.12">1230 13024 547 0,'0'0'98'16,"0"0"-31"-16,0 0 66 16,0 0-78-16,0 0-25 15,0 0-14-15,5 13-8 16,-5 14-6-16,0 3 13 15,0 6 5-15,-12-3-10 16,-1-2-9-16,1 3 1 16,-1-6-1-16,3-2-2 15,1-2 0-15,7-15-15 16,-3 2-9-16,1-11-22 16,4 0-23-16,0 0-39 15,0-15-5-15,0-28-112 0,0-7 46 16,9-11-22-16</inkml:trace>
  <inkml:trace contextRef="#ctx0" brushRef="#br0" timeOffset="-184193.8">1230 13024 164 0,'19'-210'109'0,"-10"193"40"15,-9 10-4-15,0 7-52 16,3 0-35-16,1 0-20 16,9 0-9-16,3 24 20 15,3 14-9-15,3 12-13 16,2 1-4-16,1 6-10 15,0 4 0-15,-8-7-4 16,2-2-5-16,1-1-1 16,-4 0-2-16,-3-15 1 0,-3-5-2 15,3-7-5-15,-5-9-18 16,-4-7-17-16,0-7-37 16,-4-1-50-16,0 0 0 15,0-13-199-15</inkml:trace>
  <inkml:trace contextRef="#ctx0" brushRef="#br0" timeOffset="-184026.25">1214 13177 570 0,'0'0'83'0,"0"0"-65"0,0 0 68 15,0 0-29-15,0 0-53 16,0 0-3-16,99-11 2 15,-44 6-3-15,0 1-28 16,3 0-43-16,-10 1-64 16,-9 0-256-16</inkml:trace>
  <inkml:trace contextRef="#ctx0" brushRef="#br0" timeOffset="-183634.3">1835 13177 72 0,'29'203'539'16,"-29"-203"-527"-16,0 0 44 15,4 0-12-15,18 0-37 16,17 0-5-16,1 0-4 16,0-10-13-16,-1 1-72 15,-8-9-101-15</inkml:trace>
  <inkml:trace contextRef="#ctx0" brushRef="#br0" timeOffset="-183816.81">1835 13177 579 0,'0'0'14'0,"0"0"-14"0,0 0 30 16,0 0-3-16,0 0-24 16,0 0 1-16,179-14-4 15,-161 14-29-15,-6 0-9 16,-3 0-72-16,-6 0-139 15</inkml:trace>
  <inkml:trace contextRef="#ctx0" brushRef="#br0" timeOffset="-183342.99">2524 13060 636 0,'0'0'53'0,"0"0"-23"15,0 0 84-15,0 0-81 16,0 0-24-16,0 0 29 15,-11 101-8-15,-5-57-7 16,-2-4-14-16,8 11 0 16,-6-14-6-16,6 4-3 15,-5-7-2-15,5-2-15 16,-3-14-21-16,6-3-30 16,-3-9-76-16,-5-6-49 0,9 0-325 15</inkml:trace>
  <inkml:trace contextRef="#ctx0" brushRef="#br0" timeOffset="-183067.72">2405 13051 496 0,'0'0'111'0,"0"0"-69"16,0 0 48-16,0 0-16 15,0 0-61-15,0 0 7 16,83-4 12-16,-51 13-16 15,3 10 1-15,-6 0-6 16,-3 12-2-16,-3-3-2 16,-3 4 2-16,-8 1-9 0,1 0 0 15,-7 4 0-15,-2-5 0 16,-4-6 0-16,0 8-1 16,0-10-6-16,0-7-22 15,0-2-21-15,0-6-47 16,0-3-44-16,0-6-131 15</inkml:trace>
  <inkml:trace contextRef="#ctx0" brushRef="#br0" timeOffset="-182847.31">2410 13333 606 0,'0'0'67'15,"0"0"-18"-15,0 0 57 16,0 0-79-16,0 0-25 16,0 0 0-16,87-22-2 15,-32 13 1-15,-5 5-1 16,1-2-14-16,-4-4-43 16,-4 7-96-16,-11-12-175 15</inkml:trace>
  <inkml:trace contextRef="#ctx0" brushRef="#br0" timeOffset="-182581.01">3094 13361 561 0,'0'0'19'16,"0"0"12"-16,0 0 36 16,0 0-55-16,0 0-1 15,0 0-3-15,54 0-5 16,-21 0 3-16,2 0-3 16,-3-4-3-16,-2 4-14 0,-1-6-64 15,-10 6-59-15,-7-5-205 16</inkml:trace>
  <inkml:trace contextRef="#ctx0" brushRef="#br0" timeOffset="-181724.32">3518 13024 593 0,'0'0'30'16,"0"0"58"-16,0 0-23 15,0 0-53-15,0 0-8 16,0 0-1-16,33 8 22 16,-2 16-15-16,-7-2 10 15,-2 2-1-15,3 4-5 16,-5 3-4-16,3-1 0 15,-7-7 0-15,-1-1-2 16,1-3-8-16,-5-6 4 16,-2-2-3-16,-5-11-1 0,1 0 0 15,-4 0 0 1,3 0 0-16,9 0 1 0,6-19 4 16,9-14 0-16,4-9-5 15,0 0-4-15,-6-2 1 16,-2-8 3-16,1 2-1 15,-10 2-2-15,1 11 3 16,-5 9 2-16,-2 15-2 16,-9 13 0-16,0 0 0 15,0 0 0-15,0 0-6 16,4 0 5-16,2 24 1 16,6 7 5-16,-4 6 0 0,-3 1 2 15,-1-2-2-15,-1 2-2 16,-3-1 4-16,4-6-4 15,-4 2-2-15,5 0 0 16,-1-2 3-16,-4-3 0 16,4 6-3-16,-2-13-1 15,2-1 0-15,0-2-4 16,1 1-30-16,-5-6-27 16,4-8-85-16,-1 1-63 15</inkml:trace>
  <inkml:trace contextRef="#ctx0" brushRef="#br0" timeOffset="-182280.83">3577 13047 553 0,'0'0'118'0,"0"0"-111"0,0 0 68 16,0 0-10-16,0 0-55 15,0 0 18-15,-9 65 9 16,4-20-17-16,-7-2-1 16,3-2-4-16,1 6-6 15,0-6-8-15,8-5 1 16,-4-3-2-16,4-10-10 15,0 0-29-15,0-12-43 16,0-2-73-16,0-9-115 16</inkml:trace>
  <inkml:trace contextRef="#ctx0" brushRef="#br0" timeOffset="-181103.14">4411 13510 460 0,'0'0'168'0,"0"0"-162"15,0 0 110-15,0 0-33 16,0 0-61-16,0 0-2 16,0 0-6-16,-8 0 6 15,-3 0 3-15,1-22-7 16,4 6-5-16,-2-5-6 0,8-9-2 16,0 3-1-1,0 13-1-15,0-5-2 0,0 9 1 16,0 10-2-16,0 0-2 15,0 0-1-15,0 0 1 16,0 0-3-16,4 0 6 16,0 10-3-16,1 3 4 15,-4 6-1-15,5-4 0 16,-6 4 2-16,0-6-1 16,0-2 2-16,0-7-2 15,0 1 10-15,-7-1-3 16,-6-4 0-16,-3 0-2 15,1 0 7-15,4 0-5 0,2 0 3 16,5-6-3 0,4-12-2-16,0 5-5 0,0 3 0 15,0 1 0-15,0 5-1 16,0 4-4-16,4 0 4 16,8 0-3-16,6 0 0 15,3 13 1-15,-7 15 3 16,1 13 2-16,-11 6-1 15,-2 4-1-15,-2 5 0 16,0 7 0-16,0-5 6 16,-22 1-5-16,-13-3-1 15,-6-5 0-15,7-1-3 16,-4-11-14-16,16-3-42 16,3-18-84-16,9-17-166 0</inkml:trace>
  <inkml:trace contextRef="#ctx0" brushRef="#br0" timeOffset="-180614.6">4903 13176 561 0,'0'0'5'0,"0"0"-4"16,0 0 34-16,35-199-17 0,-18 153-11 16,-1 14 10-16,-14 7 5 15,-2 7 8-15,0 9 23 16,0 0 14-16,0 5-21 16,0 4-27-16,-18 0-11 15,-11 0 1-15,-1 26-7 16,-4 13-1-16,17-7-1 15,4 10 0-15,9-5-4 16,4 0 4-16,0-6 5 16,0-3-5-16,8-4 0 15,18-1 0-15,3 1 0 16,-3-7 0-16,3 3-1 16,-4 2-3-16,-6-3 1 15,-7 1 2-15,-2-3 0 0,-10 1 1 16,0 1-2-16,0-2 2 15,0 11 1-15,-22-4 0 16,-11 5 0-16,-2-5 3 16,9-3-4-16,-8-5-4 15,4-5-6-15,4-4-39 16,1-7-79-16,14 0-115 16</inkml:trace>
  <inkml:trace contextRef="#ctx0" brushRef="#br0" timeOffset="-180169.8">5131 13166 681 0,'55'-244'1'16,"-55"244"18"-16,0 0 13 16,0 0-32-16,0 0-49 15,4 0-32-15,3 0-90 16</inkml:trace>
  <inkml:trace contextRef="#ctx0" brushRef="#br0" timeOffset="-180381.23">5131 13166 255 0,'0'0'403'16,"0"0"-384"-16,0 0 73 15,0 0-33-15,0 0-48 16,0 0-11-16,0 52 8 15,0-25-4-15,0 3 4 16,0-3-8-16,0-6 0 16,0-1-17-16,0-2-88 15,0-14-55-15,-10-4-355 16</inkml:trace>
  <inkml:trace contextRef="#ctx0" brushRef="#br0" timeOffset="-126064.7">5535 13741 199 0,'0'0'48'0,"0"0"43"16,-248 37 25-16,192-22-43 15,6-6-32-15,20 0 2 16,14-6-12-16,7 3-2 15,5-6-27-15,4 0 0 16,0 4-2-16,0-4-12 16,9 5-12-16,23 1 20 15,11-6-3-15,12 0-19 0,-4 0 4 16,0 0-10 0,1 0-25-16,-6 0-42 0,-6-6 3 15,-10 1 44-15,-14 5 0 16,-16 0 8-16,0 0 44 15,-7 0 3-15,-32 0 1 16,-8 0 16-16,-12 11 9 16,-5 7 5-16,4 1 11 15,5-1 4-15,16-1 41 16,19-7-11-16,14-6-24 16,-3-4-17-16,9 0-16 15,0 0-13-15,0 0-9 16,25-35-18-16,3-3-89 15,-8-17-252-15</inkml:trace>
  <inkml:trace contextRef="#ctx0" brushRef="#br0" timeOffset="-179474.66">5237 13147 382 0,'0'0'25'15,"0"0"-19"-15,0 0 69 16,0 0-38-16,0 0-14 16,0 0-11-16,59 89 1 15,-50-65 6-15,-9 8-5 16,0-4-9-16,0 9 19 0,0-5-20 16,-18 10 6-1,1-5-1-15,-3 1 12 0,2-1-10 16,7-6-1-16,0 3 7 15,7-2-7 1,4-10-7-16,0 2 3 0,0-4-5 16,0 0-1-16,0 4 0 15,9 0 1-15,8 3-1 16,4 7-5-16,6-1 1 16,-2 6-9-16,-5 3 11 15,-3 1 2-15,1-11-4 16,-15 0 4-16,-3-8 0 15,0-5 0-15,0-7 0 16,-12 2 12-16,-12-5 11 16,2-3 8-16,-3-6 12 15,6 0-17-15,-5 0-8 0,2 0 1 16,2 0-10-16,1-29 9 16,6-12-9-16,7-14 3 15,6-15-12-15,0-7-4 16,20-3-4-16,19-5 2 15,6 2-4-15,-1 10-1 16,-7 14 2-16,-3 11 0 16,-11 12 7-16,-7 12 4 15,-9 9-4-15,-7 11 6 16,0 4 7-16,0 0 6 16,0 0 7-16,0 0-14 0,0 0 2 15,0 0-4-15,0 0-8 16,-16 13 2-16,0 11 2 15,6 5-1-15,2 4 0 16,3-1-1-16,5 3-2 16,0-6 0-16,0-7 0 15,0-3-5-15,0 0-16 16,0-4-21-16,0-6-37 16,5-9-86-16,5 0-128 15</inkml:trace>
  <inkml:trace contextRef="#ctx0" brushRef="#br0" timeOffset="-179063.74">5501 13365 586 0,'268'-240'55'0,"-268"240"-19"15,0 0 89-15,0 9-73 16,0 27-8-16,0 3-6 16,0 3-17-16,-4 3-9 15,-5 2 2-15,3 3-4 16,-4-3-6-16,1 5-3 16,-1-7-1-16,1-11 0 15,2 3-18-15,-3-10-31 16,-9-3-40-16,-7-7-95 15,-9-11-280-15</inkml:trace>
  <inkml:trace contextRef="#ctx0" brushRef="#br0" timeOffset="-179303.12">5501 13365 545 0,'0'0'11'15,"0"0"-8"-15,0 0 17 16,0 0-20-16,0 0-10 15,0 0-71-15,140-55-125 16</inkml:trace>
  <inkml:trace contextRef="#ctx0" brushRef="#br0" timeOffset="-110302.58">2189 14632 607 0,'20'262'87'0,"-20"-262"-57"16,0 0 75-16,0 0-74 16,5 0-21-16,25 0-7 15,5 0-3-15,6-13-3 0,2 6-23 16,-4-8-51-16,2 2-86 15,-6-3-221-15</inkml:trace>
  <inkml:trace contextRef="#ctx0" brushRef="#br0" timeOffset="-110493.07">2189 14632 615 0,'0'0'8'15,"0"0"42"-15,0 0-22 16,0 0-25-16,0 0-1 16,0 0-2-16,145 0-2 15,-120 0-18-15,-1 0-41 16,-13 0-37-16,-11 8-166 0</inkml:trace>
  <inkml:trace contextRef="#ctx0" brushRef="#br0" timeOffset="-109540.62">2811 14792 674 0,'0'0'32'16,"0"0"89"-16,0 0-47 16,0 0-55-16,0 0-12 15,0 0-7-15,93-36-3 16,-41 28 3-16,-1-3-5 0,-4 3-22 15,2-3-21-15,-9 4-89 16,-10 1-96-16</inkml:trace>
  <inkml:trace contextRef="#ctx0" brushRef="#br0" timeOffset="-109724.13">2952 14483 610 0,'0'0'63'0,"0"0"-5"16,0 0 47-1,0 0-79-15,0 0-13 0,0 0-8 16,-30 74 8-16,17-23 16 16,2 5-21-16,-3-6 4 15,-1 7-3-15,-1-9-9 16,6-8 0-16,-6-5 1 15,12-7 0-15,0-13-1 16,-1-10-17-16,5-5 0 16,0 0-1-16,0 0 14 15,0 0 0-15,0-27 4 16,0-17-9-16,0-11 4 16,0-5 5-16,5-6 2 15,11-1-2-15,-2 1 0 16,-1 6 0-16,7 13 1 0,-4 12 5 15,-5 18-2-15,2 10 5 16,-13 1-3-16,7 6-6 16,7 0-5-16,7 13 5 15,8 21 6-15,-3 12-1 16,-2 5 1-16,0 4-4 16,-8 4-2-16,-5-1 1 15,-2-3 3-15,-5-5-1 16,-2-6-3-16,-2-6 0 15,0-8 0-15,0-7-2 16,0-4-7-16,0-10-12 16,0 1-29-16,0-7-57 0,0 3-27 15,-6-6-171-15</inkml:trace>
  <inkml:trace contextRef="#ctx0" brushRef="#br0" timeOffset="-109303.26">3329 14729 610 0,'0'0'26'15,"0"0"11"-15,0 0 29 0,0 0-40 16,0 0-8-16,0 0-5 16,189-48-7-16,-153 38-5 15,-4 3 2-15,0-1-3 16,-13 2-13-16,1 2-56 15,-10 1-52-15,-10 0-117 16</inkml:trace>
  <inkml:trace contextRef="#ctx0" brushRef="#br0" timeOffset="-109032.98">3512 14474 627 0,'0'0'72'16,"0"0"62"-16,0 0-56 16,0 0-53-16,0 0-10 15,0 0-3-15,-4-4-12 16,4 13 0-16,-5 32 0 16,5-4 6-16,0 8-1 15,0-1 1-15,0 0-4 16,0-1-2-16,0-5-2 15,0-7-7-15,0-1-25 0,0-4-44 16,0-10-81 0,0-9-128-16</inkml:trace>
  <inkml:trace contextRef="#ctx0" brushRef="#br0" timeOffset="-120245.75">575 13788 420 0,'0'0'25'15,"0"0"33"-15,0 0 42 16,0 0-46-16,0 0-21 15,0 0 7-15,5-34-1 16,-5 30 4-16,0 4-17 16,0 0 4-16,0 0-18 15,0 34-2-15,-5 17 15 16,-14 8-3-16,4 1-14 16,-5 1 5-16,1 0-5 15,0 3 3-15,-4 0-4 16,7 6 2-16,-1 9-4 0,1 4 13 15,10 1-8-15,-3-2-4 16,2 3 0-16,7 3-1 16,0-4 0-16,0-1 2 15,0 1 0-15,0-5-5 16,0 2 2-16,0-6 0 16,-4 0-2-16,-5-11-1 15,3-3 2-15,-4-1-1 16,4-13-1-16,-11-1-1 15,9-15 2-15,-5-3 0 16,3-12-2-16,4-3-1 16,5-4-3-16,-3-4-17 15,4-1-14-15,-13 5-27 0,-9-5-35 16,-12-4-157-16</inkml:trace>
  <inkml:trace contextRef="#ctx0" brushRef="#br0" timeOffset="-118571.8">-1888 13741 482 0,'0'0'25'16,"0"0"-24"-16,0 0 12 16,0 0 35-16,0 0-35 15,0 0-1-15,258-97 5 0,-171 78-1 16,7 2-15 0,-2 2 10-16,2-9-2 0,-4 5-8 15,-10-1 0-15,-15 0-1 16,-16 2 0-16,-18 5-1 15,-21 6 1-15,-6 7 0 16,-4 0 0-16,-6 0-1 16,-49 0-3-16,-29 7-15 15,-20 24 3-15,-20 0-1 16,-6-1-41-16,1 7-15 16,2 3-16-16,13-6 60 15,20 2 26-15,22-9 3 0,32-7 10 16,21-7 4-16,19-3 4 15,4-1-12-15,56-5 29 16,27-4 12-16,22 0-8 16,14 0-13-16,3-4-6 15,-1-9-16-15,-2-10 10 16,-13 3-14-16,-12 2 4 16,-19 4-2-16,-29 8-4 15,-14-1 6-15,-19 2-4 16,-15 5 1-16,-2 0 0 15,-2 0 4-15,-53 0 0 16,-20 5-5-16,-17 17-1 0,-5 1-1 16,3-3 2-1,10 3 0-15,17 0 2 0,28-1-2 16,14-3 3-16,24 1-3 16,1-2-1-16,11-1 1 15,43-3 9-15,22-10-1 16,5-2 2-16,12-2-2 15,-8 0-7-15,-9 0 3 16,-15 0-4-16,-14 0 0 16,-6 0 2-16,-12 0-2 15,-16-2-1-15,0-2 1 16,-13 4 4-16,0 0 5 16,0 0 6-16,0-4 7 15,0 4 0-15,-9 0-17 16,-22 0-3-16,3 0-2 0,0 0 0 15,10 0 0-15,2 0 4 16,3 0 8-16,7 4 3 16,6 0-7-16,0-4-4 15,0 0 1-15,-5 0 0 16,5 0-5-16,0 0 8 16,0 0-3-16,0 0-1 15,0 0-4-15,0 0 3 16,0 0 10-16,0 0-8 15,0 0 1-15,0 0-1 16,0 0-2-16,0 0 0 16,0 0 0-16,0 0 0 15,0 0-3-15,0 0 2 0,0 0 1 16,0 0-2 0,0 0 8-16,0 0-6 0,0 0-2 15,0 0 7-15,0 0-4 16,0 0-3-16,0 0-1 15,0 0 1-15,0 0-1 16,0 0 1-16,0 0 1 16,0 0 0-16,0 0-2 15,0 0 3-15,0 0-1 16,0 0-1-16,0 0-1 16,0 0 2-16,0 0-2 15,0 0-6-15,0 0-33 0,0 0-71 16,-16-22-108-16</inkml:trace>
  <inkml:trace contextRef="#ctx0" brushRef="#br0" timeOffset="-110929.43">1580 14349 429 0,'0'0'106'0,"0"0"-38"15,0 0 43-15,0 0-34 16,0 0-29-16,0 0-5 16,13 4-15-16,-12-4 3 15,-1 0-9-15,0 0-2 16,0 0-8-16,0 0-4 15,0 0-6-15,0 9-2 16,0 27-1-16,-10 16 1 16,-19 9-2-16,7-6 6 0,6 2-3 15,-1-13 0-15,11-2-1 16,-2-9 0-16,3-10 0 16,5-13 0-16,0-6-1 15,0-4 0-15,0 0 2 16,0 0-1-16,0 0 1 15,0 0 7-15,0-4-5 16,0-38-2-16,5-14-1 16,18-5 2-16,1-7-2 15,-2-1 3-15,-2 15-3 16,5 14 0-16,-10 12-1 16,-2 15 1-16,-10 7 0 15,1 6-3-15,-4 0 2 0,0 0-1 16,4 0 0-1,11 0-6-15,9 34 5 0,3 13 3 16,-3 12 0-16,1 1 0 16,-11 4 0-16,2-12 1 15,-4-1-1-15,-3-4 0 16,1-11 0-16,-1-8 1 16,-1-4-3-16,4-10 2 15,-6-9-19-15,-2 3-7 16,2-4-36-16,-6-4-56 15,0 0-37-15,0 0-62 16</inkml:trace>
</inkml:ink>
</file>

<file path=ppt/ink/ink26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1:05.02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-239 1484 147 0,'0'0'71'0,"0"0"-23"16,0 0 6-16,0 0-11 16,0 0-19-16,0 0-7 15,0 0 9-15,0 0 3 16,0 0 0-16,0 0-1 15,0 0-4-15,0 0-1 16,0 0-1-16,0 0 1 16,0 0-6-16,0 0 9 15,0 0-13-15,0 0 3 0,0 0 10 16,0 0-8-16,0 0-9 16,0 0 14-16,0 0-2 15,0 0-2-15,0 0-3 16,0 0-7-16,0 0 4 15,0 0-2-15,0 0 5 16,0 0-14-16,0 0 4 16,0 0 5-16,0 0-11 15,0 0 2-15,0 0-4 16,0 0 6-16,0 0-4 16,0 0 0-16,0 0-3 15,0 0-1-15,0 22-1 16,-8 18 5-16,-7 3 8 0,2 4-8 15,0 2 1 1,-1-2 0-16,8-5-1 0,-3 0-4 16,5 3 4-16,4-3 4 15,-5 1-4-15,1 2 0 16,0-9 1-16,4-2-6 16,-5-3 10-16,1-2-6 15,0-3 1-15,-1 0 0 16,5-4 1-16,0-4 0 15,0-9-1-15,-4 0 0 16,0-5 0-16,4-4-1 16,0 6 1-16,0-6-2 15,0 4 2-15,0-4-1 16,0 0 2-16,0 0-1 0,0 0 0 16,0 0-15-16,0 0 8 15,0 0-13-15,0 0-8 16,0 0-14-16,0-10-6 15,0-21-81-15,0-4-22 16,0-5-60-16</inkml:trace>
  <inkml:trace contextRef="#ctx0" brushRef="#br0" timeOffset="1005.22">-275 1495 223 0,'0'0'62'16,"0"0"6"-16,0 0 27 15,0 0-34-15,0 0-18 16,0 0-9-16,0-20-5 16,0 20-19-16,0 0 15 15,0 0-1-15,0 0-5 16,0 0 2-16,0 0-14 0,0 0-7 16,0 0 0-16,0 0-2 15,4 0-2-15,1 13-1 16,8 13 5-16,-3 2 9 15,9-4-5-15,-6 10 7 16,9 0-1-16,-9 2-5 16,3-4-5-16,-3 3 4 15,0 2-4-15,0-4 9 16,-4-3-9-16,2-9-1 16,-2-4 1-16,4-2 0 15,-9-7 1-15,5-3-1 16,-5 5 1-16,-4-7 0 15,5-3-1-15,-5 0 1 16,8 0 1-16,-6 0 4 0,12 0-7 16,4 0 5-16,-5-13 3 15,16-11-6-15,1-13 2 16,4 6 2-16,0-6-1 16,0 0 0-16,-8 2-3 15,12-1-1-15,-12 4 9 16,-3-2-9-16,5 4-1 15,-20 6 1-15,10 6 0 16,-14 0 1-16,2 3 0 16,8 1-2-16,-5 4 1 0,-5 1 0 15,1 9 0 1,-1-2-2-16,0-2-1 0,1 4 3 16,-1 0-4-16,0 0-1 15,-4 0 4-15,5 0-5 16,-4 0 5-16,7 0 0 15,3 0-2-15,-7 0 3 16,10 6-4-16,-6 10 7 16,1 7-3-16,0-2 8 15,-1 6-1-15,-3 9 3 16,2 6-9-16,2 1 11 16,-1 2 0-16,1-1-7 15,-5 4 5-15,-4 3-8 16,0-6 4-16,5 8-5 15,-5-2 1-15,4-3 3 0,0-4-4 16,1-7 3-16,1 0-2 16,-2-14 0-16,-4 3-1 15,6-13-1-15,-6-3 1 16,4-3-1-16,-4-4 0 16,0-3 4-16,0 0-4 15,0 0 1-15,0 0 0 16,0 0 1-16,0 0-2 15,0 0-9-15,9 0-40 16,0 0-84-16,14-10-100 16</inkml:trace>
</inkml:ink>
</file>

<file path=ppt/ink/ink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41:59.34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11 63 0,'0'0'35'0,"0"0"-15"16,280 0 21-16,-165 0-36 15,13 0-2-15,4 0-3 16,-6 0 0-16,7 0 9 16,-7 0-7-16,-15 2-1 15,-5 15-1-15,-15-4-3 16,-4 1 3-16,-11-10 3 16,-7-4-2-16,-7 0-1 15,-15 0 1-15,0 0 9 0,-13 0 2 16,-4-16-2-16,-5 11 10 15,-1-5-9-15,-14 6-7 16,-4 4-3-16,5 0 1 16,-11 0 1-16,0 0-3 15,0 0 0-15,0 0 6 16,0 0 20-16,0 0 3 16,0 0-5-16,0 0 3 15,0 0-1-15,0 0-3 16,0 0-9-16,0 0 4 15,0 0-13-15,0 0-1 16,0 0-2-16,0 0-2 0,0 0 4 16,0 0 1-16,0 0-5 15,0 0 6-15,0 0-5 16,0 0 1-16,0 0-2 16,0 0 2-16,0 0-4 15,0 0 4-15,0 0-2 16,0 0 1-16,0 0 0 15,0 0 0-15,0 0 0 16,0 0 2-16,0 0 4 16,0 0 1-16,0 0-5 15,0 0-3-15,5 0 0 16,-5 0 0-16,0 0 2 16,0 0-2-16,0 0 0 0,0 0 0 15,0 0 2 1,0 0 3-16,0 0 2 0,0 0 9 15,0 0 1-15,0 0-9 16,0 0-6-16,5 0 4 16,-5 0 7-16,0 0 0 15,0 0-4-15,0 0 6 16,0 0-3-16,0 0-5 16,0 0-1-16,0 0-1 15,0 0-5-15,0 0 7 16,0 0-2-16,0 0 1 15,0 0-2-15,0 0 0 0,0 0 4 16,0 0-8-16,0 0 2 16,0 0 0-16,0 0 4 15,0 0-6-15,3 0 12 16,-3 0 0-16,0 0-1 16,0 0 0-16,0 0-2 15,0 0-3-15,0 0-2 16,0 0 1-16,0 0-4 15,0 0 0-15,0 0 3 16,0 0 0-16,0 0-4 16,0 0 1-16,0 0-1 15,0 0-1-15,0 0-2 16,0 0 3-16,0 0-31 0,0 0-36 16,0 17-64-1,-40 28-270-15</inkml:trace>
  <inkml:trace contextRef="#ctx0" brushRef="#br0" timeOffset="141900.82">-2713 1297 75 0,'0'0'326'0,"0"0"-218"16,0 0-30-16,0 0-17 16,0 0-46-16,0 0-15 15,-23 24 0-15,23 20 15 16,13 10 6-16,7-7-3 15,2 4 14-15,10 1-18 16,-7-5-13-16,5-2 2 16,4-8 2-16,-4 4-2 15,-1-10 0-15,-4-8-2 16,-3-1 0-16,5-16-1 16,-12 0 6-16,-5 0 2 15,-3-6 9-15,8 0 0 0,12-6 7 16,-7-32-14-16,10-5-4 15,-1 0 1-15,1 1-5 16,-8 9 0-16,5 2-2 16,-12 3 0-1,-5 16 0-15,0 7 0 0,-8 0 0 16,-2 5 1-16,0 0-1 16,0-5 11-16,0 0 22 15,0-2 4-15,0-6-9 16,-27 2-27-16,-22-6 1 15,-3 3 7-15,-5-1-9 16,-12 5 1-16,5 3 2 16,5-2-1-16,5 0-1 15,9-2 5-15,11-1-1 0,16 7-5 16,8 4 1-16,3-2 3 16,7-3-4-16,0 6-5 15,0 0-19-15,0 0-51 16,0 0-121-16,-10 15-191 15</inkml:trace>
  <inkml:trace contextRef="#ctx0" brushRef="#br0" timeOffset="132100.71">507 81 79 0,'0'0'189'0,"0"0"-140"16,0 0-15-16,0 0 15 15,0 0-8-15,0 0 5 16,-48-37-6-16,39 32-25 15,9-2-6-15,-5 2-5 16,5 5-3-16,0 0-1 0,0 0 0 16,0 0-12-16,0 0-54 15,0 0-14-15,0 0-22 16,0 0-30 0</inkml:trace>
  <inkml:trace contextRef="#ctx0" brushRef="#br0" timeOffset="135653.4">-1436 425 339 0,'0'0'31'0,"0"0"20"15,0 0 36-15,0 0-21 0,0 0-11 16,0 0-17-16,-20 0-20 16,7 0 0-16,-1 0-2 15,3 0-3-15,-10 0-7 16,-5 0-2-16,-11 32 1 16,-12 0-2-16,-2 13 1 15,-2-5 0-15,0-1 17 16,-2-3-11-16,10-1 4 15,-9-3-3-15,19-5 12 16,-2-8-12-16,10 4-11 16,12-17 4-16,-4 5 6 15,11-7 11-15,-2-4-12 0,3 5-1 16,-3-5-8-16,5 2 5 16,-5 2-3-16,-7 0 2 15,-3 5-3-15,-2-1-1 16,2 3 3-16,-2 1-3 15,5-12 1-15,12 0 0 16,5 4 0-16,0-4 1 16,0 0-2-16,0 0 0 15,0 0 0-15,0 0-3 16,0 0 3-16,0 0-4 16,0 12 0-16,5-1 2 15,34 8 1-15,1-1 1 16,9 4 0-16,1-1 0 0,9-4 0 15,0 0 0-15,5-4 0 16,-5 1 3-16,-12-8-3 16,1 8 1-16,-7-2-1 15,-3 6 0-15,-12-8 0 16,0 3 0-16,-10-4 0 16,-6-8-2-16,0-1 3 15,-10 5-1-15,0-5 0 16,0 0 1-16,0 0-1 15,0 0 0-15,0 0 3 16,0 0 4-16,0 0-2 16,0 0 22-16,0 0-7 0,0 0-1 15,0 0 4 1,0-11-4-16,0-34-4 0,0-14-13 16,0-13-1-16,0-9-1 15,0-9 2-15,0-8-3 16,0 7 2-16,-5 5-2 15,-5 10 3-15,5 25-5 16,-6 7 6-16,6 16-4 16,0 7 1-16,0 12 0 15,-1 9 2-15,6 0-1 16,0 0 2-16,0 0-3 16,0 0-5-16,0 0 4 15,0 0-18-15,0 0-49 16,0 4-62-16,0 13-77 15,-41-12-292-15</inkml:trace>
</inkml:ink>
</file>

<file path=ppt/ink/ink27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2:10.97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-3 647 516 0,'0'0'31'0,"0"0"-5"16,0 0 7-16,0 0-1 0,0 0 14 15,0 0-14-15,-20 10-6 16,16-6 0-16,4-4-1 16,0 0 1-16,0 0-10 15,0 0-11-15,0 4 1 16,0 7 0-16,16 0-6 15,36 2 1-15,12 0 14 16,37-3 8-16,18 2-8 16,18-11-1-16,21-1 3 15,16 0-11-15,26 0 5 16,4-5-3-16,17-9-7 16,-12 3 2-16,0-1 0 15,-9 5 1-15,-4 7-4 0,-14 0 2 16,-16 0 7-1,-17 0-6-15,-17 0-3 0,-17 0 5 16,-2 13-4-16,0 4-1 16,-3-3 10-16,9-1-10 15,-10 0 9-15,9 0-8 16,1-5 1-16,-5-1 2 16,-11-6-2-16,3-1 5 15,0 6-2-15,-3-3-3 16,-2 1 0-16,10-4 1 15,-17 0 1-15,12 7-1 16,-8-3 3-16,13-4-3 0,-13 4-1 16,8-4 5-1,4 4-4-15,-1 0 1 16,4-3 3-16,2 4-1 0,-5-1-5 16,-10 5 1-16,5 0 0 15,-5-3 3-15,-4 1-5 16,-1-2 4-16,5 3-1 15,0-1-3-15,1-5 2 16,9 2-4-16,-7-4 0 16,3 0 2-16,4 0 3 15,-6 0-2-15,5 0 2 16,1-6-4-16,-10-8 1 16,5 6 0-16,-5-3 5 15,-4 2-5-15,-1 4 1 16,1 1-1-16,3 0 1 0,7-2 0 15,13 2 1-15,21-15 1 16,29 5 6-16,25-14 6 16,26-6-5-16,11 2-5 15,17-7 2-15,23 5-3 16,9 2-2-16,10 0 1 16,-1-2-3-16,-3 4 2 15,2 2 0-15,-2 0 1 16,-12 0-3-16,-2 8-4 15,-13 2 4-15,-11 1 7 16,-3 3-5-16,2 5-2 16,-15-3 2-16,0 3-1 0,-8-1-1 15,-8 2-2-15,-3-4 2 16,-4 7 2-16,-18 1 2 16,-1-2-4-16,-14 3 1 15,-9 3 0-15,-2-3 0 16,-1 0 0-16,-13-1 1 15,-6-3-1-15,-4 3-1 16,-2-4 3-16,0 8-3 16,3-5 0-16,2 1 0 15,1-7 3-15,-4 3-3 16,4-7 0-16,4 2 1 16,5-1-1-16,2-2 0 15,10-1 0-15,-1 0 3 0,-2 4-2 16,-2 5-1-16,2-1 0 15,-3 1 3-15,-5 1-3 16,0 4 0-16,-14-1 1 16,-3 4-1-16,-7 0 0 15,-7 0 0-15,-2 0-2 16,1 0 2-16,2 0 0 16,-10 0 0-16,-5 4 2 15,-13 2-2-15,-10 2-4 16,-11 1 4-16,-11-1 0 15,-14 4-3-15,-17-7 2 16,-5 8 0-16,-13-9-1 16,-7 2-2-16,-9-2 4 15,2-4-1-15,2 3 0 0,6 1 1 16,0-1 0-16,6 5 0 16,-1-3 0-16,9 9 0 15,1-1 0-15,5-2 1 16,10 2-1-16,5 4 1 15,10-3 1-15,1-3-1 16,8 4-2-16,12-6 3 16,18 3 1-16,16 2-2 15,19-3 0-15,21-1 0 16,3 3-1-16,20 1 1 16,5-1 0-16,-6 1 1 15,6-1-1-15,-11 8 0 16,2-3-1-16,6 0 1 0,-6-1-4 15,-14 6 6-15,-1-2-5 16,-19 1 2-16,-15 1-1 16,-9-2 1-16,-16-6 0 15,-16 3 0-15,-20-8-3 16,-17 4 2-16,-7-8 1 16,-6 3-1-16,-3-4 1 15,12 0 1-15,0 3-1 16,5 0 0-16,12 2 3 15,9 1-6-15,12 4 6 16,5 3-2-16,4 3-1 16,8 9 0-16,-3-9 0 15,4 3 0-15,4-1 0 0,-8-6-1 16,-1 0 1-16,-4-4-4 16,-3 1 4-16,-3-6-3 15,-5 0 0-15,-11-4 2 16,-3-3-1-16,-14 5-2 15,2-6 4-15,-16 6 4 16,-9-2-4-16,-11-4-1 16,-6 0 1-16,-6 0-2 15,0 0 1-15,0 0 1 16,0 0 0-16,4 0 3 16,-4 0-3-16,4 0-1 15,5 0 0-15,-2 3 0 0,6 5 1 16,-5-8-4-1,0 3 8-15,-3-3-8 0,-5 0 3 16,0 0 0-16,0 0 1 16,0 0 0-16,0 0 3 15,0 0 1-15,0 0 3 16,0 0-2-16,0 0 1 16,0 0 0-16,0 0-5 15,0 0 6-15,0 0-1 16,0 0 0-16,0 0-4 15,0 0 3-15,0 0-5 16,0 0 0-16,0 0 2 0,0 0-2 16,0 0-15-1,0 0-6-15,0 0-3 0,0-11-15 16,0-9-28-16,-5-27-30 16,-19-19-30-16,-7-29-174 15</inkml:trace>
</inkml:ink>
</file>

<file path=ppt/ink/ink27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1:07.63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3726 2070 223 0,'0'0'175'0,"0"0"-136"0,0 0 16 15,0 0-11 1,0 0-20-16,0 0-2 0,-16 4-8 16,16-4-1-16,0 0 6 15,0 0-9-15,-5 0 11 16,5 4 1-16,-3-4-11 16,3 4 0-16,-4-4-8 15,4 0 7-15,0 3-7 16,0-3-1-16,0 0 3 15,0 0 0-15,0 0-4 16,0 0 6-16,0 0 2 16,0 0-3-16,0 0 5 15,0 0-3-15,0 0 4 16,0 0 4-16,0-7 1 0,4-16-2 16,11-8-3-16,2-13-9 15,2-3 1-15,2-7 3 16,-1-14-7-16,2-6 1 15,-4-1 3-15,10 2-2 16,-6 6-2-16,-8 11 2 16,14 7-1-16,-11 15 0 15,-2 7-1-15,4 4 1 16,-11 4-1-16,1 10 0 16,-9-1 0-16,4 6 0 15,-4 3 0-15,5 1 0 16,-5 0 1-16,0 0-1 15,0 0-2-15,0 0 1 0,0 0-6 16,0 0 6 0,8 0-3-16,-2 0-7 0,6 0 11 15,8 21-3-15,6 3 2 16,-3 17-2-16,9 6 3 16,-8 5 1-16,3 5 2 15,-4 4-3-15,9-3 3 16,-6 3 2-16,0-6-3 15,-1-6-1-15,-3 3 2 16,1-7-3-16,0-8 0 16,-1 0 2-16,-3-8-2 15,4-3 1-15,-10-7-1 0,-3-6 0 16,-5-2 0 0,-1-4-5-16,0-4-13 0,-4 1-5 15,0-4-16-15,0 0-2 16,0 0-19-16,-8 0-65 15,-24 0-235-15</inkml:trace>
  <inkml:trace contextRef="#ctx0" brushRef="#br0" timeOffset="322.13">3743 1848 376 0,'0'0'84'15,"0"0"-35"-15,0 0 14 16,0 0-31-16,0 0-9 16,0 0-21-16,10-6-1 15,31 6 28-15,4 0 2 16,10-4-11-16,4 3-1 15,8-3-10-15,1-1 0 16,-7 1-7-16,7 0 1 16,-5 0 0-16,-4 4-3 15,1 0-1-15,-5 0-22 16,4 0-59-16,-12-1-78 0,-4-3-217 16</inkml:trace>
</inkml:ink>
</file>

<file path=ppt/ink/ink27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0:53.05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-3508-2975 574 0,'0'0'67'16,"0"0"25"-16,0 0 31 15,0 0-54-15,0 0-41 16,0 0 1-16,-10-10-6 15,10 10-4-15,0 0-9 16,0 0-7-16,0 0 1 16,0 0-8-16,0 0-1 15,0 0 4-15,0 34-5 16,0 13 6-16,0 21 1 16,10-8 5-16,5-7-5 0,-11 0 0 15,5-5-1-15,-5 3 1 16,1-4-1-16,-1-6-18 15,-4-9-5-15,4-3-5 16,-4-2-17-16,5 0-23 16,-1-9-74-16,-4-15-61 15,0-3-183-15</inkml:trace>
  <inkml:trace contextRef="#ctx0" brushRef="#br0" timeOffset="501.97">-3248-3005 365 0,'0'0'94'16,"0"0"-74"-16,0 0 57 16,0 0-13-16,0 0-36 15,0 0-12-15,109-105 2 16,-83 103-14-16,3 2-3 15,1 0-1-15,-1 0-1 16,-3 14 1-16,3 17 0 16,-7 9 0-16,-3 12 2 15,-7 1 10-15,-12 10 5 16,0 4 2-16,0-2 7 16,-3 2-11-16,-25-10-7 15,2-2 0-15,1-12-6 0,8-8 13 16,8-8-7-16,5-16 14 15,4-8-15-15,0-3-1 16,0 0-2-16,0 0 0 16,0 0-3-16,0 0-1 15,0 0-8-15,4 0 2 16,28 0 6-16,13 0 5 16,2-3-1-16,12-12-4 15,-7-4 0-15,5 4 6 16,2-2-6-16,4 6-1 15,-8-4 0-15,0 5 2 16,-19 3-2-16,5 0-10 0,-8 3-17 16,-11 4-70-16,-3 0 36 15,-8 0-118-15</inkml:trace>
  <inkml:trace contextRef="#ctx0" brushRef="#br0" timeOffset="824.02">-1954-2940 430 0,'0'0'106'0,"0"0"-103"0,0 0 20 15,0 0-3-15,0 0-10 16,0 0 8-16,126 23-4 16,-88-23 4-16,-8 0-9 15,8 0 3-15,-6 0 4 16,0 0-2-16,3-19-11 16,-2 0 1-16,-7 2-1 15,-1 1-3-15,-4-3-8 16,-12 7-71-16,0 2-31 15,-9 2-155-15</inkml:trace>
  <inkml:trace contextRef="#ctx0" brushRef="#br0" timeOffset="1162.11">-1799-3233 479 0,'0'0'52'16,"0"0"25"-16,0 0-3 16,0 0-50-16,0 0-24 15,0 0-2-15,-4 0-9 16,4 18 7-16,8-2 4 16,5-9 0-16,-4-1 0 0,-4-6 0 15,-1 0-2-15,-4 0 1 16,4 0-6-16,-4 0 7 15,0 0 10-15,0-29 7 16,0 5 6-16,0 2 0 16,0 10-3-16,0 8-14 15,0 4-6-15,0 0 0 16,0 0-38-16,0 16-70 16,0 25-36-16,0-3-130 15</inkml:trace>
  <inkml:trace contextRef="#ctx0" brushRef="#br0" timeOffset="1493.23">-1607-2530 226 0,'0'0'28'0,"0"0"-9"16,0 0 28-16,0 0-1 16,0 0 17-16,0 0 0 15,63-26-9-15,-58 5-12 16,-1-5-3-16,-4 2 7 0,0 2 2 16,0 6 7-1,0 7-12-15,0 5-14 0,0 4-18 16,0 0-4-16,-4 0-7 15,4 0-5-15,-5 0-30 16,5 18-53-16,0 15-12 16,0-1-58-16,0-14-185 15</inkml:trace>
  <inkml:trace contextRef="#ctx0" brushRef="#br0" timeOffset="1971.98">-901-3050 211 0,'0'0'393'0,"0"0"-302"15,0 0 34-15,0 0-63 16,0 0-27-16,0 0-21 15,-60 0-5-15,46 23-7 16,14 2-2-16,-4 9-2 16,4 2 2-16,0-10 0 15,0-1-3-15,0-3-1 16,18-9 1-16,9 2 2 16,6 1 1-16,-3-7-2 0,4-1 2 15,1-5-1 1,-2 4 0-16,-3 1 1 0,4 1-6 15,-13 4-2-15,-2 0-1 16,-6 2-10-16,2 5 9 16,-11 0 8-16,-4 0 1 15,0 11 1-15,0 0 0 16,0 2 0-16,-8 5 0 16,-16-6 1-16,5-4 0 15,-2-6 0-15,0-3-1 16,0-5 0-16,-1-4 0 15,-3-10-2-15,3 0-35 16,1-3-86-16,-7-33-95 0</inkml:trace>
  <inkml:trace contextRef="#ctx0" brushRef="#br0" timeOffset="2198.38">-934-3077 173 0,'0'0'400'0,"0"0"-369"16,0 0 51-16,0 0-16 15,0 0-30-15,0 0-8 16,105-160-5-16,-73 128-17 16,9 4 0-16,0-6-5 15,4 6 0-15,5-8-2 0,1 7-50 16,-23 10-132-16,-8 14-293 15</inkml:trace>
  <inkml:trace contextRef="#ctx0" brushRef="#br0" timeOffset="50217.01">2930-3098 320 0,'0'0'77'0,"0"0"8"16,0 0-15-16,0 0-23 15,0 0-5-15,0 0 3 16,0-12-8-16,0 12 8 16,0 0 8-16,0 0-20 0,0 0-4 15,0 0-2 1,0 0-10-16,0 0 7 0,0 0-11 15,0 0 0-15,0 0-1 16,0 0-5-16,0 0-2 16,0 0-4-16,0 0-2 15,0 0-2-15,0 7-3 16,0 29 6-16,0 4 4 16,0 15-3-16,0-5 3 15,0 6-3-15,0-2-2 16,0 0 3-16,0-6-3 15,0-8 2-15,0 3-1 16,0-11 1-16,0-12-1 16,0-1 0-16,0-7 0 15,0-5 1-15,0-7 0 0,0 0 0 16,0 0-1-16,0 0 0 16,0 0 2-16,0 0-2 15,0 0-2-15,0 0-14 16,0 0-12-16,0 0-26 15,0 0-35-15,0 0-60 16,0 0-74-16</inkml:trace>
  <inkml:trace contextRef="#ctx0" brushRef="#br0" timeOffset="50858.31">3289-3046 225 0,'0'0'220'0,"0"0"-145"16,0 0-5-16,0 0-4 15,0 0-23-15,0 0-9 16,0-4 4-16,0 4-1 16,0 0-8-16,0 0-12 0,0 0 0 15,0 0-9-15,0 0-6 16,0 4-2-16,0 27 10 16,0 5-8-16,0-2 3 15,0 1-5-15,0-1-2 16,-4 7 2-16,0 2 0 15,-1-3 6-15,5 2-5 16,0-2-1-16,0-5 0 16,0 1 0-16,0-2 2 15,0-6-2-15,0 0 0 16,0-2 0-16,0-9 1 16,0-2-1-16,0-3 0 0,0-5 0 15,0-1 0 1,0-2 1-16,0-4 0 0,0 0 2 15,0 0-2-15,0 0-1 16,0 0 0-16,0 0 5 16,0 0-4-16,0 0 1 15,0 0 0-15,0 0 1 16,0 0-2-16,0 0-1 16,0 0 0-16,0 0 1 15,0 0-6-15,0 0 7 16,0 0-4-16,0 0-17 15,0 0-18-15,0 0-20 16,0 0-37-16,5 0-28 16,11-7-133-16</inkml:trace>
  <inkml:trace contextRef="#ctx0" brushRef="#br0" timeOffset="51881.15">3880-2881 173 0,'0'0'50'0,"0"0"6"15,0 0 8-15,0 0-5 16,0 0-11-16,0 0 7 15,0-12-13-15,0 12-10 16,0-4-3-16,0 4-7 16,0 0 5-16,0 0-11 15,0 0 0-15,0 0 1 16,0 0 1-16,0 0 2 16,0 0 1-16,0 0 6 0,0 0 0 15,0 0-8 1,0 0-4-16,0 0 4 0,0 0-8 15,0 0 5-15,0-3-2 16,0 3-9-16,-9 0 5 16,-2 0-9-16,-4 0 0 15,-2 0-1-15,-4 0-1 16,1 3 1-16,6 16-1 16,0 2 1-16,-9 5-1 15,13 3-2-15,1-2 3 16,5 8-5-16,4-5 5 15,0-3-2-15,0 7-2 16,0-3 3-16,0-1-3 16,4-6-3-16,15-4 2 15,4 0-10-15,4-5 7 0,3-4 1 16,9 1 3-16,-3-12-5 16,8 0 2-16,-2 0-6 15,0 0 8-15,3-19 5 16,-3-2 1-16,-7-5-1 15,-3 3 1-15,-15-1 0 16,-7 1 3-16,1-2 5 16,-11-2-6-16,0-8 7 15,0-1 5-15,0 1-4 16,-25-4-2-16,-6 1 2 0,2 2-2 16,-5 7-4-16,2 6 3 15,4 0-3 1,-8 12 0-16,13 2 0 15,1-1-5-15,2 6-4 0,4 4 1 16,10 0-11-16,2 0-21 16,-5 0-29-16,9 0-87 15,0 17-3-15,0 0-110 16</inkml:trace>
  <inkml:trace contextRef="#ctx0" brushRef="#br0" timeOffset="52409.89">4654-3019 398 0,'0'0'109'16,"0"0"-20"-16,0 0-25 15,0 0-15-15,0 0-6 16,0 0-4-16,-24-4-18 16,9 4-2-16,2 12-6 15,-6 14-3-15,2 1-8 16,7 7-2-16,1 5-1 16,5 0 1-16,4 5 2 15,0 0 2-15,0-4-4 16,0 4-1-16,17-9-2 0,6-1-2 15,9-10 1-15,3-3-2 16,3-9-9-16,-2-12-2 16,5 0 3-16,1 0 3 15,-7-12 11-15,-2-13 3 16,-7-8 4-16,-1 4-4 16,-8-2 0-16,-11-9 6 15,1 0 10-15,-7 0 22 16,0-8-20-16,0 9 4 15,-7-4 0-15,-26-1-5 16,2 9-2-16,-4 2-2 0,0 10-15 16,-1 9 5-16,9 10-6 15,-5 4 0 1,8 0-41-16,11 0-48 0,-10 41-97 16,4 7-176-16</inkml:trace>
  <inkml:trace contextRef="#ctx0" brushRef="#br0" timeOffset="32451.44">6688-3226 225 0,'0'0'63'0,"0"0"4"16,0 0 12-16,0 0-18 15,0 0-18-15,0 0-8 0,0 0 5 16,0 0 10-16,0 0-5 16,0 0 9-16,0 0 2 15,0 0-32-15,0 0 5 16,0 0-7-16,0 0-5 15,0 0-12-15,0 0 1 16,0 0 0-16,0 0-9 16,0 0 3-16,0 11-7 15,0 15-1-15,0 12 8 16,0 1 2-16,0 6-2 16,0-7 0-16,0 3 0 15,0-8 1-15,-4 8 0 16,-1-5-2-16,1-4 2 0,4-1-1 15,-4-11 0 1,-4-5 2-16,8 0-2 0,-4-11 0 16,4-1 0-16,0-3 1 15,0 0-1-15,0 0 0 16,0 0 0-16,0 0 0 16,0 0-5-16,0 0-16 15,0 0-18-15,0 0-34 16,0 0-30-16,0 0-40 15,0 0-121-15</inkml:trace>
  <inkml:trace contextRef="#ctx0" brushRef="#br0" timeOffset="33943.48">6743-3107 315 0,'0'0'109'0,"0"0"-27"15,0 0-18-15,0 0-26 0,0 0-11 16,0 0 10-16,-14-5-9 16,14 5 3-16,0 0-12 15,0 0 2-15,0 0-12 16,-2 0 6-16,-2 0-10 16,-5 5-1-16,-2 29 6 15,-8 10 3-15,-2 0-6 16,1-4-5-16,10-1 6 15,-3-11-5-15,9-3 3 16,4-7-3-16,0-10-3 0,-5-8 0 16,5 4-5-1,0-4 10-15,0 0-1 0,0 0-2 16,0 0-2-16,0 0 0 16,0 0-9-16,22 0 9 15,16 0 10-15,5 0-7 16,5 0 1-16,1 0-4 15,-4 0 2-15,-3 0-1 16,-1 0-1-16,-6 4-4 16,-2 13 4-16,-7 1-1 15,-3 1 2-15,-4 1-2 16,-14-2-5-16,-1 9 6 16,-4-1 1-16,0 1 0 15,0 8-1-15,0-4 4 0,-4 6 7 16,-24-10 1-16,1 4 2 15,0-5 0 1,-4-5-6-16,7-4 3 0,4-7-10 16,4-2 8-16,2-4 2 15,-4 1-11-15,2-5 9 16,5 0-8-16,2 0-1 16,-1 0 0-16,1 0-11 15,0 0-16-15,1-20-36 16,2-8-88-16,6-6-91 15</inkml:trace>
  <inkml:trace contextRef="#ctx0" brushRef="#br0" timeOffset="34853.05">7949-2705 343 0,'0'0'159'0,"0"0"-114"16,0 0 10-16,0 0-22 0,0 0-33 15,0 0-4-15,88-4 4 16,-39-5 5-16,14 0-3 16,1 0-1-16,-1-3 2 15,-6 6-3-15,1-5 0 16,-16 5 0-16,-7 1-7 15,-10 1-48-15,-11 4-47 16,-10-4-61-16,-4 0-32 16</inkml:trace>
  <inkml:trace contextRef="#ctx0" brushRef="#br0" timeOffset="35346.65">8397-2922 299 0,'0'0'54'0,"0"0"84"16,0 0-48-16,0 0-44 15,0 0-7-15,0 0-23 16,-15-14-14-16,15 14-2 16,0 0-3-16,31 0-1 15,4 0 5-15,10 0-1 16,-6 0 2-16,0 4-2 16,-4 18-2-16,-3 3-1 15,-9 1 2-15,-4 2 0 16,-11 1 1-16,-8 8 0 15,0-2 5-15,0 5-5 16,0 3 0-16,-23 1 6 16,-12-1 7-16,2 0 7 15,2-7-11-15,2-10 1 0,11-3 8 16,2-17-4-16,14-2 6 16,-2 0-2-16,4-4-3 15,0 0 7-15,0 0-14 16,0 0 10-16,0 0 7 15,0-25 5-15,0-13-21 16,0-7-3-16,4-14 6 16,2-3-3-16,-2-5-3 15,4 1-5-15,-8 6 6 16,4 0 3-16,-4 19-1 16,0 7-7-16,0 7 6 15,0 18-8-15,0 5 0 16,0 0 0-16,0 4-6 15,0 0-37-15,0 0-45 16,4 0-147-16,-4 4-122 0</inkml:trace>
  <inkml:trace contextRef="#ctx0" brushRef="#br0" timeOffset="33126.53">6988-3011 275 0,'0'0'78'16,"0"0"-1"-16,0 0-1 15,0 0-35-15,0 0-16 16,0 0-2-16,-4-12-5 16,4 12 8-16,0 0 8 15,0 0-7-15,0 0 4 16,0 0-10-16,0 0 2 15,0 0-3-15,0 0-7 16,0 0-5-16,0 0-4 16,0-4 4-16,0 4-6 15,0 0-1-15,0-2 8 0,0 2-7 16,0 0 0 0,0 0-2-16,0 0 0 0,0 0 3 15,0 0-2-15,0 0-1 16,0 0 0-16,0 0 3 15,0 0-3-15,0 0 6 16,0 0-12-16,0 0 12 16,0 0-12-16,0 0 11 15,0 0-10-15,0 0 5 16,0 0-1-16,0 0 1 16,0 0 0-16,0 0 0 15,0 0 0-15,0 0 0 16,0 0 1-16,0 0 2 0,0 0-3 15,0 0-4-15,0 0 1 16,0 0-18-16,0 0-49 16,0 0-11-16,0 0-55 15,0 0-154-15</inkml:trace>
  <inkml:trace contextRef="#ctx0" brushRef="#br0" timeOffset="34310.5">6839-3089 426 0,'0'0'85'0,"0"0"-23"15,0 0 3-15,0 0-31 16,0 0-18-16,0 0-5 16,109-43-6-16,-69 33 6 15,15 3 0-15,-1-4 2 16,-3 11-12-16,4-8 1 15,-4 4 3-15,-2-2-5 16,-4 2 1-16,-3 0 1 0,-10 4 0 16,-4 0-2-16,-10 0 0 15,3 0 0-15,-8 0 0 16,-2 0 0-16,2 0 0 16,-2 0 0-16,5 0-2 15,2 0-41-15,6 0-61 16,-11 0-169-16</inkml:trace>
  <inkml:trace contextRef="#ctx0" brushRef="#br0" timeOffset="16079.45">5964-1467 294 0,'0'0'85'16,"0"0"29"-16,0 0-39 15,0 0-25-15,0 0 7 16,0 0-14-16,-64 0-16 16,48 0 8-16,1 0-5 15,-4 0-7-15,1 0-6 16,-9 0-4-16,3 16-4 16,-9 15-2-16,3 9-7 15,1 3 5-15,4 8-5 16,2-1 0-16,11 6 0 0,3-3 0 15,9-1 0-15,0-6 0 16,0-3-3-16,5-3 1 16,28-6-2-16,9-6 3 15,6-5 1-15,3-14-2 16,8-5 0-16,-4-4 2 16,5 0-9-16,4-12 8 15,-13-19-8-15,-6-5 8 16,-5-7 1-16,-9 0 0 15,-2-4 2-15,-19-2-1 16,-10-4 0-16,0-2 5 16,0 1-6-16,-15 3 3 15,-18 0-2-15,2 8-1 16,0 4 0-16,-1 9-1 16,8 4-1-16,-3 8-13 0,9 9 2 15,-11 5-25-15,5 4-32 16,-5 0-33-16,-2 4-65 15,1 17-61-15</inkml:trace>
  <inkml:trace contextRef="#ctx0" brushRef="#br0" timeOffset="16341.75">5750-1250 273 0,'0'0'15'16,"0"0"-4"-16,0 0 97 0,0 0-32 16,0 0-27-16,0 0-13 15,108 223-9-15,-61-182-4 16,8 3 2-16,-1-1 2 16,9-4-19-16,0-2-1 15,11 0-4-15,4-6 4 16,-10-1 0-16,-8-4-7 15,-11-1-61-15,-13-11-25 16,-27-1-193-16</inkml:trace>
  <inkml:trace contextRef="#ctx0" brushRef="#br0" timeOffset="53285.07">5754-13 441 0,'0'0'111'15,"0"0"-56"-15,0 0 31 16,0 0 9-16,0 0-39 16,0 0-32-16,0 0 6 15,0 0-13-15,0 0-7 16,0 14-10-16,0 20 4 15,0 14-3-15,0 5 8 16,0 13-5-16,-4-5-2 16,-2 4 0-16,6 1 0 0,0-10 0 15,0-9-1-15,0-6 0 16,0-13 0-16,0-5-1 16,0-6 0-16,0-10-3 15,0-3 4-15,0 0-1 16,0-4 0-16,0 0 1 15,0 0-2-15,0 0 1 16,0 0-7-16,0 0-13 16,0 0-24-16,0 0-50 15,0-8-72-15,4-16-123 16</inkml:trace>
  <inkml:trace contextRef="#ctx0" brushRef="#br0" timeOffset="53757.64">6160-13 280 0,'0'0'220'15,"0"0"-137"-15,0 0 19 16,0 0-24-16,0 0-14 16,0 0-27-16,0-25-10 0,0 25-8 15,0 0-2-15,0 0-8 16,0 0 2-16,0 0-10 16,0 0 0-16,0 0 3 15,0 0-4-15,0 17-4 16,0 22 4-16,0 0 1 15,0 3 0-15,0 10 2 16,0-1 0-16,0-4-1 16,0 1-2-16,0-1 0 15,0-1 4-15,0-3-3 16,0-3-1-16,0-6 0 16,0-3 3-16,0-7-3 15,0-1 0-15,0-6 0 0,0-2 1 16,0-3-1-16,0-5-2 15,0-3-1-15,0 2-10 16,0 1-2-16,0 0-15 16,0 1-28-16,0-5-47 15,0-3-30-15,0 0-120 16</inkml:trace>
  <inkml:trace contextRef="#ctx0" brushRef="#br0" timeOffset="54335.55">6620 181 515 0,'0'0'60'16,"0"0"22"-16,0 0 9 15,0 0-33-15,0 0-30 16,0 0-19-16,-96 38-1 16,77-7-2-16,-2 11-4 15,6 2 3-15,5-2-4 16,1 1 0-16,9-4-1 16,0 2-1-16,0 0 0 15,0-9 0-15,0-4 1 0,0 0-1 16,0-5 1-16,13-8-1 15,-3 0 1-15,14-8 0 16,2-7-7-16,7 0 3 16,-1 0 4-16,9 0 0 15,5-7 0-15,-11-19 0 16,7 5 0-16,-12-2 0 16,-9-1 3-16,-4-10-2 15,-17 3-1-15,4-10 10 16,-4 5-1-16,0-3 2 0,0-2 10 15,0 2-2 1,-8-1-13-16,-20 12 3 16,-4 1-1-16,-1 5 2 0,-2 9 3 15,-1 2-11-15,8 7-2 16,1-4 1-16,3 8-1 16,11 0 0-16,5 0-1 15,-1 0-10-15,-1 0-26 16,1 15-41-16,9 17-27 15,0-4-44-15,0-5-195 16</inkml:trace>
  <inkml:trace contextRef="#ctx0" brushRef="#br0" timeOffset="54971.85">7322 241 556 0,'0'0'85'16,"0"0"21"-16,0 0-8 16,0 0-50-16,0 0-12 15,0 0-17-15,0-4-3 16,0 4-12-16,-10 4 5 15,-5 21-7-15,-9 12-2 0,13-2 0 16,-7-1 0 0,12 2 0-16,-3-1 1 0,9 2-3 15,0-5 1-15,0 2-3 16,0-6 3-16,0-3 0 16,0-3 1-16,19 0 0 15,4-5-4-15,3-4 1 16,8 1-11-16,-7-5 9 15,18-9-7-15,-6 0 0 16,3 0 9-16,0-4-9 16,-5-24 11-16,-1-6 1 15,-4-7 1-15,0 4-1 16,-13 1 5-16,-3-3-1 16,-5-1 8-16,-11-3 7 15,0-7-4-15,0 9 3 0,-23 1-8 16,-9-1 5-16,-9 9-1 15,-5 4-2-15,1 6-3 16,-9 9-9-16,8 3 4 16,10 4 8-16,-2 6-11 15,-3 0 0-15,15 0 3 16,-7 0-4-16,14 0 0 16,3 0-5-16,2 10 3 15,5 14-32-15,-11 14 8 16,8-2-18-16,8 1-8 15,4-1-29-15,0-4-63 16,0-2-15-16,0-9-154 16</inkml:trace>
  <inkml:trace contextRef="#ctx0" brushRef="#br0" timeOffset="56302.66">5577-26 53 0,'0'0'140'16,"0"0"-109"-16,0 0 7 15,0 0 24-15,0 0-8 16,0 0 5-16,4-9-4 0,-4 9-20 16,0 0 1-1,5-3-7-15,-5-1-8 16,0 4 7-16,0 0 5 0,0 0-10 16,0 0 4-16,0 0-4 15,0 0 16-15,0 0-6 16,0 0-10-16,0 0 0 15,0 0-11-15,4 0-1 16,-4 0-3-16,0 0-4 16,0 0-2-16,0 0-3 15,0 0 2-15,0 0-2 16,0 0-3-16,0 0 1 16,0 0 2-16,9 0 1 0,-8 0 0 15,8 0 0 1,0 0-7-16,2 0-19 0,1 7-28 15,1-7-19-15,-7 0 4 16,10 0 8-16,-2 0 21 16,5-7-7-16,-6-11 13 15,-7 8 19-15,-3 3 15 16,-3 7 1-16,4 0 12 16,-4-6 31-16,0 6 7 15,0-4-12-15,0 4-3 16,0 0-1-16,0 0-9 15,0 0-1-15,0 0 1 16,0 0-3-16,0 0-9 16,0 0 3-16,0 0-1 15,0 14-1-15,0 10 12 0,0 4-5 16,0 16-12-16,0-1-8 16,0 2 5-16,0 2-1 15,0-3-2-15,-7 3-4 16,2-3 1-16,5 1 0 15,-1-5 2-15,1-6-1 16,0-3-2-16,0-5 0 16,0-4 0-16,0-9 2 15,0-1-2-15,0-4 0 16,0-1-2-16,0 0-15 0,0 3-31 16,0-3-84-1,0-1-55-15,0-6-217 16</inkml:trace>
  <inkml:trace contextRef="#ctx0" brushRef="#br0" timeOffset="44861.33">1176 132 349 0,'0'0'86'16,"0"0"26"-16,0 0-31 16,0 0-14-16,0 0 0 0,0 0 1 15,0 0-25-15,-23-33-8 16,23 33 0-16,-6 0-7 16,-3 0-14-16,-4 0-6 15,-19 8 7-15,0 30-13 16,-12 11 1-16,7 6-1 15,1-1-2-15,17-3-1 16,2-7 0-16,2 5 1 16,11-5 0-16,4-4-3 15,0-5 3-15,0-2-3 16,9-3 1-16,22-9-2 16,4-7-6-16,9-10-2 0,5-4 0 15,2 0 3-15,-2-8 1 16,2-22 8-16,3-11-2 15,-17 0 3-15,-5-3-1 16,-16 0 7-16,-10-1 3 16,-6-3-8-16,0-3 5 15,-19 1-1-15,-11 3-1 16,-7 9 1-16,10 2 5 16,4 15-10-16,8 8 3 15,-2 6-4-15,8 0 1 16,5 7-1-16,-1 0-1 15,5 0-17-15,0 0-33 16,0 0-42-16,0 7-133 16,0 16 74-16,13 1-121 15</inkml:trace>
  <inkml:trace contextRef="#ctx0" brushRef="#br0" timeOffset="45329.57">1700 166 395 0,'0'0'97'15,"0"0"-51"-15,0 0 44 16,0 0-30-16,0 0-27 0,0 0-12 16,-5 83-9-1,-22-39 11-15,8 5-9 0,2-1 4 16,2-1-11-16,11-7-4 15,4-1 3-15,0 6-4 16,0-17 1-16,0 8-3 16,10-4 0-16,12-12 3 15,5-5-3-15,5-3 0 16,0-12-7-16,4 0 6 16,6 0 1-16,-7-17 2 15,3-20-2-15,-8-4 6 16,-1-2-3-16,-11-3 4 15,-5-1 0-15,-13 3 0 16,0-4 6-16,0-2 5 16,-18 3-5-16,-18 4-12 15,4 7 5-15,-6 2-2 16,8 14-7-16,5 9 3 0,14 3 0 16,5 8 0-16,2 0-6 15,4 0-46-15,-5 0-70 16,5 19-27-16,0 13-92 15</inkml:trace>
  <inkml:trace contextRef="#ctx0" brushRef="#br0" timeOffset="45811.55">2173 250 416 0,'0'0'84'0,"0"0"-4"16,0 0-4-16,0 0-31 15,0 0-29-15,0 0-14 16,0 20 0-16,-5 13 1 16,1 6 2-16,4-3-1 15,0 5 3-15,0-4-6 16,0-6-1-16,0 2 1 15,0-5-1-15,4-2 0 16,11-1 2-16,1-11-2 0,4-2 1 16,-7-8-1-1,6-4 0-15,4 0-3 0,-10 0 2 16,6 0 1-16,3-27 0 16,-3-1 12-16,-2-8-7 15,-8-5 4-15,-9 4 4 16,0-4-9-16,0-3 3 15,0-3 6-15,-9 3 9 16,-17 5-2-16,1 5-6 16,4 13-6-16,-1 6-3 15,6 11-1-15,4 1-2 16,8 3-1-16,2 0-2 0,-6 0-15 16,3 7-63-1,1 29-24-15,4 2-22 0,0-11-202 16</inkml:trace>
  <inkml:trace contextRef="#ctx0" brushRef="#br0" timeOffset="46310.34">2766 237 532 0,'0'0'38'0,"0"0"-16"16,0 0 45-16,0 0-27 0,0 0-21 15,0 0-5-15,0 60 16 16,-13-19 4-16,-2 6-6 16,-2-3-10-16,-2 4-6 15,15-5-6-15,2-8-4 16,2-1-2-16,0 2 2 15,0-8-2-15,0-8 0 16,19-1-1-16,9-7 0 16,-5-5 0-16,13-7 1 15,-1 0-1-15,-2 0 0 16,-2-11 1-16,2-18 0 16,-5-2 1-16,-1-10 2 0,-5-3-1 15,-8-4 2-15,-9 6 1 16,-5-4 1-16,0 2-2 15,0-3 3-15,-9 7 3 16,-18 2 4-16,-10 10-2 16,10 11-3-16,-2 2-5 15,3 8 2-15,4 5-5 16,2-4-2-16,4 6 1 16,5 0-8-16,-2 0-31 15,-7 12-39-15,8 6-54 16,4-4-103-16</inkml:trace>
  <inkml:trace contextRef="#ctx0" brushRef="#br0" timeOffset="71691.56">504 127 569 0,'0'0'26'15,"0"0"49"-15,0 0 13 0,0 0-24 16,0 0-31-16,0 0 0 16,0 0-3-16,0 0 0 15,-39-15-3-15,31 14-4 16,-4-3-5-16,0 4-5 16,7 0 3-16,-8 0-6 15,4 0-1-15,-4 0 0 16,-6 0 1-16,0 0-4 15,-3 0 2-15,-7 0-6 16,3 5-2-16,-12 10 3 0,12 13-2 16,-3-2 3-1,-1 2 0-15,8 4-4 16,-16 0 0-16,17 2 0 0,0 1-6 16,4 1 6-16,4 7 0 15,0 1 0-15,4-2 0 16,9-1-5-16,0 0 5 15,0-9 0-15,0 0-3 16,0-2 3-16,13-2-8 16,9-4 6-16,-3-4 2 15,13 0-5-15,-5-3 3 16,10-4-5-16,-6-5-2 16,10-4 7-16,-3-4-3 0,1 0 3 15,3 0 2 1,-1-11 0-16,-1-12 1 0,2-8 3 15,-3-7-4-15,4-3 4 16,-6 4-3-16,-2-10 0 16,-6 10 0-16,-3-8 1 15,-11-2 0-15,1 2-2 16,0-7 2-16,-16 5 4 16,0 7-6-16,0-3 0 15,0 8 3-15,0-1-2 16,0-2 2-16,-24 11 1 15,6-9 2-15,-4 14 2 16,-1 6-3-16,-1 7 3 16,3 4 0-16,-8-3-4 15,-2 8-4-15,-1 0 0 0,9 0 0 16,-6 0 0-16,7 0 0 16,5 0 0-16,-6 13-1 15,4 1 1-15,6-3 0 16,4 3 0-16,5-5-1 15,-1 5-1-15,1-1-4 16,0-5-10-16,4 2 1 16,-6-5-5-16,1 4-7 15,4-6-4-15,1 5 1 16,0-8-15-16,0 4 3 16,0-4-4-16,0 0-3 15,-9 0-37-15,1 0-32 16,-5 0-34-16,-5 0-48 15</inkml:trace>
  <inkml:trace contextRef="#ctx0" brushRef="#br0" timeOffset="80204.51">142 1214 41 0,'0'0'535'0,"0"0"-514"15,0 0 75-15,0 0-3 16,0 0-61-16,0 0-12 16,-28 0-3-16,18 23-9 15,-7 8 19-15,-5 5-1 16,2 2-7-16,2-3-11 16,-4-3 5-16,7 1-2 0,3-11-5 15,6-4 10 1,-3-9-15-16,9-9 3 0,0 0 8 15,0 0-12-15,0 0 8 16,0 0-5-16,0 0 1 16,0 0 0-16,0-16 3 15,0-17-4-15,0-9 1 16,0-15-3-16,5-1 1 16,8 2-1-16,7 0-1 15,2 11 1-15,-5 1-1 16,-2 11 1-16,4 11 0 15,-11 9-1-15,1 3 1 0,-5 9 0 16,-4 1-1-16,0 0-2 16,5 0 0-16,5 0 2 15,13 0-1-15,3 0 0 16,-3 15 2-16,9 2-1 16,-6 3 1-16,8 3 6 15,-4 3-3-15,4 0-2 16,-2 1-1-16,8 0 1 15,-8 1-1-15,0-4 0 16,-2 3-1-16,4-7 2 16,-4 3-7-16,-1-1 8 15,-11-3-4-15,-4-6 2 16,-5 2-2-16,5-2-1 0,-5-3 0 16,-9-1 0-16,0 2 0 15,0 0 2-15,0 5 5 16,0 5-3-16,-19-3 10 15,-4 8 0-15,-22-7-2 16,0 3-3-16,-10-2-3 16,0 1 5-16,4-2 0 15,2-1-3-15,4-4-1 16,4-8 6-16,5 1-6 16,7-2 9-16,7-4-5 15,-1 10-2-15,8-11 1 16,2 3-2-16,5-3 2 15,3 0-6-15,5 0 5 16,0 0-7-16,0 0-1 0,0 0 0 16,0 0 1-16,0 2 1 15,0-2 3-15,0 0-4 16,0 0 0-16,0 0 0 16,0 0-7-16,0 0 7 15,0 0 0-15,0 0 2 16,0 0-1-16,0 0 4 15,0 0-5-15,0 0 0 16,0 0-1-16,0 0-1 16,0 0-1-16,0 0 3 15,0 0-1-15,0 0 0 16,0 0-3-16,0 0-5 16,0 0-9-16,0 0-9 0,0 0-9 15,0 0-12-15,0 0-14 16,0 0-50-16,0-16-84 15,0 0-267-15</inkml:trace>
  <inkml:trace contextRef="#ctx0" brushRef="#br0" timeOffset="79170.18">346 1016 651 0,'0'0'33'16,"0"0"10"-16,0 0 28 15,0 0-40-15,0 0-7 16,0 0-13-16,0 0-1 16,0-6 5-16,0 6-8 15,0 19 10-15,0 6 8 16,5 5-7-16,-5 5-6 15,0 14 10-15,0-3-8 16,4 0-3-16,0 9-4 16,5 0-1-16,-3 2 1 15,3 2 2-15,5-2-7 16,-5 1 2-16,0-8-2 16,-1 1-1-16,-2-3 0 0,3-13 1 15,-9 2-1-15,0-8 0 16,4-8-1-1,-4-5 0-15,7-10 1 0,-7-2-2 16,8-4 2-16,-8 0-2 16,0 0 1-16,0 0-2 15,0 0-10-15,0 0-6 16,0 0-12-16,0 0-21 16,0-8-34-16,0-16-143 15,-15-15-98-15</inkml:trace>
  <inkml:trace contextRef="#ctx0" brushRef="#br0" timeOffset="82251.17">49 1557 433 0,'0'0'92'0,"0"0"-29"16,0 0 53-16,0 0-32 15,0 0-30-15,0 0-18 16,-17 0-4-16,17 0-12 16,0-14-5-16,0-3-4 15,4-8-7-15,15-5-2 16,8 1 6-16,-5-4-7 15,7 1 3-15,-3-2 1 16,-3 3-2-16,1 4-2 16,-11 7 6-16,0 6-3 15,-12 1 5-15,4 13-6 16,-5 0 5-16,0 0-1 0,0 0-4 16,0 0-2-1,0 0 7-15,0 0-3 0,0 0-5 16,0 0-5-16,0 0 5 15,0 0 0-15,7 0 0 16,9 0-3-16,-3 17 3 16,9 0-4-16,1 9 9 15,9-2-4-15,-5 3 0 16,5-3-1-16,-4 3-3 16,-5-3 3-16,-6-1 0 15,-4-10 2-15,-4 5-2 16,4-5 2-16,-6 0-3 15,-7-3 1-15,0-6 0 16,0-4 0-16,0 0-1 0,0 8 3 16,-16-4 6-16,-14 1 2 15,-16 3-7-15,-8-4-3 16,-6 1 4-16,7-5 6 16,-7 0-6-16,5 0 3 15,4 0-3-15,9 0 1 16,16 0 5-16,9 0-5 15,8 0-3-15,9 0 5 16,0 0-7-16,0 0 0 16,0 0-5-16,0 0-1 15,0 0 1-15,0 0 4 16,0 0 1-16,22 0 1 16,8-13 2-16,17-4-3 0,4-4-2 15,4-5-8 1,0-2 1-16,-3 8 5 0,3-2 0 15,-13 3-9-15,-19 10 9 16,1 2-4-16,-24-1-2 16,4 8 10-16,-4 0 5 15,0 0-4-15,0 0-1 16,0 0-1-16,-23 0-3 16,-5 0 1-16,-12 0 3 15,-1 0 5-15,-5 0-4 16,1 0-1-16,4 11 0 15,3-3 1-15,12-4 0 0,3 1 0 16,13-5 2-16,5 0-3 16,5 0-5-16,0 0-3 15,0 0-1-15,0 0 6 16,0-5 1-16,0-18-4 16,28 3 4-16,8 0-5 15,6 0 0-15,-5 1 6 16,-1 4-2-16,-6 4 1 15,-5 9-3-15,-3-2 3 16,-14 4-6-16,-8 0 2 16,0 0-6-16,0 0 3 15,0 0 8-15,0 0-2 16,0 14 3-16,-17 4 4 16,-6 3-2-16,0-3-2 15,10-4 7-15,-1-1-5 0,6-7 0 16,8-6-2-1,0 0 0-15,0 0-4 0,0 0-8 16,0 0 3-16,0 0 8 16,13 0-3-16,13-13-2 15,3-10 7-15,-7 6-3 16,-3-5 0-16,-2 7-4 16,-3 5-4-16,-9-7 7 15,-5 8 6-15,0-6-1 16,0 8-2-16,-28 0-3 0,-8 4 3 15,-10-1-4 1,-10 4 4-16,-2 0 0 0,-1 0 2 16,1 0 0-16,12 0 3 15,12 0-1-15,23 0-3 16,9 0 7-16,2 0-8 16,0 0-7-16,0 0 6 15,13 0-4-15,21 0 4 16,0-8 1-16,13 0 1 15,4 3-1-15,-5 1 0 16,-5 4 0-16,4 0-1 16,-14 0 0-16,14 0-1 15,-3 0-5-15,-10 4 0 16,5 9 7-16,-7-1-3 16,-1 1 3-16,-7-2-8 0,0 6-1 15,7 0 9-15,-12-4 0 16,6 2 1-16,-4 0-2 15,-6-9 1 1,-3 2-2-16,-1-5 1 0,-5 1 1 16,-4-4 0-16,0 0 0 15,0 3 0-15,0 1 1 16,0-4 13-16,0 0 7 16,-8 0-2-16,-20 4-5 15,-18 0-7-15,-5 4-2 16,-4-1 0-16,-5 3-1 15,4-7 5-15,5 12-1 0,9-7-1 16,20-3 3 0,13 1 4-16,9-6-13 0,0 0-1 15,0 0 0-15,0 0-8 16,0 0 3-16,0 0-8 16,0 0 13-16,0 0 0 15,14 0-1-15,-1 0 4 16,16 0 0-16,1 0-1 15,-2 0-1-15,-1-6-1 16,-8 2-2-16,-6 3-1 16,-6 1 0-16,-7 0 3 15,0 0-3-15,0 0 7 16,0 0-7-16,0 0 8 0,0 0-3 16,0 0 0-1,0 0-1-15,0 0 0 0,0 0 2 16,0 0 4-1,0 0-5-15,0 0 2 0,0 0-4 16,0 0 0-16,0 0 0 16,0 0 1-16,0 0-1 15,0 0 0-15,0 0-1 16,0 0 0-16,0 0-1 16,0 0 0-16,0 0-4 15,0 0 3-15,0 0-5 16,0 0 1-16,0 0-1 0,0 0-4 15,0 0-3 1,0 0 0-16,0 0-27 16,0 0-9-16,0 0-55 0,0 0-58 15,0 0-82-15</inkml:trace>
  <inkml:trace contextRef="#ctx0" brushRef="#br0" timeOffset="98985.13">529 905 13 0,'0'0'25'0,"0"0"-20"15,0 0 3-15,0 0-8 16,0 0 2-16,0 0-4 16,0 0-49-16</inkml:trace>
  <inkml:trace contextRef="#ctx0" brushRef="#br0" timeOffset="88719.29">470 2216 501 0,'0'0'106'0,"0"0"-96"15,0 0 110-15,0 0-38 16,0 0-53-16,0 0-14 16,-156 8 2-16,129 28-9 0,1 7-4 15,3 7 6 1,8 5 4-16,6 0-6 0,9-1-4 15,0 0-2-15,0-3-3 16,9-11 1-16,17 0-2 16,8-17 1-16,2 1 0 15,0-11 1-15,10-4 4 16,-9-9-3-16,-1 0-1 16,3-3 1-16,3-28 1 15,-13-9 3-15,-3-3-2 16,-7-6 1-16,-10-3-4 15,-9 1 5-15,0-7-4 16,0-3 9-16,-4 8-3 16,-20-3-1-16,-12 7 5 0,4 17-3 15,-6 8 0-15,12 9-5 16,-7 8 0-16,16 3-3 16,-1 4 0-16,1 0-2 15,-2 0-9-15,4 0 1 16,7 11-27-16,8 13-33 15,0 2-52-15,0-5-92 16,8 0-327-16</inkml:trace>
  <inkml:trace contextRef="#ctx0" brushRef="#br0" timeOffset="89280.29">1083 2173 581 0,'0'0'79'0,"0"0"-1"16,0 0 36-16,0 0-67 15,0 0-17-15,0 0-3 16,-17 29-17-16,-1 0 5 0,4 2-7 15,-1 10-1 1,2 6 4-16,-4 4-6 0,8 0-1 16,-7-1 1-16,16-3-5 15,-3 0 0-15,3-1-2 16,0-5-1-16,0 0 3 16,0-16-6-16,11 7 1 15,10-14-7-15,5-8 3 16,8-4 7-16,1-6-7 15,2 0 8-15,5-6 0 16,-5-18 1-16,-1-12 1 16,-4 7-1-16,-10-16-1 15,5-2 0-15,-14 1 2 16,2-6-1-16,-11 2 1 0,-4 5-1 16,0-7 10-16,0 9-7 15,0 2 3 1,-23 10 0-16,-13 5 2 0,8 9-4 15,-14 12-4-15,16 1-1 16,0 4 0-16,1 0-3 16,8 0-4-16,4 0-12 15,0 22-14-15,7 2-9 16,6 0-39-16,0-1-100 16,0-6-110-16</inkml:trace>
  <inkml:trace contextRef="#ctx0" brushRef="#br0" timeOffset="89871.71">1927 2274 592 0,'0'0'86'16,"0"0"7"-16,0 0 6 15,0 0-49-15,0 0-8 16,0 0-14-16,0-4-14 16,-14 8-2-16,-8 29-7 0,-7 1 0 15,7 13-1 1,-4 0 1-16,6-4 0 15,7 0-1-15,0 7-4 0,9-3-1 16,4-3 0-16,0-4 1 16,0-2-4-16,0-6 1 15,8 0 1-15,11-8 1 16,4-9-1-16,3-4-4 16,2-11-1-16,8 0 7 15,-4 0-8-15,4-11 8 16,2-23-5-16,-6-3 3 15,-6 2-5-15,6-9 7 16,-15 1 0-16,-6-2 0 0,-1 4 0 16,-10-10 7-16,0 1-6 15,0-5 9-15,-10 8-3 16,-14 3-6-16,-12 13 9 16,9 5-6-16,-11 12 2 15,3 6-6-15,-1 5 0 16,8 3 1-16,2 0-1 15,10 0-1-15,0 0-9 16,6 11-13-16,1 13-28 16,9 5-33-16,0 2-74 0,0-11-112 15</inkml:trace>
  <inkml:trace contextRef="#ctx0" brushRef="#br0" timeOffset="90463.13">2461 2268 455 0,'0'0'149'16,"0"0"-71"-16,0 0 51 15,0 0-58-15,0 0-29 16,0 0-5-16,0 18-19 16,-23 9-1-16,-5 13-3 15,-1 4-5-15,12 3-3 16,4 3-1-16,4-4-3 15,1-1-1-15,8-2-2 16,0-2 1-16,0 0 0 16,0-11 0-16,8 1-2 15,10-7 1-15,3-4-2 16,0-16-4-16,5-4-2 16,1 0 0-16,1 0 5 0,2-16 0 15,4-15 4-15,-8-1 0 16,-1-6 0-16,-8 2 0 15,-11-2 0-15,-6-5 2 16,0 11-2-16,0-14 8 16,-2 2-5-16,-30 4 4 15,6 5-4-15,-1 1 2 16,-1 21-5-16,9 8 1 16,2-1-1-16,2 6-1 15,2 0-1-15,3 0-10 16,2 0-17-16,3 0-29 15,1 10-31-15,4 15-94 16,0-2-89-16</inkml:trace>
  <inkml:trace contextRef="#ctx0" brushRef="#br0" timeOffset="91221.62">3202 2068 363 0,'0'0'64'16,"0"0"22"-16,0 0-5 15,0 0-26-15,0 0-3 16,0 0-14-16,-26-10 11 15,21 10-8-15,-4 0-5 16,3 0 2-16,2 0-2 16,-1 0-1-16,1 0-2 0,1 0-13 15,2 0 8-15,-4 0-8 16,5 0-2-16,-4 0-13 16,4 0 8-16,-4 0-13 15,-5 17 2-15,5 11 3 16,-1 10-2-16,-2-6-2 15,7 7-1-15,-4 4 0 16,4 1-3-16,0-2 3 16,0 12 7-16,0-5-7 15,0 6 0-15,0 4 1 16,0-2 0-16,0-3 0 16,0-3 0-16,0-9-1 15,0-5 2-15,0 3-2 0,0-6 0 16,0-6 0-16,0 0 0 15,0-6 0-15,0-6 2 16,0 2-2-16,0-8 1 16,0-3-1-16,0-1 1 15,0-6-1-15,0 0 2 16,0 0-2-16,0 0 2 16,0 0-2-16,0 0-1 15,0 0 1-15,0 0 0 16,0 0 0-16,0 0-2 15,0 0-28-15,0 0-39 16,0-23-53-16,0-9-270 0</inkml:trace>
  <inkml:trace contextRef="#ctx0" brushRef="#br0" timeOffset="137271.39">410 3328 641 0,'0'0'47'0,"0"0"-8"15,0 0 102-15,0 0-68 16,0 0-29-16,0 0-26 15,-46-4 1-15,46 4-4 16,0 0-10-16,0 21-5 0,0 12 1 16,6 33 3-1,25 8 7-15,-13 14 1 0,5 3-4 16,-4-2 0-16,-6 3-4 16,0-8 0-16,-7-5-4 15,1-12 1-15,2-5-1 16,2-19 1-16,-11-7-1 15,0-14 0-15,0-8 0 16,0-11-10-16,0-3-5 16,5 0-1-16,-5 0-10 15,0 0-17-15,0 0-27 16,0-6-40-16,0-27-176 16</inkml:trace>
  <inkml:trace contextRef="#ctx0" brushRef="#br0" timeOffset="137708.3">1019 3290 642 0,'0'0'74'15,"0"0"-17"-15,0 0 45 16,0 0-30-16,0 0-46 16,0 0-5-16,0 0-5 0,0 0-8 15,0 0-5 1,0 19 5-16,0 13-6 0,13 15 9 16,-5 9 8-16,9-2-9 15,-2 12-5-15,-4 3 3 16,4-5-2-16,-1-2 1 15,4 1-7-15,-5-7 0 16,1 5 0-16,5-10 0 16,-6-4 0-16,0-11 1 15,-3-4 1-15,2-8-2 16,4-5 4-16,-12-4-9 16,5-8 1-16,-5-3-8 15,1-2-10-15,-5-2-13 16,0 0-11-16,0 0-16 15,4 0-46-15,-4-17-113 0</inkml:trace>
  <inkml:trace contextRef="#ctx0" brushRef="#br0" timeOffset="138199.95">1946 3230 441 0,'0'0'85'0,"0"0"-29"16,0 0 76-16,0 0-38 15,0 0-47-15,0 0-4 16,0-11-5-16,0 11-23 15,0 0-3-15,0 0-4 16,0 24-4-16,0 14 7 16,0 22 8-16,0-1-11 15,5 3 3-15,3-2-5 16,-8-3-1-16,0 6-3 16,5-8-2-16,-1 3 3 15,5-10-1-15,-8 4-2 16,4-9 0-16,-1-2 2 0,0-8 1 15,-4-5-5-15,5-6 3 16,-2-3-1-16,8-9 0 16,-7-7 0-16,-4 4-1 15,5-7 1-15,-5 0 0 16,0 0 0-16,0 0 0 16,0 0-1-16,0 0-4 15,0 0-16-15,4 0-15 16,1 0-26-16,-1 0-58 15,-4 0-108-15</inkml:trace>
  <inkml:trace contextRef="#ctx0" brushRef="#br0" timeOffset="138747.51">2415 3484 710 0,'0'0'59'0,"0"0"68"16,0 0-34-16,0 0-54 16,0 0-15-16,0 0-3 15,0 0-9-15,-4 9-7 0,-9 20-4 16,-2 12 4-16,5 6 6 15,-3 5 0-15,9 2-8 16,4-10-2-16,0 6-1 16,0 1 0-16,0-13-1 15,0-1-3-15,4-4 4 16,19-5-1-16,5-2 1 16,-5-12-3-16,9-5-7 15,-5-3-7-15,5-6 12 16,0 0-11-16,4-6 11 15,-2-21-11-15,-1-5 9 16,-7-7 5-16,-7-1 0 16,0-7 2-16,-15-4 0 15,-4 10 0-15,0-11 4 0,0 6-1 16,-27-5 8-16,-1 10-6 16,-8 7 1-16,5 2-1 15,-3 17 0-15,4 10-4 16,1 1-1-16,5 4 0 15,5 0-5-15,-4 0-1 16,4 9-21-16,6 21-27 16,9 5-25-16,0-6-75 15,4 6-96-15</inkml:trace>
  <inkml:trace contextRef="#ctx0" brushRef="#br0" timeOffset="139520.26">3189 3484 603 0,'0'0'108'0,"0"0"-14"16,0 0 12-16,0 0-44 0,0 0-26 15,0 0-7 1,0 5 1-16,-4-1-8 0,4 0-7 16,-4 4-1-16,-6 5-10 15,-5 14 7-15,-1 7-1 16,2 10-2-16,1-6-2 15,8 9-3-15,-6-6-2 16,11 6 0-16,0 0 0 16,0-2-1-16,0-7-1 15,0 4 0-15,0-7 0 16,16 3-3-16,1-10 3 16,0-6 0-16,7-5-2 15,3-2-1-15,1-3-1 0,4-8-4 16,2-4 0-1,0 0-1-15,12 0 4 0,3-31 3 16,-4-2-6-16,11-5 6 16,-26 4-8-16,3-1 8 15,-18-2 3-15,-11 4 1 16,-1-5 1-16,-3-2-1 16,0-4 9-16,-7-4-3 15,-16 9 1-15,-9-3 1 16,0 11 0-16,0 7-1 15,4 0 3-15,-9 7 0 16,2 3 2-16,-6-1-3 0,5 6-5 16,-6 4-4-1,6 2 3-15,8 3-2 0,6-7-4 16,6 7 0-16,3 0 0 16,9 0 1-16,1 0 0 15,-3 0-3-15,2 0-12 16,0 20-14-16,-5 3-6 15,9 0-2-15,0 5-4 16,0-4-12-16,0-2-17 16,0-4-18-16,0-7-37 15,0-4-13-15,0-7-34 16,0 0 19-16,4 0-26 16</inkml:trace>
  <inkml:trace contextRef="#ctx0" brushRef="#br0" timeOffset="142205.26">-32 4713 286 0,'0'0'157'0,"0"0"-64"15,0 0-22-15,0 0-9 16,0 0-10-16,0 0 13 15,0-48-16-15,4 40-18 16,5 2 4-16,4-1-8 16,3 1-7-16,6 1-10 15,15 1-4-15,8-4 2 0,23 7 1 16,15-8-3 0,11 0-3-16,12 1-2 0,-3-2 0 15,-10-1 0-15,-20-2 1 16,-18 7-2-16,-16-5 0 15,-19 7 6-15,-7 1-6 16,-13 3 0-16,0 0 0 16,0 0 1-16,0 0 3 15,0 0-1-15,-8 0 1 16,-26 0-4-16,-5 0-15 16,-20 0 9-16,8 0 1 15,-9 7 4-15,-3 8-2 16,-1 1 6-16,0-3-5 0,13 2 2 15,8 3 0-15,14-13 2 16,7 3 4-16,9-3-6 16,13-5 1-16,0 0-2 15,0 0 1-15,0 0-8 16,0 0-8-16,22 0 4 16,28 0 12-16,18 0 2 15,5 0 0-15,8 0 0 16,-2 0 2-16,-11-17-4 15,-10 3 0-15,-12 5 1 16,-14-5 0-16,-9 12-1 16,-10-2 1-16,-13 4 2 0,0 0-2 15,0 0 5-15,0 0-5 16,0 0 1-16,-8 0-2 16,-26 0-2-16,-14 6 2 15,-7 8-7-15,-9 9 7 16,-4 0-2-16,0 1 2 15,0-2-1-15,4 1 1 16,13-10-2-16,18-3 2 16,16-3 2-16,17-7-1 15,0 0-1-15,0 0-7 16,0 0-8-16,17 0 6 16,34 0 9-16,13-7-1 15,12-9 2-15,4-1 0 0,1-9-1 16,-8 0 0-16,0 4 7 15,-14 0-7-15,-13 9 0 16,-18 1-2-16,-8 8 6 16,-12 0-6-16,-8 4 4 15,0 0 1-15,0 0 11 16,0 0-2-16,0 0 1 16,0 0-1-16,0 0-6 15,0 0 5-15,0 0-3 16,-8 0-8-16,-3 0 0 15,1 0 8-15,1 0-8 16,0 0 0-16,5 0 0 16,4 0 2-16,-5 0 0 15,5 0-2-15,0 0 0 0,0 0 1 16,0 0-1-16,0 0 0 16,0 0 0-16,0 0 0 15,0 0 0-15,0 0 1 16,0 0-5-16,0 0 8 15,0 0-3-15,0 0 0 16,0 0-1-16,0 0 0 16,0 0 0-16,0 0 0 15,0 0 0-15,0 0 0 16,0 0 0-16,0 0 2 16,0 0-2-16,0 0-4 15,0 0 4-15,0 0 0 16,0 0 5-16,0 0-5 0,0 0 0 15,0 0-2-15,0 0 2 16,0 0 0-16,0 0 2 16,0 0-2-16,0 0 0 15,0 0 0-15,0 0 0 16,0 0 0-16,0 0 0 16,0 0 0-16,0 0 0 15,0 0-2-15,0 0 2 16,0 0 0-16,0 0 0 15,0 0-1-15,0 0 2 16,0 0-1-16,0 0 0 16,0 0 0-16,0 0-1 15,0 0 2-15,0 0-2 16,0 0 3-16,0 0-1 0,0 0 1 16,0 0-2-16,0 0-2 15,0 0 2-15,0 0-1 16,0 0 1-16,-4 0-3 15,4 0 3-15,0 0 0 16,0 0 0-16,0 0 1 16,0 0-1-16,0 0 0 15,0 0 0-15,0 0-3 16,0 0 2-16,0 0 1 16,0 0 0-16,0 0-9 15,0 0-1-15,0 0-15 0,0 0-27 16,0 0-63-1,9 0-145-15,34-20-236 0</inkml:trace>
  <inkml:trace contextRef="#ctx0" brushRef="#br0" timeOffset="165519.07">674 4782 143 0,'0'0'325'16,"0"0"-281"-16,0 0 25 15,0 0 9-15,0 0-31 16,0 0-20-16,0 0 19 15,0-35-5-15,0 31-16 16,0 4 4-16,0 0 7 16,0 0-4-16,0 0 5 0,0 0-13 15,0 0-11-15,0 0 11 16,0 0-14-16,0 0-7 16,0 0-2-16,0 7-2 15,15 25 5-15,21 15-4 16,19 9 5-16,-7 17 11 15,7 2-8-15,0 8 1 16,-4 10-4-16,-6-5-4 16,-4 0 5-16,1 0 4 15,-10-19-5-15,-1-9 0 16,-7-19-3-16,-8-16-1 16,4-10-1-16,-11-8 0 0,-5-7 1 15,5 0 2 1,-5 0-2-16,-3 0 1 0,7 0 6 15,-4 0 0-15,-4 0-3 16,0 0 5-16,0 0-5 16,0-22 4-16,-4-14-9 15,-22-11-2-15,1-14-13 16,-1-7-5-16,0-13 1 16,1 3-10-16,3 3 13 15,-5 4-4-15,4 3 11 16,1 9 1-16,1 13 6 15,-3 8 2-15,9 10-1 16,2 12 1-16,5 9 1 0,-3 3 2 16,7 4 2-16,4 0-2 15,-4 0 4-15,4 0-6 16,-5 0-1-16,5 0-1 16,0 0-2-16,-4 0 2 15,3 0-3-15,-13 10 4 16,1 18 4-16,-10 7 0 15,0 2-3-15,6-4-1 16,-4 0 0-16,4-10 0 16,-1-4 5-16,10-7-5 15,-1-7 1-15,9-5 1 16,0 0 1-16,0 0-2 0,0 0 7 16,0 0-2-16,0 0 3 15,0-20 10-15,-16-19-15 16,9-13-4-16,-2-4-1 15,8-12 1-15,1 8-2 16,0-1 2-16,0 10 0 16,0 3 0-16,0 12-1 15,1 5 1-15,8 6 0 16,-2 10 0-16,2 3 0 16,-2 9 0-16,-7 3-2 15,0 0-2-15,0 0-1 16,9 0 1-16,8 7-1 15,5 17 4-15,11 13 1 16,4 3 0-16,-1-6 1 0,10 7-2 16,-9 0 1-16,-1-13 0 15,0 2 3-15,5-7-2 16,-4-6 0-16,-2 1-2 16,-6-6 2-16,-7-4-2 15,-8-3 2 1,-6-1-2-16,0-4 3 0,-8 0-5 15,5 0 5-15,-5 0-3 16,0 0 2-16,0 7 0 16,0-7 2-16,0 7 0 15,-21 3 8-15,-26 1 0 16,-1 4-7-16,-7 4-2 16,-1-5 0-16,3-4-1 0,6 3 4 15,7 0-4 1,6-7 0-16,8 2 2 0,3-1 0 15,13-2 2-15,-3-5-3 16,9 4 4-16,-5-4-6 16,4 4 0-16,1-4 0 15,0 5 0-15,-1-5-3 16,1 0 1-16,-3 13 0 16,-2-7 2-16,5 5 4 15,-8 0-4-15,6-2 2 16,-11 0-3-16,8 2 1 15,-5-7-3-15,5 10 3 16,0-10 6-16,8 2-6 0,-3 7 0 16,-5-9 0-1,4 6 0-15,-3 4-2 0,-7-1 5 16,7 6-3-16,-3-8 0 16,7-7-3-16,0 3 3 15,4-7 2-15,0 0-2 16,0 0-1-16,0 0 0 15,0 0 0-15,0 0-7 16,0 0-3-16,0 0-14 16,0 0-9-16,0 0-9 15,0-11-16-15,13-23-39 16,11-9-121-16,-6-12-222 0</inkml:trace>
</inkml:ink>
</file>

<file path=ppt/ink/ink27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2:56.33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0 189 556 0,'0'0'17'16,"0"0"-17"-16,0 0 28 16,0 0 31-16,251 13-18 15,-125-13 0-15,12 0-14 16,16 0-11-16,19-15-6 0,15-4-8 15,11-1 1-15,7 0-1 16,19 2 1-16,4-3-3 16,2 6-12-16,-7-2-19 15,-19-1-5-15,-30 6-1 16,-25 7-9-16,-20-4 37 16,-35 9 2-16,-27-3 5 15,-26-1 2-15,-17 0 3 16,-17 4 10-16,-2 0 25 15,-6 0-9-15,0 0-5 16,0 0-4-16,0-3-15 16,0 3 3-16,0 0-8 15,0 0-3-15,4 0-32 16,-4 0-51-16,0 0-62 16,0 0-170-16</inkml:trace>
</inkml:ink>
</file>

<file path=ppt/ink/ink27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2:58.89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22664-137 534 0,'0'0'65'0,"0"0"-22"16,0 0 56-16,0 0-44 15,0 0-22-15,0 0 19 0,0 81-24 16,0-44 2-1,0 0-11-15,0 4-6 0,0-3 0 16,0 3-3-16,0-1-7 16,-6-3 1-16,2-2-3 15,-4-2 1-15,4-3-2 16,4-5-11-16,-4-2-24 16,4-6-26-16,-5-7-40 15,-5-2-99-15,-10-8-212 16</inkml:trace>
  <inkml:trace contextRef="#ctx0" brushRef="#br0" timeOffset="-1565.57">21474-165 435 0,'0'0'107'0,"0"0"-32"15,0 0 52-15,0 0-33 16,0 0-46-16,0 0-5 15,0 0-11-15,0 0-9 16,0 0-4-16,0 0-7 16,0 0-5-16,0 0-4 15,0 0-1-15,0 18-2 16,0 25 3-16,0 7-3 16,-4 9 3-16,4-5 1 15,0 1 0-15,0-5-6 0,0-2 3 16,0-5-1-1,0 1 1-15,0-9 0 0,0-4 1 16,0-11-4-16,0-7 0 16,4-3-14-16,-4-10-23 15,5 1-16-15,0-1-27 16,4 0-102-16,3-7-90 16</inkml:trace>
  <inkml:trace contextRef="#ctx0" brushRef="#br0" timeOffset="-1195.13">21722-77 478 0,'0'0'73'0,"0"0"-1"15,0 0 22-15,0 0-51 16,0 0-12-16,0 0-4 16,0 0-8-16,0 0-11 15,0 13 4-15,0 17 9 16,0 9 11-16,0 1-11 16,0 7-6-16,0-2-3 15,0-4-6-15,0 2 0 16,3-1-6-16,2-2 1 0,-1-1-1 15,0-7 7-15,-2-4-7 16,-2-5-6-16,4-5 0 16,0-5-11-16,1-1-23 15,2-5-19-15,6-7-72 16,3 0-86-16</inkml:trace>
  <inkml:trace contextRef="#ctx0" brushRef="#br0" timeOffset="-711.42">22114 9 280 0,'0'0'290'16,"0"0"-236"-16,0 0 64 15,0 0-24-15,0 0-60 16,0 0-13-16,-4 3-6 16,-8 18-2-16,6 9 5 15,-11 4-1-15,10 2-11 16,2 2 0-16,-4 3-4 16,9-7 0-16,0 3-2 15,0 0-1-15,0-9 1 0,0-2 0 16,0-4-1-1,9-10-7-15,3-7-1 16,5-1-1-16,-1-4 4 0,6 0 4 16,-3 0 2-16,1-9 2 15,5-21-1-15,-11 3 0 16,-5-4 1-16,-2-6 0 16,-7 4 2-16,0-2-2 15,0 5-2-15,0 6 2 16,-3 1-2-16,-14 8 0 15,7 6 0-15,1 5-2 16,2 4-5-16,-2 0-23 16,-3 0-27-16,4 0-81 15,-2 0-46-15,5 0-204 16</inkml:trace>
  <inkml:trace contextRef="#ctx0" brushRef="#br0" timeOffset="-554.84">22114 9 525 0</inkml:trace>
  <inkml:trace contextRef="#ctx0" brushRef="#br0" timeOffset="-348.39">22114 9 525 0,'255'-43'89'0,"-255"43"6"0,0 0 5 0,0 0-57 0,0 0-22 15,0 0-6-15,0 0-14 16,0 9 6-16,0 21-3 16,0 6 17-16,0-1-3 15,0 5-8-15,0 2-5 16,0-3-3-16,0-3 0 16,0-5 0-16,0 4-2 15,0-8 0-15,0-5 0 16,0 0-1-16,0-7 0 15,0-4-12-15,0-5-14 16,5 0-14-16,3-6-45 16,4 0-76-16,1 0-99 0</inkml:trace>
</inkml:ink>
</file>

<file path=ppt/ink/ink27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3:00.29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1795 256 486 0,'0'0'94'16,"0"0"-24"-16,0 0 73 16,0 0-73-16,0 0-24 15,0 0-4-15,0-13-4 16,0 9-23-16,0-8 5 0,0 1-1 15,-15 0-7-15,-1-6 1 16,-4 2-11-16,1-2 10 16,-13-1-6-16,0 1-1 15,-8-6-5-15,5 1 0 16,-7 5 0-16,-2-3-2 16,-2 6 1-16,2 7 1 15,-1 1 0-15,0-3-1 16,-4 9-1-16,-2 0 4 15,1 0-4-15,-6 0 5 16,1 0-3-16,-3 0 0 16,-1 0 0-16,-8 0-2 15,2 5 0-15,-19 3 2 16,0 1 0-16,14-5 0 0,8 3 4 16,14 0-4-16,17-7 4 15,11 4-3-15,8-4 2 16,-1 0-1-16,8 4-2 15,-9-4-2-15,-2 9 2 16,-4 1 0-16,-2 3 4 16,-7 5-4-16,3 2 0 15,3-3 1-15,-6 1-1 16,7 3 0-16,-7 1-1 16,5 14 2-16,5-7-1 15,-1 4 1-15,2-4-1 0,5-2 0 16,1-1-1-1,-1 0 0-15,8 4 1 0,-6 2 0 16,6 7 0-16,0 8 0 16,1-4-1-16,4 8 1 15,0-4 1-15,0 5-1 16,0-3 0-16,4 7 0 16,11-9-4-16,5-1 4 15,0-7 0-15,4 2 4 16,-1-4-4-16,4-6 0 15,1 3-1-15,-1-7 1 16,5-1 0-16,-4-5 0 16,8-2-1-16,-5-1-3 15,8-4 6-15,0 1-4 16,6-3 4-16,-3 2 2 0,6-4-4 16,-2-3 0-16,2 1-4 15,3-5 4-15,-5 1 6 16,5-4-6-16,1 0 1 15,3 0 0-15,-4 0 0 16,0 0 1-16,-7 0-2 16,-2 0 0-16,1 0-4 15,2 0 4-15,-6-7 0 16,0-5 2-16,-1-1 0 16,1 0-2-16,-2 0 0 15,2-5-4-15,-4 4 4 16,-2-5 1-16,-3 4-1 0,-5-2 0 15,-3-4 0-15,2 3 1 16,-5 0 1-16,2-4 2 16,-5 4-4-16,2-7 0 15,-2 2 2-15,5-2 0 16,-2-5-2-16,1 6-2 16,-4-6 2-16,-2 2 2 15,-5 4 0-15,3 1 2 16,-4-1 1-16,-2-3 5 15,9-4-4-15,-11 8-1 16,-3-2-4-16,-1-2 0 16,0-3 4-16,0 7-5 0,0-6 1 15,0-1 0-15,0-2 1 16,-1 4-2-16,-8-6 1 16,-2 2 1-16,2 0-2 15,0 1-1-15,2 4 1 16,3 2 1-16,-2 3-1 15,-7 0 0-15,1 0 0 16,-1 0 3-16,-3 1-2 16,6 2 3-16,-6 2 1 15,3 3-4-15,1-6 6 16,4 11-4-16,-2-2 3 16,2 0-2-16,0 3-4 15,-1 4 1-15,9 4-1 0,0-1-1 16,0 1-2-1,0 0-20-15,0 0-28 0,0 0-15 16,0 5-60-16,0 25-110 16,0-5-245-16</inkml:trace>
</inkml:ink>
</file>

<file path=ppt/ink/ink27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1:32.18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-743 3222 89 0,'0'0'283'16,"0"0"-194"-16,0 0 22 15,0 0-56-15,0 0 5 0,0 0-9 16,0-34 7-16,0 30-16 15,-5 4-14-15,-5 0 2 16,1 0-4-16,-1 0-11 16,-3 0-5-16,-9 0-1 15,-2 22-6-15,2 15-2 16,0 3 0-16,2 0-1 16,3 8 0-16,3-3 0 15,10 7-2-15,4-1 1 16,0-8 2-16,0-7-2 15,0 3 3-15,0-7-8 16,4-4 10-16,18 3-6 16,0-11 2-16,3-2-3 15,1-5 2-15,-2 0 1 0,3-9-9 16,0-4 5 0,5 0 1-16,0 0-4 0,0-10 8 15,-2-15-1-15,-1-5 6 16,2-6-4-16,-11-3 1 15,2-1 4-15,-9-1-4 16,-9 0-2-16,1-4 7 16,-5 6-5-16,0-5-2 15,0 5 7-15,0 0-2 16,-18 8 7-16,-4-1-7 0,-2 10 1 16,6 1-6-1,-8 9 3-15,3 1-3 0,0 4-1 16,5 3 0-16,-5 4 4 15,13 0-9-15,-7 0 3 16,12 0-37-16,-3 0-22 16,-1 26-45-16,9 6-57 15,-6-2-77-15</inkml:trace>
  <inkml:trace contextRef="#ctx0" brushRef="#br0" timeOffset="470.95">-372 3144 558 0,'0'0'79'15,"0"0"38"-15,0 0-16 16,0 0-63-16,0 0-13 16,0 0-8-16,12-3-12 15,-12 3-4-15,0 0 3 16,0 0-4-16,0 0-6 16,0 30 3-16,0 13 3 0,0 9 3 15,0 9-3-15,0 0 3 16,0 1 1-16,0-1-3 15,0-4 0-15,0 1 0 16,0-7-1-16,0-7 1 16,0-4 2-16,0-9-3 15,0-9 0-15,0-6-1 16,0-6 1-16,0-6 0 16,0 0 0-16,0-4 0 15,0 0 0-15,0 0-4 16,0 0-4-16,0 0-17 15,0 0-40-15,0 0-84 16,4 0-60-16,9 0-89 16</inkml:trace>
  <inkml:trace contextRef="#ctx0" brushRef="#br0" timeOffset="1123.5">134 3351 592 0,'0'0'56'15,"0"0"80"-15,0 0-61 0,0 0-33 16,0 0-19-16,0 0-8 15,-4-6 4-15,-1 6 1 16,1 0-12-16,0 0 3 16,-9 6-10-16,-8 28 2 15,0 4-6-15,3 9 3 16,1 2 0-16,2-6 0 16,11-3-2-16,4-1 2 15,0-7 0-15,0 3 0 16,0-5-4-16,0-3 4 15,0 0-2-15,0-1 1 16,19-4-7-16,3-5 4 16,-5-5-9-16,8-6 1 0,-8-3 1 15,11-3-2 1,-1 0 1-16,4 0 3 0,2-3 7 16,-3-19 2-16,4-5 3 15,-4-7-3-15,-8-2 1 16,3 1 3-16,-8-2-1 15,-8-3 5-15,-8-1 15 16,-1 0 0-16,0 0-8 16,0 0 3-16,-10 3-5 15,-12-2-5-15,-5 9-1 16,-1 8 0-16,-4 2 0 16,5 5-2-16,-4 2 0 0,7 6-1 15,2 2-4-15,4 3 0 16,-2 3-1-16,7 0-1 15,0 0-17-15,9 0-14 16,-9 0-24-16,-2 29-18 16,11 7-70-16,4-5-80 15,0-5-220-15</inkml:trace>
  <inkml:trace contextRef="#ctx0" brushRef="#br0" timeOffset="1694.04">832 3266 185 0,'0'0'396'16,"0"0"-313"-16,0 0 54 15,0 0-74-15,0 0-30 16,0 0-6-16,0-9-16 16,0 9-5-16,0 0 2 15,0 0-6-15,0 0-2 16,0 9 0-16,0 22-3 16,0 8 3-16,0 10 3 15,0-1 2-15,0-4-1 0,0 7-2 16,9 0 4-1,-5-4-5-15,-3-4-1 0,4-1 1 16,-1-1 1-16,-4-1-2 16,4-6 1-16,-4-3 0 15,0-4 0-15,0-6 1 16,6-3-1-16,-1-6 1 16,-5-5-2-16,4-1-1 15,-4 1 0-15,0-3 1 16,0-1 0-16,0 5 1 15,0-8-1-15,0 0 0 16,0 0 1-16,0 0-1 16,4 0 0-16,-4 0 0 0,0 0 1 15,0 0-1-15,0 0 1 16,0 0-1-16,0 0-1 16,0 0-1-16,0 0-14 15,0 0-19-15,0 0-36 16,0 0-107-16,0 0-194 15</inkml:trace>
  <inkml:trace contextRef="#ctx0" brushRef="#br0" timeOffset="34378.8">-1305 3148 568 0,'0'0'12'16,"0"0"9"-16,0 0 74 15,0 0-33-15,0 0-24 0,0 0 0 16,0 0-8-16,-4 0-13 16,-9 0-4-16,-6 0-11 15,0 15 1-15,-7 6 6 16,-2 1-2-16,1 5 3 15,5 5-10-15,-7 0 2 16,7 7 6-16,-5 6-5 16,8-3 4-16,2-1-7 15,3-1 5-15,10-9 1 16,4 6-3-16,0 4-5 16,0-4 2-16,9 8-6 15,17-2 6-15,2-3 1 16,-1-5 0-16,5-12-1 15,0-6-3-15,-2-1 1 0,4-10-3 16,-4-3 3-16,4-3 4 16,-7 0-3-16,5 0 2 15,-6-3-1-15,-1-22 10 16,-3-3-9-16,4-4 13 16,-10-6-5-16,-3 2 3 15,-5-7 3-15,-3 0-1 16,-5-1 8-16,0-3-14 15,0 1 3-15,0-1-2 16,-22 3 2-16,2 13 7 16,2 0-12-16,1 6 5 0,-6-1 3 15,-1 7-11 1,3 2 6-16,-7 0-4 0,14 4-3 16,-13 8 1-16,7-3-3 15,7 8-6-15,-4 0 2 16,4 0 2-16,-3 0-3 15,7 0 2-15,-4 0-9 16,4 0-16-16,5 0-15 16,-5 0-8-16,9 29-82 15,-9 12-144-15,-11 2-186 16</inkml:trace>
  <inkml:trace contextRef="#ctx0" brushRef="#br0" timeOffset="56009.75">-1309 5123 492 0,'0'0'105'15,"0"0"-91"-15,0 0 84 16,0 0-42-16,0 0-27 16,0 0-11-16,-123 81-4 15,105-22-6-15,9 5 2 16,5 18-1-16,4-1-2 16,0-6-1-16,0-1-6 15,18-15 0-15,13-3 0 16,10-21 0-16,5-8-4 15,4-16 3-15,8-11 0 16,-3 0 1-16,0-8 4 0,-4-35 3 16,-5-11-5-16,-11 2 4 15,-2-13-5-15,-20-3 3 16,-13-2 5-16,0 0 7 16,0 11 2-16,-23 3-3 15,-9 15 10-15,-10-3-17 16,-1 13 0-16,9 11-2 15,4 7-5-15,14 13-2 16,12 0-4-16,-5 0-8 16,0 0-16-16,5 5-12 15,4 28-49-15,0 0-77 16,0-9-109-16</inkml:trace>
  <inkml:trace contextRef="#ctx0" brushRef="#br0" timeOffset="56423.65">-598 5211 606 0,'0'0'63'15,"0"0"-23"-15,0 0 39 16,0 0-43-16,0 0-6 15,-41 220-1-15,31-151-6 16,6-9-13-16,4-1-5 16,0-8-2-16,0-11-2 0,4-5-1 15,18-12-7-15,7-3 0 16,1-16-2-16,8-4 5 16,-11 0-5-16,10-3 9 15,-10-28 0-15,1-9 1 16,-11-8 2-16,-4 1 0 15,-13-3 1-15,0-1 1 16,0-4 0-16,-26 9 3 16,-10 9 4-16,0 4-7 15,-6 9-4-15,1 11-1 0,13 2-6 16,11 7 1 0,8 4-38-16,5 0-21 0,4 0-85 15,0 0-105-15</inkml:trace>
  <inkml:trace contextRef="#ctx0" brushRef="#br0" timeOffset="56753.76">-134 5095 371 0,'0'0'302'0,"0"0"-265"16,0 0 63-16,0 0-56 15,0 0-23-15,0 0-16 16,0 62 18-16,0-11-6 16,0 4-6-16,0 5 0 15,0 1-4-15,0 6-4 16,0-5-2-16,0-6 0 15,0-2-1-15,0-7 0 16,0-4-8-16,0-2-8 16,0-7-15-16,0-10-23 15,0-9-83-15,-5-15-125 16</inkml:trace>
  <inkml:trace contextRef="#ctx0" brushRef="#br0" timeOffset="57216.52">313 5351 595 0,'0'0'97'0,"0"0"-41"16,0 0 38-16,0 0-65 15,0 0-22-15,0 0 9 0,-77 152 5 16,68-100-10 0,5 1 0-16,4-8 2 0,0-5-13 15,0-7 0-15,0 2-2 16,0-7 2-16,21-5-6 16,1-12 2-16,3-5 1 15,1-6-5-15,7 0 3 16,-2-6 5-16,6-25 0 15,-10-7 2-15,0-6 0 16,-4 0-2-16,-10-9 0 16,-13 9 3-16,0 1 1 15,0-3 0-15,-21 13 16 0,-13-6-7 16,-1 9-2 0,-7 13-6-16,2 2-5 0,12 7-4 15,1 8-1-15,3 0 1 16,16 0-11-16,-5 9-35 15,4 25-11-15,9 2-80 16,0-6-70-16</inkml:trace>
  <inkml:trace contextRef="#ctx0" brushRef="#br0" timeOffset="57839.86">1125 5161 76 0,'0'0'599'0,"0"0"-552"16,0 0 65-16,0 0-21 15,0 0-56-15,0 0-6 16,-19-10-11-16,18 10-5 16,1 0 2-16,-5 0-5 15,5 0 0-15,-4 6-10 16,0 17 3-16,-1 16-3 0,5 10 16 16,-4 9-6-16,-5 3 1 15,0 5-8-15,-1-5 5 16,6-6-8-16,0-5 1 15,4-3-1-15,0 0 0 16,0 1 2-16,0-12-2 16,0 0 0-16,0-9 2 15,0-4-1-15,0-4-1 16,0-4 1-16,0-8-1 16,0 3 0-16,0-10 1 15,0 4 0-15,0-4-1 16,0 0 4-16,0 0-4 15,0 0 8-15,0 2-4 0,0 3 0 16,0-5 1 0,0 4 1-16,0-4-4 0,0 0 0 15,-2 0 2-15,2 0-4 16,0 0 2-16,0 0-1 16,0 0-2-16,0 0 1 15,0 0-1-15,0 0-7 16,0 0-23-16,0 0-17 15,0 0-39-15,-4 0-130 16,-5 0-270-16</inkml:trace>
</inkml:ink>
</file>

<file path=ppt/ink/ink27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1:13.36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13852 1290 347 0,'0'0'156'0,"0"0"-119"16,0 0 39-16,0 0-5 15,0 0-11-15,0 0 4 16,0 0 6-16,-237-94-46 16,194 94-7-16,-8 13-8 15,0 28-7-15,1 4 8 16,10 12-10-16,10-13-1 15,10 4 1-15,20-8-5 16,0-6 5-16,0-3-5 0,30 3 4 16,16-6 0-1,18 1 1-15,7-3-5 0,-1-5 5 16,3 1 2-16,-11-3-2 16,-11-2-1-16,-17-3-6 15,-9-3 4-15,-16-1-5 16,-5-6-1-16,-4 5 8 15,0 9-5-15,-13-1 6 16,-26 13 1-16,-7-6 6 16,1-8-1-16,8-11-1 15,4 5 6-15,7-10-7 16,1 0-4-16,5 0 3 16,11 0-3-16,9 0-4 15,0 0-20-15,0 0-60 16,0-5-145-16</inkml:trace>
  <inkml:trace contextRef="#ctx0" brushRef="#br0" timeOffset="429.84">14077 1237 614 0,'0'0'46'0,"0"0"-35"0,0 0 82 16,0 0-46-1,0 0-44-15,0 0-3 0,0-71-3 16,23 71-70-16,7 0-48 16,4 0-136-16</inkml:trace>
  <inkml:trace contextRef="#ctx0" brushRef="#br0" timeOffset="242.35">14261 1523 616 0,'0'0'34'0,"0"0"34"15,0 0-3-15,0 0-36 16,0 0-29-16,0 0 2 16,0 135 1-16,0-81-2 15,0 1 9-15,0-11-5 16,0-7-3-16,0-3-2 0,0-8-10 16,0-8-46-16,0-11-76 15,0-7-91-15</inkml:trace>
  <inkml:trace contextRef="#ctx0" brushRef="#br0" timeOffset="1169.29">14694 1565 566 0,'0'0'24'15,"0"0"27"-15,0 0 8 0,0 0-43 16,0 0-16-16,0 0 0 16,105 0 0-16,-70 0 2 15,0 0-4-15,0 18 5 16,-2 10-6-16,-7 12 6 15,-1 3-3-15,-13 12 0 16,-12 3 0-16,0 3 2 16,-5 8-2-16,-31 2 2 15,-5-5 5-15,1 3-5 16,5-16 2-16,2-8-2 16,18-16 1-16,11-11 4 15,4-4-7-15,0-3 0 16,0 0-2-16,0 5 1 0,23-7 0 15,12 9-1 1,14-4 2-16,-3 12 2 0,5 12 2 16,4 0-4-16,-15 15-4 15,-1-1-3-15,-10 10-5 16,-15-3 3-16,-8 7-5 16,-6 0 11-16,0-5 1 15,-33 1 2-15,-14-13 2 16,-1-5 28-16,2-12-15 15,14-17 16-15,4-11 8 16,8-4 17-16,9 0-24 16,0-43-15-16,11-22-14 15,0-27-1-15,0-19-2 0,35-27 1 16,15-16-2-16,2-10 4 16,-1 1-2-16,-4 23-1 15,-2 21 1-15,-10 20 1 16,-10 28-1-16,-19 24-1 15,-2 20 0-15,-4 18 0 16,0 9 27-16,0 0-4 16,0 0-7-16,-6 4-7 15,-27 35-9-15,-8 15-1 16,11 7-2-16,11-3 2 16,4-3-3-16,15-5 2 15,0-3-2-15,15 1 3 0,24-9 1 16,12 0-7-1,8-8-27-15,7-14-20 0,13-12-58 16,10-5-48-16,-6-13-234 16</inkml:trace>
  <inkml:trace contextRef="#ctx0" brushRef="#br0" timeOffset="38285.39">14249 3242 512 0,'0'0'75'0,"0"0"-26"0,0 0 46 15,0 0-12-15,0 0-45 16,0 0-12-16,28-10-15 16,-28 10 3-16,0 0-14 15,0 13-6-15,0 38 6 16,-16 19 10-16,-15 9-4 16,2-4 0-16,-1 2-5 15,4-10 3-15,-3-7-2 16,4-11-2-16,11-10 1 15,2-19 0-15,8-5-1 0,-1-15 0 16,5 0 1-16,0 0 6 16,0 0 6-16,0 0 8 15,0 0 0-15,0-8-4 16,0-14-5-16,0-6-12 16,0-1 0-16,9 3 0 15,7-1 0-15,3 6-6 16,7-1 6-16,12 3 2 15,11 3-2-15,-1 5-4 16,3 5 1-16,8 2 0 16,1-3 3-16,-1 7-9 15,0 0 5-15,0 0-6 16,-8 0-3-16,-6 0-3 0,0 0-6 16,-3 0 5-1,-15 0-7-15,2 0-7 0,-7 0-8 16,-6 0-15-16,-3 0-5 15,-7 0-21-15,-6 0-17 16,0 0-114-16</inkml:trace>
  <inkml:trace contextRef="#ctx0" brushRef="#br0" timeOffset="38653.41">14669 3384 359 0,'0'0'73'0,"0"0"53"16,0 0-60-16,0 0-1 16,0 0 2-16,0 0-2 15,-25-45-27-15,24 45-11 16,1 0-4-16,0 0-7 16,0 0-5-16,0 0-6 15,0 0-5-15,0 18-4 16,0 22 3-16,-5 12 1 15,1 6 5-15,0-4-4 16,-1 10 3-16,5-6-4 16,0 1 3-16,0-6-3 15,0-5 1-15,0-4 0 16,0-5 4-16,0-7-4 16,0-2-1-16,0-9 1 0,0-4-3 15,0 1-11-15,0 2-12 16,0-6-43-16,0-5-57 15,5-9-51-15,14 0-238 16</inkml:trace>
  <inkml:trace contextRef="#ctx0" brushRef="#br0" timeOffset="67407.05">14580 4432 618 0,'0'0'88'0,"0"0"-32"15,0 0 48-15,0 0-37 16,0 0-31-16,0 0-18 16,0-4-7-16,0 12-8 15,0 29-2-15,-4 14 7 16,-12 14 2-16,-3-4-5 15,-6 3-2-15,3-8 4 16,-4 1-4-16,-1-10-1 16,5-3-1-16,-3-16 2 15,6 1-2-15,3-17-1 16,6-6 0-16,6-6 5 0,0 0 0 16,4 0-2-1,-11-5-3-15,10-22-3 16,1-6 3-16,0-4 0 0,0 6 0 15,20 9-1-15,11 0 0 16,8 10-1-16,10 7 2 16,3 0-3-16,11 5 2 15,-3 0-1-15,-5 0 1 16,-4 0-12-16,-5 10 1 16,-7 2-16-16,-8-1-3 15,2-8-16-15,-8-3-11 16,-8 0-34-16,1 0-32 15,-8 0 19-15,-2-26-52 16,-2-2-15-16,-6 0 29 0,0 2 143 16,0-1 94-16,0-1 6 15,-10 4 39-15,-3 4-23 16,7 5-24-16,-3 10 1 16,2 5-4-16,7 0-20 15,-8 0-15-15,8 0-8 16,-5 0-14-16,5 0-3 15,0 0-11-15,0 0-8 16,-6 0-2-16,-4 25-7 16,4 11 11-16,-7 14-10 15,-3 1 4-15,6 0 1 16,-6 3-3-16,-1-6-3 16,10-5 0-16,-6-1-2 0,7-5-2 15,-3-2-18-15,9-5-43 16,-9-3-44-16,-9-3-142 15,-6-4-254-15</inkml:trace>
  <inkml:trace contextRef="#ctx0" brushRef="#br0" timeOffset="130307.01">14987 6113 526 0,'0'0'35'16,"0"0"10"-16,0 0 103 0,0 0-65 15,0 0-38 1,0 0-16-16,-15-42-20 16,51 12-3-16,19-6-5 0,11 6 4 15,2 6-1-15,3 20-4 16,-12 4 0-16,-3 0 1 15,-12 15-2-15,-7 28 0 16,-10 10-1-16,-12 12 2 16,-15 6 6-16,0 0-2 15,-19 10-2-15,-29-12 5 16,-3 0-2-16,-4-10-2 16,4-15 4-16,4-13 9 15,16-17 2-15,9-5-3 16,8-9 3-16,9 0 10 15,4 0-5-15,-3-23-13 0,4-14 0 16,0-5-4-16,0 2-6 16,26-3-2-16,7 11-3 15,14 14 5-15,-1 6-6 16,8 12 2-16,9 0 3 16,4 6 2-16,9 27-1 15,-17 10 0-15,5 7-3 16,-15 5 3-16,-4 2-3 15,-19 4 2-15,-10-3-2 16,-16-1-6 0,0-7 6-16,0 4 3 0,-27-11 7 15,-24 8-5-15,-13-10 10 0,-5-4-6 16,-17-8 1 0,-14-7 4-16,-3-12-1 0,1-3-3 15,8-7-3-15,11 0-2 16,9-13-4-16,16-22 2 15,13 8 0-15,11 3-12 16,5-10-26-16,14 17-20 16,-8-6-59-16,-16 16-227 15</inkml:trace>
</inkml:ink>
</file>

<file path=ppt/ink/ink27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3:26.13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65 1308 266 0,'0'0'155'15,"0"0"-154"-15,0 0 123 16,0 0-29-16,0 0-40 16,0 0 12-16,-65-81-13 15,65 70-42-15,16-2-1 16,32-1 9-16,11 0-1 16,20-4 4-16,17 10 0 15,14-3-1-15,3 1-8 16,17 3-7-16,14-3 11 15,23 5-8-15,3 1 2 16,12 0-2-16,10-1-2 0,4 3-2 16,4 2-4-1,4 0 6-15,14 0 4 0,2 0-9 16,-6 0-2-16,3 0 6 16,8 0-6-16,7 0 3 15,13 0 0-15,-11 0-4 16,-8-4 1-16,-10-1-1 15,-11 1 0-15,-5 3 3 16,-17 1-5-16,-17 0 4 16,-5 0-1-16,-2 0 1 15,-3-4 0-15,7-5 1 16,2 0 0-16,15-6 1 0,32-2-1 16,15-1 17-16,29-2-20 15,8 0 1-15,3-4 0 16,4-6 6-16,-3 12-7 15,-4-5-4-15,-9 4 4 16,-4 4 1-16,-10 2-1 16,-9 8 1-16,-8 0 2 15,8 0-2-15,-15 5 0 16,-5-7 0-16,-7 1 1 16,-14-1-3-16,-10-5 1 15,5 4 0-15,-10 1 3 16,5-4-3-16,-13 2-4 15,6-2 4-15,-1-6 1 16,-6 2 0-16,8 0 0 0,2-2 0 16,-4-6 0-16,8-1 0 15,8 5-1-15,11-7 4 16,0 7-3-16,6 1-2 16,-25-3 0-16,1 4 1 15,-7-2 1-15,6 1-1 16,-14-1-3-16,-1 8 3 15,-11-2 0-15,-4 2 0 16,-2 11 3-16,-8-6-2 16,4 1-1-16,7 5 5 15,-10-13-3-15,6 10 1 0,-1-8 1 16,8 2-4 0,9-2 3-16,14-6-2 0,-1 7-1 15,-1 1 0-15,-2 5 3 16,4-7-7-16,9-2 7 15,11 0-3-15,2 3 0 16,-9 3 2-16,-1 0-2 16,-10 7 0-16,3-4 3 15,-8 4-1-15,-5 0 0 16,0-4-2-16,-14 4 3 16,7-7 0-16,-2 2-3 15,-2 1 1-15,1 0 0 16,-13 4-2-16,-13 0 0 0,0-1 1 15,-12 1 0 1,7 0 2-16,1 0-3 0,-1 0 1 16,-1-4-1-16,-2 4 1 15,-10-5 0-15,8 2 1 16,-8 3 0-16,-2 0-1 16,1 0 0-16,-5 0 0 15,-4 0 1-15,-3 0-1 16,-6 0 0-16,-13 0 2 15,-14 0-2-15,-6 0 0 16,-18 0 0-16,-7 0 0 16,-7 0 0-16,-9 0 0 15,2 0-2-15,1 0 4 16,8 0-4-16,3 0 4 0,11 0-4 16,7 0 2-16,11-3 0 15,22-4 4-15,2-2-2 16,16 5-1-1,13-6-2-15,1 5-2 0,6 1 0 16,3 0 3-16,2 4-1 16,-6-5 1-16,-11-1 0 15,-14 6-1-15,-14 0 0 16,-12 0-2-16,-6 0 3 16,-13 0-1-16,-8 0 1 15,-4 0-2-15,-2 0 2 16,-6 0 0-16,2 0 3 15,11 0-3-15,3 0 0 16,13 0 0-16,3 0-3 0,2 0 7 16,-1 0-9-16,-5 0 10 15,1 0-8-15,-5 0 3 16,-2 0-3-16,2 0-4 16,-4 0 4-16,0 0 3 15,-7 0-8-15,-1 0 7 16,0 0-4-16,-6 0 5 15,-3 0-9-15,1 0 8 16,0 0-3-16,0 0 3 16,2 0-1-16,-6 0 1 15,4 0-2-15,1 0 0 0,0 0 1 16,2 0 2 0,-3 0-1-16,0 0-2 0,-3 0 6 15,-5 0-3-15,4 0 1 16,2 0-1-16,-6 0 0 15,-1 0-5-15,-1 0 5 16,2 0 1-16,-4 0 0 16,10 0-1-16,-1-5 0 15,-1 1 1-15,-5 4-1 16,-1-4 0-16,-12 4 0 16,1 0-3-16,-7 0 6 15,-6-2-3-15,1-1 0 16,-6 3-3-16,4 0 3 0,-4 0 1 15,4 0-1 1,-4 0 0-16,5 0-1 0,-2-4 5 16,1 4-4-16,0 0 3 15,1 0-3-15,-5 0 3 16,0-6 4-16,0 6-5 16,0 0-2-16,0 0 1 15,0-13-1-15,0-5-17 16,-9-3-54-16,-26-5-31 15,-11 5-129-15,-25-3-144 16</inkml:trace>
</inkml:ink>
</file>

<file path=ppt/ink/ink27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4:31.08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-5 586 330 0,'0'0'132'0,"0"0"-115"15,0 0 51-15,0 0 2 16,0 0-14-16,0 0 1 16,-30 0-6-16,30 0-24 15,0 0-6-15,0 0-3 16,0 0 5-16,0 0-1 15,0 0-8-15,0 6-3 16,0 5-3-16,21 0-6 16,43 13 2-16,26-7 18 15,42 3-8-15,34-2 0 16,12 1 2-16,31-2-9 16,17-3-4-16,26-8 2 15,7-2-4-15,0 2 5 16,-8-6-3-16,-17 9-1 0,-11-5 3 15,-8 11-4-15,-15-2-1 16,-9 1 0-16,-14 0 0 16,5-7 0-16,-4 0 2 15,5-3-2-15,4-4 1 16,-7 0-1-16,7 0 6 16,2 0-5-16,5 0-1 15,-3 0 0-15,-12 0 0 16,-1 0 1-16,-7 0 1 15,-5 5-2-15,-7 3 1 16,1 10 0-16,-5-7-1 16,5 6 1-16,-2-6 7 0,3-2-8 15,1 0-1-15,-8-4 1 16,-2 4 0-16,-15-9 0 16,-14 4 0-16,-4 1 1 15,-12-5-1-15,-1 3 0 16,0 0-2-16,-3-3 1 15,3 0 1-15,-2 0 0 16,2 0 1-16,3 0 0 16,-9 0 3-16,-9 0-3 15,-1 0-1-15,12 0 0 16,1 0 0-16,7-6 1 16,5-8 0-16,-6 10-1 15,-4-10 1-15,4 1 0 0,0-2-1 16,9-5 2-1,9-2-6-15,-6 9 5 0,0-5-1 16,-6 5 1-16,-11-2-1 16,1 6 0-16,-7-6-2 15,0 0 4-15,8 1-5 16,-3-4 6-16,11-1-4 16,5 2 1-16,4 2 0 15,9-4-4-15,5 2 8 16,8-1-4-16,-3-2 0 15,-12 6-3-15,-5 4 0 16,-15-3 3-16,4 0-1 0,-7-5 1 16,-1-2 0-1,0-3 0-15,1 0 0 0,-1 1 0 16,9 2 0-16,1-1 4 16,11 1-8-16,-6 1 1 15,0 4 3-15,-2 3-5 16,0 1 3-16,0-2-2 15,-7 9 1-15,13-1 3 16,5-1-3-16,4 6 0 16,2 0-1-16,-8 0-1 15,-11 0 4-15,-2 0 1 16,4 0 5-16,0 0-5 16,8 0-5-16,-8 6 4 15,2-1 1-15,-7-5 1 16,-4 0-1-16,-5 0 1 0,-1 0 1 15,7 0-2-15,8 0 0 16,4 0 0-16,3 0 1 16,-7 0 1-16,-2 0 0 15,2 0-2-15,-4 0 0 16,8-11 1-16,1 7-5 16,18-9 3-16,23 3 1 15,6 5 0-15,6-3 2 16,-19-3-2-16,-24 8 0 15,-12 3 4-15,-8 0-4 16,-9 0-2-16,3 0 2 16,-6 0 0-16,-8 0 0 0,9-10 0 15,3 3 0-15,10-4 2 16,19 1-2-16,17 7 0 16,-1-1 1-16,31 4 0 15,18 0-1-15,-3 0 5 16,-20 0-5-16,-41 0-4 15,-41 0 4-15,-17 0 0 16,-3 0-1-16,5-3-1 16,-6-9 2-16,2-11 0 15,5 7 0-15,13-11 6 16,9 0-5-16,10 0 1 16,2 7 0-16,8 6-2 15,2 7 0-15,1 7 0 0,-8 0 1 16,-17 0-1-1,-15 0 5-15,-2 0-5 0,-9 0 0 16,4 0 2-16,6 4-1 16,25-1-1-16,21-3 0 15,2 0 7-15,4 4-6 16,-10 2-1-16,-9-2 0 16,1 6 3-16,-9 0-3 15,-16-3-1-15,-17-1 1 16,-3-6-1-16,-10 0 2 15,3 0-2-15,12 0 0 16,20 0-1-16,3 0 2 0,1 0 2 16,-9 0-2-1,-17 0 0-15,33 0 1 16,34 0-1-16,-4 0 0 0,-11 0 14 16,-28 0-14-16,-41 9-7 15,-4 0 7-15,-4-5 1 16,-10-4 0-16,-7 0 1 15,1 0-2-15,3 0 1 16,9 0 2-16,7 0 2 16,-4 0-3-16,0 0-1 15,4 0 0-15,-5 0 3 16,3 0-4-16,2 0 1 16,4-8 0-16,4 8 4 15,0 0 2-15,14-5-4 16,-3 5-3-16,-5-5 8 0,-23 5-5 15,-26-4 1-15,-11 4-4 16,-5 0-3-16,-4 0 3 16,0 0 0-16,0 0 2 15,0 0 0-15,0 0 8 16,0 0-6-16,0 0 1 16,0 0 1-16,0 0 5 15,0 0 3-15,0-6-7 16,0 3 6-16,0-3-4 15,12-9-9-15,-6 2 0 16,2-5-9-16,4 18-26 16,-8-4-17-16,5 0-8 0,-5 4-12 15,-4 0-30-15,0 0-10 16,0 0-25-16,0 0 14 16,-17-9-213-16</inkml:trace>
</inkml:ink>
</file>

<file path=ppt/ink/ink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38:22.64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4146-1370 342 0,'0'0'87'0,"0"0"-8"16,0 0 5-16,0 0-21 15,0 0-21-15,0 0-16 16,0 0 7-16,0 0-9 16,0 0 2-16,0 0-14 15,0 0-3-15,0 0 2 16,0 0-5-16,0 0-5 16,0 0-1-16,0 0 3 15,0 0-3-15,0 0-3 16,0 17 3-16,0 6 2 15,0 1-2-15,5 2 0 16,7-3 1-16,6-1-3 16,-1-6 4-16,0 6 0 15,0-4-2-15,1-2 0 0,4-3 0 16,5-2 0-16,-5 3 0 16,-4-13-2-16,6 6 7 15,-14-2-4-15,1-5-1 16,0 0 0-16,-3 0 1 15,2 0 0-15,0 0-1 16,-3 0 0-16,15 0 1 16,-11 0 3-16,8 0-1 15,-2-13-2-15,5-12 2 16,-2 2-2-16,7-6 1 16,0 8-2-16,-6 1 0 15,8-1 2-15,0 0-1 0,-3 5-1 16,0 3 1-16,2 1-1 15,1 3 0-15,4 1-4 16,-2 3 4-16,-6 0 0 16,3 5-1-16,4 0 1 15,-5 0 0-15,5 0 4 16,-3 0-4-16,-1 18 0 16,-7 8 0-16,0-7 0 15,6 2 0-15,-15-4 0 16,2-4 0-16,-4 1 0 15,-4-8 0-15,-1-1 0 16,0 2 1-16,-5-7-1 16,0 0-1-16,0 0 1 0,0 0 0 15,4 0 1-15,-4 0-1 16,0 0 0-16,0 0 0 16,0 0 3-16,5 0-3 15,8 0 0-15,2-12 2 16,7-12-1-16,2-2 1 15,4-6 1-15,-2 3-1 16,7 6-2-16,-6 0 0 16,-2 12-2-16,7-1 2 15,-7 6-5-15,6-4 5 16,2 10 0-16,3-5-2 16,4 5 2-16,-6 0-1 15,1 0 1-15,-5 0 0 16,2 0 0-16,-7 0-1 15,2 0 2-15,0 0 2 0,-10 0-3 16,6 0 0-16,1 0-1 16,-14 0 1-16,7 0-2 15,1-1 1-15,-1-10 2 16,5-5 0-16,-5-13 0 16,-4 11 0-16,-3 3 7 15,-3 2-7-15,-2 4 0 16,0-2 8-16,2 6 0 15,-7-8 1-15,0 3-4 16,0 4 0-16,0-5 1 16,0 5 0-16,0-4 2 15,0-3-6-15,0 7 1 0,0-10 1 16,0 9-3-16,0 7 4 16,0 0 2-16,0 0 0 15,0 0-3-15,0 0 1 16,0 0-4-16,0 0 0 15,0 0 2-15,0 0-4 16,0 0 1-16,0 0-1 16,0 0-1-16,0 0 1 15,0 0 0-15,0 0 3 16,0 0-3-16,0 0 0 0,0 0-5 16,0 0 3-1,0 0-16-15,0 0 3 0,0 0-14 16,0 0-2-16,0-5-28 15,0-5-78-15,-29-14-129 16</inkml:trace>
</inkml:ink>
</file>

<file path=ppt/ink/ink28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4:48.46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3 378 430 0,'0'0'55'15,"0"0"-31"-15,0 0 60 16,0 0-5-16,0 0-42 16,0 0-8-16,-7-9 5 15,7 9 5-15,0 0-12 0,0 0 6 16,0 0-4 0,0-6-7-16,0-1-4 0,0-6-5 15,12-6-3-15,14-1 0 16,6 1-6-16,8-3 2 15,7 0-2-15,3-2-1 16,14 0 2-16,4-3-4 16,14 7 10-16,0-6-11 15,5 2 6-15,-5 10-1 16,0 5 1-16,2 4-3 16,5 5-3-16,-4-10 8 15,-8 10-2-15,2 0-6 16,3 0 1-16,-9 0 4 0,4-4-5 15,-3 4 5 1,1-1-3-16,5-3 0 0,-3 4-1 16,0-4 1-16,-3 0 3 15,5 0-5-15,6-3 0 16,2 4 2-16,7 3-2 16,-3-4 1-16,8 4-1 15,-2 0 2-15,-10 0-2 16,0 0 1-16,-14 0 1 15,-1 0-2-15,-12 0-3 16,3 0 3-16,1 0 3 16,0 0-3-16,4 0 2 15,9 0-2-15,4 0 1 16,1 0-2-16,10 0 3 0,-6 0-4 16,-5 0 4-16,8 0-6 15,-8 0 10-15,-7 0-5 16,1 0-1-16,-14 0 0 15,7 0-6-15,-8 0 6 16,-2 0 1-16,-6 0 5 16,-3 4-12-16,-4-4 10 15,-2 0-4-15,6 0 2 16,6 0-1-16,-6 0-2 16,6 0 2-16,-4 0 0 15,0 0-1-15,13 0 0 16,2 0 1-16,-2 0-1 15,6 0 0-15,-11 0 0 16,-5 0 0-16,-9 0 0 0,-9 0-1 16,2 0-1-16,-10 0 2 15,2 0 1-15,11 0-1 16,-4 0 0-16,-5 0-1 16,5 0 1-16,-10 0 0 15,1 0 1-15,-1 0-1 16,-2 0 0-16,0 0 0 15,5 0 0-15,-1 0 0 16,1 0-1-16,8 0 1 16,6 0 1-16,15 0-1 15,6 3-2-15,11-3 1 0,-5 0 2 16,-19 0-1 0,3 0 1-16,0 0-1 0,5 0 0 15,-5 0-5-15,-4 0 5 16,-12 0 0-16,-1 0 1 15,-11 0 2-15,-4 0-3 16,-5 0 1-16,-8 0-1 16,3 0 0-16,-1 0 0 15,4 0 1-15,-6 0-1 16,7 0 0-16,-1 0 0 16,-6 0 0-16,9 0 0 15,-6 0 0-15,5 0 0 16,-4 0 0-16,9 0 0 0,-4 0 0 15,1 0 0 1,1 0 0-16,-2 0 0 0,1 0 0 16,5 0 0-16,-2 0 0 15,-1 0 0-15,7 0 0 16,1 0-1-16,-1 0 1 16,1 0 0-16,-2 0 1 15,-19 0-2-15,1 0 0 16,-6 0-7-16,-4 0 6 15,5 0-3-15,-5 0 3 16,4 0 0-16,0 0-7 16,-4 0-5-16,0 0-13 0,0 0-5 15,0 0-15 1,0 0-34-16,0 0-68 0,-8 7-54 16</inkml:trace>
</inkml:ink>
</file>

<file path=ppt/ink/ink28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4:50.29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1844 1805 194 0,'0'0'195'0,"0"0"-158"16,0 0 82-16,0 0-33 0,0 0-30 15,0 0-9 1,0-23 13-16,0 23-8 0,0 0-18 16,0 0 1-1,-5 0-5-15,-6 0-15 0,-4 0-7 16,-9 0 1-16,-1 0-1 16,2 17 12-16,-5 7-9 15,1 3-3-15,-5 7 1 16,4 3-1-16,-4 3-2 15,11 2-5-15,6 0 9 16,6 4-4-16,4 1-4 16,5-6 5-16,0-3-6 0,0 2 0 15,5 0 5 1,19-9-6-16,-3 0 0 0,7 3 3 16,-6-11-2-16,4-5 0 15,3 1-1-15,1-15 2 16,-1 7 0-16,2-11-2 15,-2 0 0-15,3 0 3 16,5-34 0-16,1 2-2 16,-3-11 5-16,-2 3-4 15,-8-6 2-15,-11-1 0 16,-2 10-2-16,-8-10 2 16,-4 2-2-16,0-3 3 15,0 2-3-15,0 4-2 16,-13-8 3-16,-3 8-1 15,2 0 5-15,-7-3-5 0,1 7 10 16,1 11-3-16,-1 7 0 16,-2 3-1-16,6 7 1 15,-4 1-2-15,1 8 5 16,-1-2-5-16,-3 3-6 16,2 0 0-16,5 0 1 15,6 0-2-15,-3 0 0 16,-7 0-4-16,-2 3-15 15,-11 22-29-15,-2 11-22 16,-6 5-28-16,1-7-134 16,-1-16-392-16</inkml:trace>
  <inkml:trace contextRef="#ctx0" brushRef="#br0" timeOffset="-1341.28">930 1391 556 0,'0'0'3'16,"0"0"3"-16,0 0 40 15,0 0-20-15,0 0 4 0,0 0-5 16,0 0-20-16,186 0-1 16,-144 0 6-16,-6 0 1 15,0-3-9-15,-1 1 11 16,-2-2-5-16,-6-10 8 16,2 6 14-16,1-8-17 15,-4-1-5-15,3-1 9 16,-10-10-10-16,4 5 8 15,-14-5 7-15,0-10-7 16,-4 2-10-16,0-7 17 16,-1-2-13-16,0-1 2 15,-1-1 12-15,2 9-8 0,-5 2-5 16,4 8 9 0,-4 13 4-16,0 3-7 0,4 7 2 15,-4-1 2-15,0 3-11 16,0 3-4-16,0 0-5 15,0 0 0-15,0 0-2 16,0 0-3-16,0 0-29 16,0 0-25-16,0 0-62 15,-20 0-182-15</inkml:trace>
</inkml:ink>
</file>

<file path=ppt/ink/ink28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3:55.31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236 126 430 0,'0'0'90'16,"0"0"-34"-16,0 0 5 15,0 0-29-15,206-106-4 16,-135 88-8-16,-1 16 1 0,-6 2-7 16,-6 0-6-16,-8 29-8 15,-13 17 1-15,-10 10-1 16,-12 0 8-16,-15 2 15 15,0 4-7-15,0 0 7 16,-40-4-6-16,-6-6 5 16,-6 3 4-16,-6-12 5 15,7-12 2-15,12-2-7 16,14-15-5-16,15-6-4 16,6-8 12-16,4 0-7 15,0 0 4-15,0 0-11 16,0 0-5-16,0 0 1 15,0 0-9-15,8-8-2 16,14-12-2-16,17 2 0 0,5 5 0 16,2 10 2-16,4 3-1 15,-4 0 0-15,2 0-2 16,-6 11 3-16,-3 12-1 16,-8 11-4-16,-2 2-11 15,-13 6 14-15,-12 4-7 16,-4 13 9-16,0 2-1 15,-12 0 1-15,-21-7 1 16,-12 8 3-16,-10-4-3 16,0-5 5-16,-13-1 2 15,5-11 5-15,-1-5 2 16,3-8 3-16,2-10-3 16,4-9 6-16,4-9 0 0,8 0-2 15,-2 0 1-15,5 0-5 16,6-17-11-16,-3-10 1 15,11 10-4-15,7-1 0 16,-1 5-1-16,7 4-8 16,1-4-31-16,4 9-27 15,-2-7-39-15,-6-2-57 16,-13-1-454-16</inkml:trace>
</inkml:ink>
</file>

<file path=ppt/ink/ink28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2:25.06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9046 4777 551 0,'0'0'22'15,"0"0"93"-15,0 0-3 0,0 0-64 16,0 0-10-16,0 0-5 16,-13-15-6-16,13 15-13 15,0 0 0-15,0 0-3 16,0 19 1-16,0 13-3 15,0 10 17-15,0 8 2 16,9 7-16-16,-5 3-1 16,5 10 1-16,0 2-2 15,-8-11-10-15,8-4 9 16,-5-1-9-16,0-7 0 16,-1 3-1-16,5-11 1 15,-4-3 1-15,0-12-1 16,-4-10 0-16,0 2 2 0,0-12-6 15,0-2 1 1,5-4-10-16,-5 0-9 0,4 0 5 16,0 0-24-1,1 0-22-15,5 0-51 0,6-15-143 16</inkml:trace>
  <inkml:trace contextRef="#ctx0" brushRef="#br0" timeOffset="733.03">9829 4841 296 0,'0'0'119'16,"0"0"-13"-16,0 0-9 16,0 0-18-16,0 0-20 15,0 0-6-15,-7-20-10 16,1 20-3-16,-7 0-5 15,-1 0-6-15,-1 0-1 16,-1 0-18-16,-2 0 4 16,2 3 2-16,-9 12-10 0,10 1 1 15,-5 8-2-15,4 3-4 16,6 1 1-16,-3 9 3 16,4 4-2-16,1-2-3 15,-3 2 2-15,7 0-2 16,4-8 0-16,0-2 0 15,0 0 0-15,0 0 0 16,0-4 0-16,0 1-1 16,15 0-1-16,-2-9 2 15,5-6-2-15,3 5-2 16,-1-13 1-16,-1 6-3 16,6-11 3-16,4 0 1 0,-8 0 2 15,8-12 0 1,-3-14-2-16,-2 2-1 0,-1-9 2 15,-10-4-3-15,-3-4 4 16,3 3 3-16,-10-8-3 16,-3 5 1-16,0-2 3 15,0-2-3-15,-7 7 2 16,-12 1 3-16,2 19-4 16,-7-1 1-16,1 5-1 15,6 2 5-15,-6 7-6 16,12 1-2-16,0 4 1 15,5 0-3-15,-7 0-11 16,-2 0-16-16,10 0-19 0,0 17-52 16,5-3-117-16,0-1-176 15</inkml:trace>
  <inkml:trace contextRef="#ctx0" brushRef="#br0" timeOffset="1371.76">10336 4892 600 0,'0'0'51'0,"0"0"70"16,0 0-42-16,0 0-57 16,0 0-4-16,0 0-1 15,-102 66-5-15,91-40-2 16,-4-1-2-16,2 7 10 16,-7 3-11-16,8 3 1 15,3-1-1-15,8 5-6 16,1-2 0-16,0-1-1 15,0 2-1-15,0-8-4 0,1-1 4 16,20-8-10-16,8-5 1 16,1-4-3-16,4-8 7 15,2-7-8-15,0 0 11 16,-4 0 2-16,0 0-4 16,-2-4 0-16,-1-18 5 15,-10-3 0-15,-3-3 0 16,-6-9 2-16,5 9-1 15,-6-8 3-15,-4-8 2 16,-5 5 5-16,0-3 5 16,0-1-1-16,0 4-3 15,0 5-3-15,0 1 2 0,-5 11 6 16,-19 1-4 0,5 8-5-16,-1-1-1 15,1 1 7-15,-13 7-11 0,5 2-1 16,-7 0-2-16,8 4 4 15,-1 0-9-15,5 0 5 16,8 0-7-16,-5 0-4 16,4 4-34-16,8 14-23 15,-6 2-44-15,9 8-160 16</inkml:trace>
  <inkml:trace contextRef="#ctx0" brushRef="#br0" timeOffset="2180.39">10987 5472 398 0,'0'0'71'0,"0"0"22"16,0 0 4-16,0 0-34 15,0 0-21-15,0 0-5 16,-17 3-10-16,17-3-11 16,0 0 1-16,0 4 8 15,0-3-8-15,0-1-1 16,0 6-5-16,0-6-2 15,0 0-9-15,0 4 3 0,0-1-3 16,0-3 0-16,0 0 1 16,0 0-1-16,0 0 3 15,8 1-2-15,11-1 1 16,1 0-2-16,9 0 1 16,3 0-2-16,13 0 3 15,-3 0-4-15,-1-4 2 16,1-6-3-16,3 10 3 15,-1-1-8-15,-7-6-3 16,0 7 6-16,-6 0 0 16,-7 0 5-16,-1 0-15 15,-9 0 12-15,4-5 3 16,-2 0 0-16,-10-4 0 16,4 7 0-16,-2 2 2 0,-8 0-1 15,0 0 4-15,0 0 1 16,0 0-1-16,5 0 6 15,-5 0-9-15,0 0 7 16,0 0 0-16,0-4-2 16,0 4 6-16,0 0-9 15,0 0 0-15,0 0-2 16,0 0 0-16,0 0 0 16,0 0-2-16,0-4 0 15,0-3-6-15,0-12-35 16,-9-1-108-16,-45 7-126 15</inkml:trace>
</inkml:ink>
</file>

<file path=ppt/ink/ink28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2:38.29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9333 6207 553 0,'0'0'40'0,"0"0"-4"16,0 0 103-16,0 0-43 15,0 0-39-15,0 0-10 0,-10-4-14 16,10 4-17-16,0 0-8 16,0 32-3-16,-4 23-1 15,0 6 15-15,4 19-7 16,0-10-6-16,0 5-1 16,0-8 0-16,0-1-3 15,0-8-1-15,0-10-1 16,0-12-1-16,4-6 1 15,0-7-14-15,-2-7-14 16,6-15-31-16,7-1-50 16,-2 0-114-16,0-9-167 15</inkml:trace>
  <inkml:trace contextRef="#ctx0" brushRef="#br0" timeOffset="424.38">9711 6470 595 0,'0'0'71'15,"0"0"-30"-15,0 0 73 16,0 0-52-16,0 0-42 16,0 0-3-16,0 54 8 15,0-9-1-15,0 6-3 16,0 0-8-16,-3 0-1 15,3-4-3-15,0-1-9 16,0-10 0-16,3-6-2 0,15-3-2 16,11-9 3-16,6-11-1 15,1-7-4-15,7 0-10 16,-12 0 7-16,10-25 4 16,-6-12 3-16,-6-1-1 15,-7-12 2-15,-9-1 1 16,-12 0 0-16,-1-10-1 15,0 6 3-15,0 4 2 16,-27-5 4-16,-15 11-2 16,2 5-1-16,4 18-5 15,4 4 0-15,3 18-10 16,7 0-8-16,-1 9-33 16,19 25-30-16,4 3-87 0,0-2-87 15</inkml:trace>
  <inkml:trace contextRef="#ctx0" brushRef="#br0" timeOffset="868.97">10431 6462 556 0,'0'0'125'15,"0"0"-104"-15,0 0 81 0,0 0-53 16,0 0-18-16,0 0 1 16,-63 204-9-16,54-165-6 15,9 1-6 1,0-3-7-16,0-4-3 0,4-6-1 16,28-3-2-16,-13-9 1 15,10-2 1-15,-3-13 0 16,8 0-1-16,5 0-6 15,-5-19 7-15,-2-18 1 16,-5-4 3-16,-7-3-1 16,-7-4 0-16,-9 1 2 15,-4-4-3-15,0 5 5 0,0-1 0 16,-26 3-3-16,-12 5 5 16,-8 4-6-16,2 8 0 15,4 9-3-15,1 15-9 16,8 3-2-16,9 0-9 15,-1 0-26-15,13 31-23 16,10 3-48-16,0-3-68 16,0-9-260-16</inkml:trace>
  <inkml:trace contextRef="#ctx0" brushRef="#br0" timeOffset="1414.57">11183 6935 549 0,'0'0'57'0,"0"0"-26"15,0 0 96-15,0 0-53 16,0 0-48-16,0 0-11 16,-9 38-10-16,22-31 9 15,29 4 5-15,2-3-6 16,15-8-1-16,2 0 3 0,7 0-12 16,3 0 3-16,-5 0-3 15,2 0-3-15,-6-4 0 16,-7 0 0-16,-2-1 1 15,-19-5-1-15,-6 7 2 16,-9-1-2-16,-8 4 0 16,-6 0 1-16,2 0 1 15,-7 0 3-15,0 0 12 16,0 0-10-16,0 0 8 16,0 0-6-16,0 0-3 15,0 0 2-15,0 0-4 16,0 0 2-16,0 0-3 15,0 0-1-15,0 0 1 0,0 0-1 16,0 0 1-16,0 0-2 16,0 0-1-16,0 0-1 15,0 0-6-15,0 0-11 16,0-6-30-16,0-12-51 16,-23 2-208-16</inkml:trace>
  <inkml:trace contextRef="#ctx0" brushRef="#br0" timeOffset="39185.36">11725 6104 247 0,'0'0'83'15,"0"0"9"-15,0 0-7 0,0 0-30 16,0 0-20-1,0 0 2-15,0 0 18 0,0 0-11 16,0 0 0-16,0 0 4 16,0 0-17-16,0 0-10 15,0 0 2-15,0 0 1 16,0-2-15-16,-4-2-4 16,-9-3 2-16,3 2-4 15,-3-3 6-15,-6 7 3 16,0-12 0-16,2 9-11 15,-7 3 15-15,10-3-6 16,-2 4-4-16,6-5 15 0,-3 5-16 16,1 0 7-16,-1 0-5 15,1 0-4-15,-1 0 5 16,3 0-5-16,-1 0-2 16,-5 0 3-16,-2 0-4 15,-1 19 3-15,1 2 0 16,-6 4-2-16,7 4-1 15,-6-1 1-15,8 3 2 16,2 5-3-16,2-8-1 16,5 13 0-16,-3-1-3 15,3-12 4-15,6 9 4 16,0-10-4-16,0-1 0 16,0-1 0-16,0-2-3 15,0-1 6-15,0-3-3 16,0 5 0-16,0-3-1 0,6-2 1 15,7 2-4-15,0 1 3 16,5 0 1-16,-4-1 0 16,9 2 0-16,-4-6 2 15,9-3-3-15,-7-4 1 16,3 3 0-16,-7-8-2 16,8 3 6-16,-1-6-7 15,1-2 4-15,1 0-1 16,-3 0 1-16,1 0 2 15,-3 0-2-15,1 0 2 16,-6 0 0-16,3-4-3 16,-2-13 1-16,2 4 0 0,-1-5 1 15,-8 1-1 1,1 1 1-16,-2 2-2 0,1-3 1 16,0 2 1-16,3-4-2 15,-11 6 1-15,7-6 0 16,-2 0-1-16,-3 6 0 15,2-1 1-15,-2 0 0 16,5 0-2-16,-5 1 4 16,2-1-3-16,-1 1 4 15,-5-4-4-15,4-1 1 16,-4 0 0-16,0 1 1 16,0-6-1-16,4 4 0 15,-4 6 0-15,0 2-1 0,0 3 8 16,0-1-3-1,0-6 5-15,0 3-7 0,0-5-1 16,0-1 2-16,-4-5-3 16,-5 6-1-16,-5 2 4 15,5 0-1-15,3 2 1 16,-5 2-1-16,2 4 7 16,3-6-2-16,-3 6-7 15,-5-2 4-15,4 1 4 16,-2 1-7-16,-1 0 1 15,7 3-2-15,-2 0 2 16,3-1-1-16,-11-1 3 0,9-3-4 16,-6 9 1-1,7-2 0-15,-7 0-1 16,9-2 6-16,-12-4-7 0,4 8-2 16,-2-4 2-16,2 4 0 15,2-4 0-15,-9 4 4 16,13 0-3-16,-2 0-1 15,-4 0 1-15,3 0 0 16,3 0-1-16,-8 0-4 16,8 0 3-16,-7 0 1 15,1 0 0-15,4 0 4 16,2 0-4-16,-3 0-1 16,-1 0-2-16,0 0 1 15,-6 0 1-15,1 8 1 16,2 4-1-16,-3-3 1 0,5 5-3 15,1-5 2-15,-3 1 1 16,8-2 0-16,-3-3-2 16,-1 3-4-16,-1-1 5 15,1 2-1-15,8-5-2 16,-4 3 1-16,1-3-6 16,4-1 8-16,0-3-3 15,0 4-7-15,0-4 6 16,0 0 4-16,0 0-1 15,-4 0 4-15,4 0-3 16,0 4 1-16,0 2-2 16,0 1 1-16,0 0-3 15,-5-3 4-15,2 4-1 16,3-7-2-16,0 5 1 0,0-6 0 16,0 3 2-16,0-3 1 15,0 0-1-15,0 0 0 16,0 0 0-16,0 0-3 15,0 0 5-15,0 0-3 16,0 0 1-16,0 0-2 16,0 0-3-16,0 0 1 15,0 0-8-15,0 0-4 16,0 0-5-16,0 0-18 16,0 0-3-16,0 5-61 0,12-5-113 15,7 0-223-15</inkml:trace>
</inkml:ink>
</file>

<file path=ppt/ink/ink28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5:21.02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77 581 445 0,'0'0'0'0,"0"0"2"15,0 0 20-15,0 0 49 16,0 0-29-16,0 0-2 0,0 0-16 15,-74-4-5-15,74 4 0 16,0 0 6-16,0 0 13 16,0 0-1-16,0 0-1 15,0 0-9-15,0 0-5 16,-4 0-2-16,4 0-6 16,0 0-7-16,0 0-4 15,4 0-3-15,56 0 3 16,37 4 5-16,26-4 4 15,31 0 6-15,16 0-18 16,5 0 9-16,27-4-9 16,12-15 0-16,8-3 3 0,21 3-3 15,3 0 0-15,1 4 1 16,7 6 1-16,-5 0 1 16,-2 5-3-16,-5-1 1 15,4 5 4-15,-2 0-5 16,-2 0 1-16,-12 0 0 15,-3 0 2-15,1 0 0 16,-10 0 2-16,-10 0-2 16,-7 0-2-16,-13 0 2 15,-6 0 1-15,-8 0 3 16,-15 0-2-16,-4 0-1 16,-14 0-3-16,0 0 0 15,-8 0 3-15,-7 5-4 0,2 4 5 16,-9-5-3-1,-9 1-2-15,-15 5 2 0,-17-5 4 16,-10 7-5-16,-8-5 2 16,-5 0-2-16,7-1 2 15,-3 4 4-15,10-6-1 16,0 5-1-16,13-5-1 16,28 1-2-16,30-5 15 15,42 0-5-15,24 0 13 16,30 0-20-16,15 0-1 15,13-9-4-15,15-4 12 16,12-1-11-16,12 5 1 16,-5-2-2-16,-7 3 5 15,-4 3-5-15,-12-5 0 0,5 5 0 16,-16-4 0-16,-5 0 0 16,-8 4 1-16,-3 1-1 15,3-4 1-15,4 7 0 16,5-9-1-16,-2 5 0 15,-7-3 0-15,0 1 3 16,-4 3-3-16,1 1 0 16,-6-3 1-16,-4 6-1 15,-15 0-3-15,1 0 3 16,-10 0 0-16,-5 0 3 16,6 0-1-16,-9 0 1 15,6-4-1-15,-12 4-2 16,-16 0 0-16,-7-4-1 0,-15-2-1 15,-1-6 4-15,-7 6-3 16,-9-3 2-16,-7-1-1 16,-7 3 0-16,-11-4 1 15,-5 3-3-15,-5-1 2 16,-4 3 0-16,-3-7 1 16,-6 8 4-16,1-5-8 15,3 1 7-15,-7 5-3 16,0 4-1-16,3-6 0 15,9 6 1-15,12-4-1 16,24-1-2-16,4 1 2 16,2 0 0-16,9-3 1 0,-19-4-1 15,-3 5-1-15,-11-1 1 16,-5 0-1-16,-8 3 1 16,-21 0 0-16,-15 2 0 15,-11 2 0-15,-19-4 0 16,0 1 1-16,-10-1-1 15,4 1 0-15,-3-5 0 16,3-1 1-16,0-1 0 16,8 0-1-16,8 3 0 15,20 1 0-15,15 1 1 16,25-5-1-16,30-8 0 16,35 5 0-16,29-1-3 15,27-1 3-15,28 8 2 0,15 5-2 16,16-2 0-16,9 4 0 15,-7 0 0-15,-4 0 0 16,-3 0-3-16,-26 0 3 16,-17 0 2-16,-30 0-1 15,-46 0-1-15,-36 0 1 16,-54 0-2-16,-37 0 1 16,-28 0-3-16,-7 0 3 15,-9 0 2-15,0 0-2 16,0 0 0-16,4 0 1 15,8 0-1-15,11 0-3 16,17 0 3-16,5 0 0 0,11 0 0 16,3 0 0-1,3 0-1-15,2 0 2 0,-4 0 0 16,-1 0-1-16,-2 0-1 16,1 0 0-16,-9 0 2 15,-3 0-3-15,-9 0 4 16,-2 0-4-16,-1 0 2 15,-5 0 0-15,2 0 0 16,2 0 0-16,-2 0-3 16,-1 0 6-16,2 0-6 15,-4 0 7-15,-2 0-8 16,3 0 4-16,1 0-1 16,-1 0 1-16,6 0 1 0,1 0 3 15,3 0-3 1,1 0-1-16,2 0-3 0,6 0 1 15,-6 0 4-15,3 0-2 16,-6 0 1-16,-9 0-1 16,-5 0 0-16,-9 0-4 15,-8 0 9-15,-8 0-10 16,0 0 7-16,0 0-4 16,0 0 1-16,0 0-9 15,0 0 6-15,0 0-12 16,0 0-16-16,0 0-14 15,0 0-31-15,-29 0-57 16,-26 6-209-16</inkml:trace>
</inkml:ink>
</file>

<file path=ppt/ink/ink28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4:00.77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6943 5860 594 0,'0'0'57'0,"0"0"63"16,0 0-22-16,0 0-50 16,0 0-16-16,0 0-11 15,-104 24-4-15,94-4-9 16,-8 11 6-16,-5 2-5 0,9 0-7 16,-2 2 9-16,10 5-9 15,2-5 3-15,4 8-9 16,0-1 4-16,0-5-2 15,0-2 2-15,8-5-3 16,10-7 1-16,11-5 2 16,-8-4-9-16,11-1 9 15,0-13-6-15,-1 0 6 16,4 0-2-16,-1 0 4 16,3-13-2-16,-6-14 1 15,-3-1 0-15,-13-6 2 16,-2 3-3-16,-10-6 3 15,-3 0-2-15,0 0 12 0,0-1 0 16,-8 2-1 0,-19-2-2-16,-1 5 0 0,-2 6-5 15,2-1-3 1,1 8 2-16,3 8-1 0,4 6-3 16,8 2-2-16,-1 4 1 15,9 0-3-15,3 0-8 16,-8 0-9-16,0 0-14 15,0 10-20-15,2 18-18 16,7-5-94-16,0-6-120 16</inkml:trace>
  <inkml:trace contextRef="#ctx0" brushRef="#br0" timeOffset="-571.49">6209 5845 592 0,'0'0'64'0,"0"0"6"16,0 0 37-16,0 0-68 15,0 0-11-15,0 0 0 0,-14 31-8 16,2 15 6-16,-2 0 3 16,1 5-7-16,1 0-7 15,1 5-3-15,6 3-7 16,5-1-2-16,0-6-3 16,0-3-1-16,0-8 0 15,0-2-1-15,16-13 0 16,9-2 2-16,1-12-1 15,3-10 2-15,6-2-1 16,7 0 2-16,4-20 0 16,-1-21-2-16,-3-5 4 15,-3-9-4-15,-10-1-2 0,-13-4 2 16,-10 0 4-16,-6 3 2 16,0-7-5-1,-27 7 1-15,-15 3-1 0,2 11-1 16,-6 8 0-16,14 12 1 15,0 7-1-15,10 7-3 16,2 5 3-16,0 4-4 16,-3 0-2-16,2 0-13 15,1 24-12-15,10 9-36 16,5-2-40-16,5 7-82 16,0-11-160-16</inkml:trace>
  <inkml:trace contextRef="#ctx0" brushRef="#br0" timeOffset="1033.39">7567 5904 422 0,'0'0'77'15,"0"0"37"-15,0 0-4 0,0 0-20 16,0 0-25-16,0 0-16 16,-59-2-13-16,40 2-8 15,3 0-6-15,-7 5-5 16,-5 19-2-16,0-1-5 16,1 5 4-16,4-4-10 15,5 9 2-15,-5 4-2 16,13-2-4-16,-2 4 1 15,8-4-2-15,4-4-2 16,0 8 2-16,0-10 0 16,0-5-4-16,7-2 4 15,12-8 1-15,13-5-2 16,-9 0-3-16,13-5-1 16,-4-4-1-16,5 0-2 0,3 0 9 15,1-27-3-15,1-1-4 16,-6-1 7-16,-4-2 1 15,-4-4-1-15,-8-4-2 16,-8 7 2-16,-8-5 9 16,-4-1-7-16,0 7 9 15,0-3 8-15,-25 1-4 16,1 6-4-16,0 0 1 16,-8 9-4-16,14 2 1 15,0 7-5-15,-1 1-4 16,14 4 4-16,0 4-4 15,-3 0-2-15,8 0-2 16,0 0-28-16,-3 0-16 0,3 0-20 16,0 0-63-16,0 0-111 15,0 8-366-15</inkml:trace>
  <inkml:trace contextRef="#ctx0" brushRef="#br0" timeOffset="1881.48">8160 6339 607 0,'0'0'63'0,"0"0"84"0,0 0-67 16,0 0-34 0,0 0-2-16,0 0-19 0,-23 14-8 15,23-14-3-15,0 0 1 16,0 0-1-16,0 5-4 15,0-5-6-15,0 0-1 16,0 4-3-16,0-4 0 16,28 0 0-16,8 0 1 15,10 0-1-15,12 0 0 16,-7 0 4-16,-2 0-4 16,-2-9 1-16,-6 0-2 15,-11 4 0-15,-1 0-3 16,-6 5 4-16,-1-4-2 0,-9 4 6 15,2-4-4 1,-10 4 2-16,3 0-2 0,-8 0 0 16,0 0 0-16,0 0 0 15,0 0 0-15,0 0-4 16,0 0 4-16,0 0 2 16,0 0 1-16,0 0-3 15,0 0-1-15,0 0 1 16,0 0 3-16,0 0-3 15,0-4 0-15,0 4-17 16,0 0-38-16,-28 0-40 16,-16 0-218-16</inkml:trace>
  <inkml:trace contextRef="#ctx0" brushRef="#br0" timeOffset="32077.62">6714 7693 644 0,'0'0'7'0,"0"0"34"16,0 0 64-16,0 0-62 15,0 0 11-15,0 0-7 16,0 0-17-16,-94-6-12 0,74 6-1 15,-15 0-3 1,-1 33-1-16,-5 0 0 0,-4 8-1 16,6 4-2-16,0 3 2 15,11 12-2-15,0-5-5 16,11 6-5-16,8 0 0 16,4-14-2-16,5-4 0 15,0-4 1-15,0-11-2 16,10 8 3-16,11-12-1 15,10 0-2-15,8-11 3 16,2-3 2-16,7-10 0 16,-6 0 1-16,8 0 0 15,1-33 0-15,-10-5 0 16,-3-13 0-16,-9-9 0 0,-5-9 3 16,-15-1-1-16,-9 5-3 15,0-8 3-15,-23 7 0 16,-18 2 1-16,-8 2-2 15,-2 3 3-15,0 12-4 16,12 11 0-16,10 12-1 16,10 10-4-16,8 6 1 15,6 8-4-15,4 0-5 16,-4 0-5-16,-3 0-26 16,3 35-8-16,1 9-41 15,4-3-50-15,0-13-174 16</inkml:trace>
  <inkml:trace contextRef="#ctx0" brushRef="#br0" timeOffset="32759.31">7209 7777 545 0,'0'0'57'0,"0"0"-23"16,0 0 85-16,0 0-44 0,0 0-43 15,0 0 2-15,-6 8 0 16,2-5-7-16,-1 1-5 15,5-2 2-15,-4 3-11 16,4-1-7-16,-12 1 3 16,1 9-6-16,-4 14 10 15,-2 4-6-15,-11 6-1 16,9-1 1-16,2 4-6 16,2 4-1-16,7 2 0 15,2 0 4-15,2 8-4 0,4-8-1 16,0-5-5-1,0 1 5-15,0-16-1 0,4 0-1 16,16-5 2-16,-2-16 0 16,9 2-2-16,1-8-1 15,7 0 1-15,8 0 3 16,-2-14 0-16,-2-21 0 16,-1 1-4-16,-15-16 7 15,2 3-3-15,-10-4 7 16,-10-5-3-16,-5-4-3 15,0 5 3-15,-5-6 0 16,-18 6 9-16,-4 5-10 16,5 7 0-16,-3 11 3 15,-1 10 0-15,3 2 1 16,1 7-7-16,5 7 1 0,2 2-1 16,4 4-1-16,6 0-2 15,1 0 1-15,4 0-8 16,0 0-8-16,-7 0-15 15,-2 4-12-15,5 19-24 16,4 1-55-16,0 0-89 16,0-2-181-16</inkml:trace>
  <inkml:trace contextRef="#ctx0" brushRef="#br0" timeOffset="33816.54">7909 7863 387 0,'0'0'63'0,"0"0"36"16,0 0-35-16,0 0-19 15,0 0-2-15,0 0-15 16,0-9-7-16,-4 9 2 15,4 0-1-15,-4 0-4 0,4 0 3 16,-8 0-5 0,8 0-5-16,-2 0 7 0,2 0-3 15,-5 0 7-15,5 0-11 16,-4 0 4-16,-1 0 3 16,1 0-5-16,-2 5-3 15,-7 10-7-15,-4 3-3 16,-2 6 8-16,5 4-8 15,-2-4 3-15,1 10 2 16,3-2-1-16,-1 1-7 16,6 9 4-16,3 0-2 15,4-1 1-15,0 1-1 16,0-9 1-16,0 3-1 0,0-4-3 16,0-7 4-1,7-7-1-15,6-1-2 0,-3-2-1 16,9-6 4-16,-6 5-4 15,5-9 3-15,2 0 0 16,-3-5-1-16,11 0 2 16,-1 0 0-16,-8 0 2 15,2 0-2-15,-1 0 0 16,-1-20 3-16,-3 3-2 16,1-1 3-16,-1-7-2 0,-6 3 0 15,2-2 11 1,-3-12-7-16,-1 13 2 0,-6-20 4 15,-2 11 0-15,0-3-1 16,0-4 1-16,0 7 1 16,0 4-5-16,-10 4 7 15,-6 1-3-15,1 4 4 16,-5 0-7-16,-1 6-2 16,3-5-3-16,-7 5 1 15,5 2-2-15,-4 2-2 16,6 1 2-16,0 3-3 15,8 4 0-15,6-3 0 16,-1 4 0-16,5 0-3 16,0-4 1-16,0 4-1 15,0 0-11-15,0 0-12 16,0 0-17-16,0 0-9 0,0 0-32 16,0 0-69-16,-8 18-114 15</inkml:trace>
  <inkml:trace contextRef="#ctx0" brushRef="#br0" timeOffset="41968.43">8365 8489 109 0,'0'0'210'0,"0"0"-151"16,0 0 45-16,0 0-28 16,0 0-40-16,0 0 0 15,0 0-3-15,-9 0-12 16,9 0 3-16,0 0 5 0,0 0-6 15,0 0 1-15,0 0 6 16,-6 0-14-16,6 0 7 16,0 0-4-16,-4 0-9 15,0 0 11-15,4 0-9 16,-5 0-2-16,5 0-6 16,0 4 8-16,0-4-4 15,0 4-3-15,0-4-5 16,0 3 9-16,0-3-8 15,0 0 8-15,0 0-5 16,0 0-2-16,0 0-1 16,0 0-2-16,0 0 5 15,0 0-3-15,0 0-1 0,0 0 0 16,0 0-5 0,13 0 5-16,19 0 4 0,6 0 0 15,-2 0-4-15,1-7 0 16,-3 3 0-16,1-5 2 15,-4-5-2-15,5 14 0 16,-13-9 3-16,5 5-3 16,-11-2 0-16,-7 5 2 15,3 1-2-15,-10 0 0 16,1 0 1-16,-4 0-1 16,0 0-1-16,0 0 1 15,0 0 1-15,0 0-1 16,0 0-3-16,0 0 3 15,0 0 1-15,0 0 2 0,0 0-6 16,0 0 6-16,0 0-3 16,0 0 2-16,0 0-2 15,0 0 0-15,0 0 4 16,-4 0 2-16,-22 0 2 16,-10 11-2-16,0-2-1 15,-11 10-2-15,5-7 2 16,-1 2-5-16,-2 3 7 15,5-10-6-15,10 3 1 16,-2 0-2-16,9-2 3 16,5-3 0-16,5 3-3 15,3-8 0-15,6 5 2 16,4-5-1-16,0 0-1 0,0 0 0 16,0 0-3-16,0 0-4 15,0 0 1-15,0 0-3 16,4 0 6-16,25 0 3 15,21 0-1-15,9 0 3 16,5 0 3-16,4 0-5 16,0-5 1-16,0-8 3 15,-8-2-4-15,-7 2 0 16,-2 6 0-16,-10-8-3 16,-6 9 3-16,-11-1 0 15,-9 4-1-15,-6-1 1 16,-5 4 0-16,-1 0-2 0,-3 0 4 15,0 0 3-15,0 0-3 16,0 0-1-16,0 0 0 16,0 0 1-16,0 0-1 15,0 0 1-15,0 0-2 16,0 0 4-16,0 0-4 16,0-4 0-16,0 0-8 15,0 4-3-15,0-5-28 16,0 1-45-16,-16-6-202 15</inkml:trace>
  <inkml:trace contextRef="#ctx0" brushRef="#br0" timeOffset="75245.07">7167 9536 539 0,'0'0'40'15,"0"0"-20"-15,0 0 73 16,0 0-36-16,0 0-30 16,0 0 8-16,-87 74-12 15,78-46-6-15,-6 3 0 16,7 3-5-16,3-1 0 0,5-2-4 15,0 8-6 1,0-8 1-16,0 0-2 0,0-3 1 16,0-4-2-16,19-4 0 15,-4-6-3-15,5-2 1 16,2-11 1-16,-2-1 0 16,8 0 2-16,4 0-1 15,-2-13 3-15,3-11 0 16,-6-10-1-16,-4 6 1 15,-9-8 2-15,-5 1 3 16,-9-4 6-16,0-3-7 16,0 1 0-16,-9-1 1 15,-18 2-6-15,1 6 0 16,-3 11 3-16,3 5-3 0,2 9-1 16,4 9 8-1,4 0-9-15,2 0 0 0,-4 0-1 16,-1 0-19-16,5 14-15 15,-2 17-33-15,14 1-80 16,2-8-67-16</inkml:trace>
  <inkml:trace contextRef="#ctx0" brushRef="#br0" timeOffset="74719.93">6578 9434 351 0,'0'0'168'0,"0"0"-117"16,0 0 52-16,0 0-7 15,0 0-27-15,0 0-27 16,-18-17 0-16,18 17-12 15,0 0-11-15,0 0-1 16,-13 0-1-16,-11 8-6 16,-7 20-8-16,-2 11-2 15,7 5 3-15,8 2-2 16,-5 1 0-16,6 5-1 0,11 2 1 16,2-11 0-16,4-3-4 15,0-7 2-15,0-1-1 16,0-8 1-16,10-5 0 15,7-5-3-15,6-5-3 16,-4-5 2-16,10-4 3 16,10 0 0-16,6 0 1 15,-4-23 2-15,4-4 0 16,-3-4 0-16,-3-8-2 16,-1 7 2-16,-16-11 2 15,-12 5-3-15,-6-7-1 16,-4 8 4-16,0-4 0 15,0 3-4-15,-14 6 1 0,-12 8 2 16,-8 6-4-16,8 4 2 16,-3 0-1-16,3 14 5 15,9-4-5-15,1 4 0 16,-5 0-1-16,11 0-3 16,1 0-5-16,-8 0-17 15,3 18-19-15,8 14-37 16,1 1-86-16,5-10-100 15</inkml:trace>
  <inkml:trace contextRef="#ctx0" brushRef="#br0" timeOffset="75790.61">7773 9536 555 0,'0'0'33'16,"0"0"29"-16,0 0 64 16,0 0-66-16,0 0-30 15,0 0-8-15,-115 37-11 16,98-8 9-16,-6 2-10 15,8 0 8-15,7 8-8 16,3-7-6-16,1 6-3 16,4-5 0-16,0-2 0 15,0 0-1-15,22-10 0 0,4-3-1 16,7-9 0-16,2 1 0 16,0-6 0-16,5-4-2 15,5 0 3-15,0-4-1 16,-3-19 2-16,2-5-1 15,-14 4 6-15,-5-7-6 16,-6-3 1-16,-5 6 4 16,-9-8-4-16,-5-1 2 15,0 3-1-15,0-2 0 16,-25-1 2-16,-8-1-3 16,-2 10 3-16,0 8 1 15,-6 5 0-15,10 6 0 16,-11 5-4-16,11-3 2 15,2 7-3-15,9 0 0 16,5 0-2-16,4 0-4 0,-5 7-7 16,1 17-9-16,2 4-16 15,9 6-46-15,4 2-71 16,0-7-108-16</inkml:trace>
  <inkml:trace contextRef="#ctx0" brushRef="#br0" timeOffset="76369.74">8456 10134 521 0,'0'0'73'15,"0"0"11"-15,0 0 19 16,0 0-45-16,0 0-22 15,0 0-23-15,0 0-5 0,0 0 3 16,28 0-7 0,4-14 9-16,14-4-2 0,12-1-3 15,2 5-4-15,3 0-3 16,6 4 5-16,-1 1-3 16,-9-3-2-16,-7 6-1 15,-8 1 0-15,-8-3 2 16,-17 3-1-16,-3 5 5 15,-12 0 0-15,-2 0 1 16,-2 0 5-16,0 0 12 16,0 0-13-16,0-5 9 15,0 5-9-15,0 0-1 0,0 0-5 16,4 0 2-16,-4 0-4 16,0 0 0-16,0-5-1 15,0 5-1-15,0 0-1 16,0 0-3-16,0 0-19 15,0 0-32-15,-19-4-77 16,-17 0-189-16</inkml:trace>
  <inkml:trace contextRef="#ctx0" brushRef="#br0" timeOffset="98422.37">7484 11106 636 0,'0'0'10'0,"0"0"61"16,0 0 6-16,0 0-44 16,0 0 4-16,-148 247-10 15,124-180-5-15,9-5-14 16,11-14 8-16,4-6-11 15,0-14-5-15,6-11 0 16,34-3-1-16,20-14-4 16,18 0 0-16,3-28 5 15,6-19 0-15,-14-3 1 16,-14-6-1-16,-18-9 0 16,-13 5 4-16,-24-10 1 15,-4 4 13-15,-4-2-3 0,-43 7 2 16,-11 17-6-16,-10 5 3 15,-2 20-9-15,4 5-1 16,13 14-4-16,7 0 0 16,11 0-1-16,6 14-25 15,7 20-20-15,18 14-26 16,4 5-79-16,0-12-65 16</inkml:trace>
  <inkml:trace contextRef="#ctx0" brushRef="#br0" timeOffset="97987.48">6688 10860 574 0,'0'0'111'0,"0"0"-107"16,0 0 110-16,0 0-39 16,0 0-47-16,0 0 3 15,0 0-17-15,-141 24-11 16,118 36 2-16,4 15 6 15,12 8-9-15,6 0 9 16,1-4-10-16,0-5 10 0,0-9-11 16,0-13 6-16,1-6-6 15,15-17 0-15,3-3 0 16,8-10 1-16,-3-9-1 16,8-7 0-16,7 0 1 15,9 0-1-15,1-27 4 16,-4-15 1-16,-3-9-3 15,-6-9 2-15,-18-5-2 16,-13-9 0-16,-5-1-2 16,0 1 7-16,-10-1-4 15,-26 16-2-15,0 8 1 16,-2 19 2-16,8 17 1 16,9 11 1-16,8 4-1 0,2 0-5 15,-2 0-4-15,-2 18-15 16,3 19-24-16,12 15-26 15,0-5-113-15,12-16-87 16</inkml:trace>
  <inkml:trace contextRef="#ctx0" brushRef="#br0" timeOffset="98843.24">8037 11055 514 0,'0'0'216'0,"0"0"-198"15,0 0 82-15,0 0-52 16,0 0-36-16,0 0 1 15,9 130 12-15,-9-60-3 16,0-10-6-16,0-7-5 16,0 2-3-16,0-10-8 15,0-7 2-15,0-10-1 16,13-6-1-16,10-6-1 16,5-9-7-16,-1-7 1 15,1 0 2-15,-5 0 3 0,2-14 2 16,-9-9 4-16,-3-4-4 15,-13 2 0-15,0-6 9 16,0-1-8-16,-5-6 4 16,-31 6-4-16,-5 5 3 15,-5-1 3-15,0 13-7 16,5 2 0-16,6 12-1 16,6 1-6-16,7 0-14 15,3 14-24-15,6 33-58 16,9-6-102-16,4-3-156 15</inkml:trace>
  <inkml:trace contextRef="#ctx0" brushRef="#br0" timeOffset="99239.07">8575 11719 643 0,'0'0'28'0,"0"0"47"15,0 0 12-15,0 0-58 16,0 0 1-16,0 0 6 16,157 0-5-16,-93 0-13 15,5-5-3-15,14-14-2 0,4-9-11 16,-1 15 9-16,-15-1-5 15,-16 9-5-15,-16-3 4 16,-23 1-4-16,-3 7-1 16,-13 0 1-16,0 0 2 15,0 0 9-15,0 0 0 16,0 0 7-16,0 0-2 16,0 0-13-16,0 0-4 15,0 0-5-15,-9 0-18 16,-15 0-8-16,-7 0-27 0,-4 0-50 15,-14 0-110 1,3 0-239-16</inkml:trace>
  <inkml:trace contextRef="#ctx0" brushRef="#br0" timeOffset="100125.22">8047 11192 285 0,'0'0'113'0,"0"0"-9"16,0 0-18-16,0 0-35 16,0 0 5-16,0 0-6 15,0-20 9-15,0 16-15 16,0-6-9-16,0 6 8 15,0 4-21-15,0 0-1 0,0-9-11 16,0-6 3-16,12 2-9 16,1-6-3-16,1 9 9 15,1-4-5-15,-2 10-2 16,0 4-1-16,6 0-2 16,0 0 3-16,2 0-3 15,1 0-2-15,3 0 2 16,-2 28-1-16,-7-4 2 15,-1 12 0-15,-5 11 0 16,-6 7 3-16,-4-7-2 16,0 9 0-16,0-9-2 15,0-6 1-15,-19 0-1 16,5-11 1-16,-7-9-1 0,7-2 2 16,-6-8-1-16,4-4 1 15,-3-1 2-15,-6-6-1 16,3 0 5-16,-8 0-1 15,1 0-5-15,-2-2 8 16,-2-20-6-16,7-9 3 16,1 5-4-16,9-10 5 15,2 3-3-15,9 1 0 16,1-9-3-16,4 4-2 16,0-1 1-16,0-2-1 15,0 2 0-15,0 6-1 16,9 3 0-16,5 7-1 15,2-2 1-15,0 10 1 16,3-4-3-16,1 8 3 0,1 7-3 16,-7 3-6-16,7 0 3 15,-7 0 1-15,9 0 1 16,-10 0 0-16,6 0 4 16,-3 22 0-16,0 5-5 15,-7 1 2-15,-5-4-8 16,0 7-2-16,-4-4-5 15,0 8-17-15,0 1-33 16,-8-2-97-16,-21-7-194 16</inkml:trace>
  <inkml:trace contextRef="#ctx0" brushRef="#br0" timeOffset="105172.34">8833 10860 351 0,'0'0'46'0,"0"0"69"15,0 0-17-15,0 0-11 0,0 0-19 16,0 0 5 0,0 0-34-16,0-105 5 0,0 105-3 15,0 0-1-15,0-5-12 16,0 5-1-16,0 0-1 16,0 0-5-16,0 0 0 15,0 0-11-15,0 0-3 16,0 0-6-16,0 0-1 15,-3 5-3-15,-11 36 3 16,-5 2 3-16,5 12-1 16,-2 5 0-16,6 5-1 15,1 4-1-15,4-3 1 16,-2 3-1-16,3-5 2 0,4-7-2 16,0 2 1-1,0-12-1-15,0 0 0 0,0-16 1 16,0-7-1-16,0-4 0 15,0-9-1-15,0-5 1 16,0-6 0-16,0 0 0 16,0 0 3-16,0 0-1 15,0 0 4-15,0 0-3 16,0-17 13-16,0-25-12 16,0-10-2-16,0-17-4 15,0-2 2-15,0-12-1 16,0 0-1-16,4-1 1 15,3 5-4-15,-7 28 5 16,0 6 3-16,0 16-3 16,0 12 1-16,0 3-1 0,0 4 1 15,0 6 2-15,0 4 1 16,0 0-1-16,0 0 0 16,0 0-3-16,0 0 0 15,0 0-2-15,0 17-5 16,0 21 6-16,0 18 0 15,0 3 1-15,0 11 0 16,0-4 0-16,0-2 1 16,0 0-1-16,0-7 0 15,0-6 0-15,0-9 0 16,0-6-2-16,0-5 2 16,0-7-2-16,0-10 2 0,0-8-4 15,0-2 1 1,0 0 1-16,0-4 1 0,0 0 2 15,0 0 1-15,0 0 0 16,0 0 4-16,0-17 0 16,0-11-6-16,0-19 5 15,0-4-5-15,-7-23 2 16,-2-4-2-16,-2-15 0 16,7 3-1-16,-1 8 1 15,5 4 0-15,0 21 0 16,0 11-2-16,0 19 2 15,0 8 0-15,0 10 3 0,0 9-3 16,0 0 0-16,0 0-2 16,0 0 0-16,0 0-1 15,0 0-3-15,0 23-2 16,0 9 6-16,0 14 2 16,0 9 0-16,0 7 0 15,0 3 1-15,0-1 4 16,0-3-5-16,0 1-1 15,0-5 1-15,0-9 5 16,0-1-5-16,0-6 0 16,0-6 0-16,0-6 0 15,0-5 0-15,0-7 0 16,0-3 0-16,0-4 0 16,0-10 1-16,0 4-1 15,0-4 0-15,0 0 1 0,0 0-1 16,0 0 0-16,0 0 1 15,0 0 0-15,0 0 0 16,0 0-1-16,0 0 0 16,0 0-9-16,-4 0-7 15,4 0-13-15,-10 0-32 16,-11 0-34-16,-3 0-233 16</inkml:trace>
  <inkml:trace contextRef="#ctx0" brushRef="#br0" timeOffset="129202.2">7349 12437 129 0,'0'0'471'0,"0"0"-448"16,0 0 114-16,0 0-33 15,0 0-77-15,0 0-9 0,-80 41-1 16,61 5 5-16,13-3-6 16,-3-2-8-16,9 9-7 15,0-2 7-15,0-11-7 16,0-1-1-16,21-3 0 16,9-10-5-16,7 0 5 15,4-12-11-15,-1-11 2 16,7 0 4-16,-4 0 3 15,0-15 2-15,2-18 0 16,-15 0 1-16,-1-4-1 16,-16 2 2-16,-13-7-1 15,0-2 6-15,0 4-6 16,-23-10 3-16,-13 8 3 0,-15-1-1 16,1 11 8-1,-1 4-9-15,4 13 1 0,6 12-1 16,18 3-4-16,-4 0 6 15,5 0-6-15,8 0-2 16,-5 0-1-16,9 22 1 16,1 6-4-16,2 0-6 15,2-5-8-15,5 1-14 16,0-2-11-16,0-3-29 16,0-2-44-16,21-2 2 15,8-9-67-15,-12-6-157 16</inkml:trace>
  <inkml:trace contextRef="#ctx0" brushRef="#br0" timeOffset="128677.84">6597 12498 569 0,'0'0'32'0,"0"0"4"16,0 0 111-16,0 0-52 15,0 0-61-15,0 0 6 16,-19-24-20-16,6 24-11 16,-9 0 3-16,-3 22-2 15,-9 11-6-15,0 15 4 16,4 5-3-16,5-1-4 16,13 3 5-16,4-4-5 15,8-5 0-15,0-4-1 16,4-5-4-16,28-10 4 15,4-3 0-15,15-13-4 16,7-11 3-16,2 0 0 0,8 0-1 16,0-28 4-16,0-14-2 15,-17-1 0 1,-11-7-1-16,-12-5 1 0,-13 4 1 16,-15-5 0-16,0-3 0 15,0 8 2-15,-24 0-2 16,-12 8 2-16,-6 11-3 15,6 13 3-15,-6 1-4 16,2 14 1-16,4 4-1 16,1 0-2-16,6 0-15 15,11 31-23-15,-1 7-33 0,14 12-53 16,5-13-70 0,0-6-212-16</inkml:trace>
  <inkml:trace contextRef="#ctx0" brushRef="#br0" timeOffset="130065.07">8063 12414 384 0,'0'0'135'0,"0"0"-55"15,0 0 39-15,0 0-27 16,0 0-36-16,0 0-10 16,13-10-11-16,-13 10-4 15,0 0-3-15,0 0-3 16,0 0-5-16,0 0-2 16,0 0-5-16,0 14 0 15,0 23 5-15,0 17 0 0,0-7-7 16,0 1-7-16,0 7-3 15,0-4 1-15,0-4 0 16,2-1-2-16,2-14 0 16,5 5 0-16,-9-13 2 15,6-7 0-15,-2-7-2 16,-4-6-2-16,0-4 2 16,0 0 1-16,0 0 0 15,0 0-1-15,4 0 0 16,-4 0-1-16,0 0 1 0,0 0-1 15,0 0-2 1,0 0 2-16,0 0-2 0,0 0-1 16,0 0-10-16,0 0-11 15,0 10-13-15,0 0-9 16,0 4 1-16,0-4-24 16,5 2-70-16,-1-11-75 15</inkml:trace>
  <inkml:trace contextRef="#ctx0" brushRef="#br0" timeOffset="130651.76">8633 13137 512 0,'0'0'64'16,"0"0"38"-16,0 0 33 16,0 0-74-16,0 0-16 15,0 0-21-15,-17-10-4 16,17 10-8-16,0-4-3 15,0 4-3-15,0 0-2 0,0 0-2 16,9 0-2-16,27 0 6 16,19 0 2-16,7-6-3 15,6-2-2-15,2-8 0 16,5 9-2-16,-5-13 3 16,0 6-4-16,-14 7 1 15,-17-4 1-15,-10 7-2 16,-21 4 0-16,-4 0-1 15,0 0 2-15,-4 0-2 16,0 0 3-16,0 0 7 16,0 0-2-16,0 0 0 15,0 0 2-15,0 0-1 16,0 0 1-16,0 0-3 0,0 0-1 16,0 0-4-1,0 0 4-15,0-5-3 0,0 5-2 16,0 0-1-16,0 0 0 15,0 0-6-15,0 0-7 16,0 0-8-16,0 0-13 16,0 0-19-16,-20 0-63 15,-9 0-174-15</inkml:trace>
  <inkml:trace contextRef="#ctx0" brushRef="#br0" timeOffset="168752.97">7379 13581 642 0,'0'0'18'16,"0"0"14"-16,0 0 47 15,0 0-28-15,0 0-20 0,-44 217 9 16,44-175-24-16,0-5-3 16,0-3-10-16,0-7 4 15,4-4-6-15,24-9 1 16,8-4-4-16,3-10 2 15,8 0-4-15,1-6 0 16,1-26 1-16,-8-11 1 16,-1-1 2-16,-14-4 1 15,-10-2 0-15,-16 7 1 16,0-2 10-16,0 4 8 16,-42 3-4-16,-12 11-10 15,4 7-4-15,5 17 1 0,11 3-2 16,13 0-1-16,-4 0-14 15,0 23-16-15,11 18-28 16,9 0-85-16,5-11-68 16</inkml:trace>
  <inkml:trace contextRef="#ctx0" brushRef="#br0" timeOffset="169077.1">7988 13535 286 0,'0'0'483'0,"0"0"-468"16,0 0 78-16,0 0-46 0,0 0-36 16,0 0-8-16,35 41 16 15,-21 1 3-15,-5 9 3 16,-8-1-9-16,4 2 2 15,2 3-14-15,2-4-3 16,-5 0 2-16,2 0-3 16,-2 0 1-16,-4-14-4 15,4-5 2-15,-4-4-7 16,5-13-18-16,-5-2-13 16,0-7-28-16,0 1-65 0,6-7-64 15,2 0-211 1</inkml:trace>
  <inkml:trace contextRef="#ctx0" brushRef="#br0" timeOffset="168352.04">6820 13466 606 0,'0'0'25'0,"0"0"36"15,0 0 83-15,0 0-81 16,0 0-20-16,-200 4-13 16,164 19-11-16,12 4-8 15,-12 16 5-15,10 3 4 16,-3 5-3-16,7 4-4 15,8 5 0-15,5-8-6 16,9 5 3-16,0-9-9 16,0-6 0-16,0-3-1 15,26-12-1-15,16-10 1 16,9-7-3-16,13-10 2 0,8 0 0 16,7-22 0-1,-4-21-4-15,-10-8 0 0,-14-5-2 16,-12-3 3-16,-10 4 3 15,-21-11 0-15,-8 11 2 16,0 4 0-16,-22 9 0 16,-23-1 0-16,1 16-1 15,1 3 0-15,1 11-1 16,10 9 0-16,17 4 0 16,2 0-3-16,6 0-21 15,7 0-12-15,-4 23-40 16,4 13-38-16,0-6-97 0,16-12-232 15</inkml:trace>
  <inkml:trace contextRef="#ctx0" brushRef="#br0" timeOffset="169371.32">8519 14189 696 0,'0'0'97'0,"0"0"-47"15,0 0 26-15,0 0-37 16,0 0-13-16,0 0-2 0,233-66-11 16,-159 47-7-1,2 10 0-15,-2-9-6 0,-3 4 4 16,-6 8-3-16,-6-6-1 16,-14 7 1-16,-19 5-1 15,-11 0-1-15,-9 0-7 16,-6 0-17-16,0 0-7 15,0 0-21-15,0 0-66 16,0 0-121-16</inkml:trace>
  <inkml:trace contextRef="#ctx0" brushRef="#br0" timeOffset="173819.74">8875 13448 357 0,'0'0'44'0,"0"0"41"15,0 0 18-15,0 0-46 16,0 0-14-16,0 0 2 15,-24-29 1-15,19 28-6 16,-3 1-6-16,-4-8-6 16,-2 8-3-16,-7 0-2 15,1-5-1-15,-3 5-6 0,-2 0 0 16,3 0-3-16,5 0 2 16,-6 0-8-16,8 0 2 15,-1 5-2-15,2 4 1 16,-5 10-3-16,9-1-5 15,-6 5 4-15,7 5-4 16,3-4 1-16,-8 8-2 16,8-5 2-16,2 5 1 15,-1 2-1-15,5-10-1 16,0 7 1-16,0-8 0 16,0-9-2-16,0 9 3 15,0-4-2-15,0 0 1 16,0-6-1-16,5 1 0 15,5 0-1-15,0 0 0 0,0-5 2 16,3-1 1-16,-1-5-2 16,2 4-2-16,5-3 2 15,3-4-2-15,-3 0 2 16,4 0-1-16,-4 0 1 16,1 0 0-16,0 0-2 15,-2 0 1-15,-1 0 1 16,1-8 0-16,-7-2 1 15,4 1-1-15,-4 1 0 16,-2-6 2-16,1 8 0 16,-1-1-2-16,0-4 1 15,1 3 1-15,-4-1 2 16,-3-2 0-16,5-2-3 0,-3-1 2 16,0-1-2-1,4-2 3-15,0-3 0 0,-2 5 1 16,-7-2 1-16,7 3-3 15,-7 1 6-15,0 3 0 16,0-3 2-16,0-2-2 16,0 2-5-16,0-2 7 15,0 6-4-15,0 0 0 16,0 0-5-16,0 0 7 16,-11 3-1-16,8-3-6 15,-6 5 6-15,0-1-8 16,4-1 3-16,-4 2-1 0,0-1 0 15,0 1-1 1,-1 0-1-16,-3 1 3 0,3 0-3 16,-2-5 0-16,2 3 0 15,2 1 1-15,-7-1 0 16,5-4-1-16,1 5 1 16,-2 4-2-16,6-6 1 15,4 6 0-15,-3 0 0 16,-1 0-1-16,1-4 2 15,-1 4-1-15,-2-3 1 16,3-2-1-16,-8 5 0 16,4-2-3-16,-1 2 3 15,3 0-11-15,-7 0-11 0,-10 0-16 16,0 0-32 0,-9 14-30-16,1 10-141 0,-2-11-330 15</inkml:trace>
</inkml:ink>
</file>

<file path=ppt/ink/ink28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6:32.71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649 87 561 0,'0'0'73'15,"0"0"24"-15,0 0 17 16,0 0-69-16,0 0-15 0,0 0 0 16,0 0-22-1,0 14-5-15,-17 14-1 0,8 7 7 16,-4 2-9 0,4-3 2-16,5 9 1 0,4-8-2 15,0 1-1-15,0-2-5 16,0-2 5-16,13-8 2 15,9-1-2-15,-4-14-3 16,14-4-5-16,-8-5-3 16,12 0 4-16,-10 0-2 15,7-14 8-15,-2-20-2 16,-7-2 3-16,-6 1 2 16,-9-8 0-16,-9 7 1 15,0-11-2-15,0 10 0 0,-27-1 10 16,-2 7-1-16,-5 7-2 15,0 6-5-15,4 7-3 16,1 11 4-16,7 0-8 16,5 0 5-16,-4 0-2 15,8 0-15-15,-8 19-27 16,12 15-41-16,-3-6-68 16,8-1-100-16</inkml:trace>
  <inkml:trace contextRef="#ctx0" brushRef="#br0" timeOffset="375">1065 35 480 0,'0'0'171'0,"0"0"-108"16,0 0 59-16,0 0-55 15,0 0-38-15,0 0-4 16,0 0-10-16,0 0-8 16,0 0-3-16,0 24 0 0,0 13 5 15,0 4 3-15,0-5-8 16,0 7 0-16,0-11-3 15,0 11 0-15,0-12 0 16,5 4-1-16,-1-8 0 16,5-4-1-16,-5-2-2 15,-4-10-25-15,6-2-17 16,-3 1-32-16,6-6-67 16,2-4-111-16</inkml:trace>
  <inkml:trace contextRef="#ctx0" brushRef="#br0" timeOffset="-525.12">22 170 358 0,'0'0'241'0,"0"0"-233"0,0 0 93 16,0 0-25-16,0 0-38 16,0 0-22-16,-4 31 0 15,-5-2-6-15,4 4-3 16,5-1 2-16,0-5-3 16,0 8-3-16,0-8-2 15,10-4 0-15,7-6 0 16,11-2-1-16,-1-11-6 15,8-4 0-15,7 0-2 16,-10 0 7-16,9-28 0 16,-8-14 0-16,-7-2 2 0,-4 0 0 15,-22-10 7-15,0 7-4 16,0 1 3-16,-13 4 5 16,-22 5 8-16,-7 13-2 15,-4 2-5-15,6 9-9 16,7 13 3-16,3 0-5 15,9 0-2-15,-1 0 0 16,9 13-3-16,0 18-22 16,3 8-16-16,10 7-38 15,0-9-72-15,0-9-95 16</inkml:trace>
  <inkml:trace contextRef="#ctx0" brushRef="#br0" timeOffset="1026.26">1512-31 581 0,'0'0'53'0,"0"0"43"15,0 0 17-15,0 0-75 16,0 0-18-16,0 0 0 16,-55 17-5-16,33 10-4 15,6 4 2-15,8 6-5 16,-5 1-1-16,8-1 1 0,-4 1-5 16,9-2 0-1,0 1-5-15,0-5 2 0,0-2 0 16,22-10 2-1,-3 1-1-15,9-7-2 0,-2-5-4 16,3-5 3-16,1-4-5 16,8 0-1-16,-6 0 7 15,0-13-2-15,-2-11 0 16,-5-4 3-16,-3 5 1 16,-14-4 0-16,5-7 3 15,-11 3 1-15,-2 4 2 16,0-7 4-16,0 3 6 15,-6-3-6-15,-16 6 3 16,-7 0-4-16,3 10 3 16,-7 5 2-16,7 6-2 15,0 3-4-15,-8 4-9 16,8 0 4-16,-1 0-6 0,8 0 4 16,1 0-3-16,-5 15 1 15,9 4 0-15,-4-2-5 16,1-2 6-16,1 4-4 15,4-10 3-15,11 0-3 16,-4-4-7-16,5 0-5 16,0-1 0-16,0-4 1 15,0 0-6-15,0 0 4 0,0 0 5 16,0 0-13 0,0 0-10-16,0 4-16 0,-8 1-42 15,-1-5-11-15,0 0-69 16</inkml:trace>
  <inkml:trace contextRef="#ctx0" brushRef="#br0" timeOffset="-982.93">-233 4 520 0,'0'0'18'15,"0"0"0"-15,0 0 68 16,0 0 8-16,0 0-18 15,0 0-23-15,0 0-17 16,0 0-6-16,-91-20-7 16,72 20-5-16,1 0-3 15,-11 9-7-15,3 15 5 16,0 13-7-16,2 0 1 16,2 4-6-16,9 0 8 0,4 7-9 15,3-2 1-15,6 1 0 16,0 3-1-16,0-7 0 15,15-3 1-15,15-11-1 16,4-6 0-16,5-13-2 16,3-2-1-16,0-8 0 15,1 0-3-15,-1 0 5 16,-2-27-1-16,-3-5 1 16,-15-11 1-16,-10-2 1 15,-12-7-1-15,0 1 7 16,0-4-5-16,-25-1 1 15,-10 6-2-15,-7 11 3 16,2 7 0-16,8 5-4 0,0 16 0 16,17 4 0-1,2 7-1-15,-4 0-2 0,1 0-4 16,-6 31-31-16,5 16-36 16,8 4-58-16,9-4-68 15,0-10-196-15</inkml:trace>
  <inkml:trace contextRef="#ctx0" brushRef="#br0" timeOffset="4111.27">-152 778 57 0,'0'0'594'15,"0"0"-566"-15,0 0 5 16,0 0 65-16,0 0-62 15,0 0-11-15,26-14-5 16,-26 14-13-16,2 0-4 16,4 0 2-16,2 8 8 15,1 24 6-15,0 15-6 16,-5 4 0-16,5 4-3 16,0 6 3-16,-4-5-8 0,0 0 1 15,5-2-3-15,-1-7-1 16,-1-9-2-16,-8-7 2 15,5-10-2-15,-1-5 0 16,0-1-10-16,1-7-10 16,-1-3-17-16,-4 0-32 15,0-5-69-15,4-9-39 16,-2-39-297-16</inkml:trace>
  <inkml:trace contextRef="#ctx0" brushRef="#br0" timeOffset="4484.93">231 748 174 0,'0'0'393'0,"0"0"-344"15,0 0 54-15,0 0 3 16,0 0-66-16,0 0-13 15,0 0-9-15,0 0-11 16,0 9-4-16,5 25 6 16,3 3 9-16,-2 10-8 15,3-2 7-15,5 7-8 16,-5-1-5-16,-5 0 1 16,5 3-2-1,0-11-3-15,-5 4 1 0,5-10-1 0,-5 1 0 16,8-10 1-16,-8-8 0 15,-4 0-1-15,5-7 0 16,-1-12-7-16,-4 3-1 16,0-4-18-16,0 0-7 15,0 0-27-15,4 0-78 16,1 0-70-16</inkml:trace>
  <inkml:trace contextRef="#ctx0" brushRef="#br0" timeOffset="5099.91">874 954 443 0,'0'0'77'0,"0"0"-10"16,0 0 36-16,0 0-51 15,0 0-3-15,0 0-10 16,-51-10-19-16,38 10-5 16,4 13-1-16,-11 6 3 0,7 4-2 15,0 5-4-15,4 5 2 16,-4 0 0-16,4 4-10 15,-1-2 2-15,6 3 1 16,0-6-2-16,4-2-7 16,0-5 4-16,0-2-1 15,0 1 5-15,0-5-5 16,0-1-1-16,13-9-4 16,6 6 4-16,-11-10-10 15,14-5-3-15,-9 0-3 16,12 0-2-16,1 0-2 15,-2-24 19-15,3-14 1 16,-6 1-2-16,0-12 6 16,-8 2-2-16,-5 0 10 15,-8 6 1-15,0 4 0 0,0-1 8 16,0 7 3-16,-21 7-7 16,-4-5 1-16,-5 16-12 15,-4-2 10-15,8 8-12 16,-3 5 1-16,12 2-6 15,-1 0 6-15,10 0-8 16,-11 0-1-16,10 0-22 16,-1 16-33-16,1 5-50 15,9 8-91-15,0-14-198 16</inkml:trace>
  <inkml:trace contextRef="#ctx0" brushRef="#br0" timeOffset="5542.72">1321 832 563 0,'0'0'52'0,"0"0"51"15,0 0 22-15,0 0-77 16,0 0-9-16,0 0-10 16,-28-9-14-16,28 9 0 15,-4 0-2-15,4 0-5 0,0 0-2 16,-5 0-3-16,5 9-2 16,-1 21 3-16,1 5 1 15,0-2-4 1,-4 9-1-16,-1-9 2 0,1 7-2 15,-5 4 1-15,5-5-1 16,-1-6 2-16,-3 0 0 16,8-4-2-16,0-3 0 15,0-6 0-15,0-7-2 16,-5-9-2-16,0 0-7 16,5-1-3-16,0-3-13 15,0 3-1-15,0-3-33 16,0 0-68-16,0 0-46 0,18-23-205 15</inkml:trace>
  <inkml:trace contextRef="#ctx0" brushRef="#br0" timeOffset="5910.74">1776 689 534 0,'0'0'80'16,"0"0"-20"-16,0 0 57 15,0 0-58-15,0 0-37 0,0 0 7 16,0 0-11 0,0 5-4-16,0 17 9 0,0 6-2 15,0 4-3-15,0 0-7 16,0 7-2-16,0 3-7 15,0-5 1-15,0 5-2 16,0-2-2-16,0 3 2 16,0-5-1-16,0 1 1 15,0-15-1-15,0-1 0 16,-4-4-4-16,4-10-13 0,-5 0-9 16,1-3-3-1,-6-1-33-15,-3-1-33 0,-6 4-72 16,-17-8-249-16</inkml:trace>
  <inkml:trace contextRef="#ctx0" brushRef="#br0" timeOffset="11274.65">326 2641 351 0,'0'0'59'0,"0"0"23"0,0 0 19 15,0 0-23-15,0 0-15 16,0 0 22-16,-44 0-33 16,44 0-21-16,0 0-14 15,0 0-9-15,9 0-5 16,55 0 0-16,27 0 10 15,37-24 10-15,31-14-15 16,17-8 4-16,15-6-11 16,12 8 5-16,2-7-6 15,-24 3-5-15,-4 8 3 16,-39 6-9-16,-19 11-3 16,-28 9-4-16,-27 6 13 15,-23 2 4-15,-14 3 1 0,-18-2 1 16,0 5 1-16,-5 0-2 15,-4 0 11-15,4 0 4 16,-4 0-9-16,5 0 9 16,-1 0-10-16,-4-6 2 15,1 6 0-15,-1 0-3 16,0 0-4-16,0 0-3 16,0 0-17-16,0 0-30 15,0 0-88-15,0-4-196 16</inkml:trace>
  <inkml:trace contextRef="#ctx0" brushRef="#br0" timeOffset="8886.9">326 1945 126 0,'0'0'66'16,"0"0"-22"-16,0 0 19 15,0 0 3-15,0 0-18 16,0 0-2-16,11-14-6 16,-11 8-1-16,0 6-4 0,0 0-5 15,0-4 5-15,0 4 6 16,0 0-6-16,0-3-9 15,0 3 18-15,0 0-3 16,0-2-16-16,0 2-2 16,0 0 5-16,0-4-3 15,0 0-3-15,0 4-3 16,0 0-7-16,0 0 4 16,0 0-1-16,0 0-7 15,0 0 1-15,0 0-3 16,0 0-6-16,0 0 0 15,0 0 0-15,5 0 0 16,-1 0 0-16,0 10-5 16,1 21 5-16,3 2 3 0,1 4-2 15,0 4-1-15,-1 0 1 16,0 6-3 0,-4-4 6-16,0-7-4 0,-4 1 0 15,9-5 0-15,-9-4-2 16,4-5 1-16,-4-3 1 15,0-7 1-15,0-3-1 16,0-7-4-16,0-3 3 16,0 0-2-16,0 0-5 15,0 0-5-15,0 0-7 16,0 0-7-16,0 0-18 0,0 0-56 16,-4-3-103-1,-19-12-152-15</inkml:trace>
  <inkml:trace contextRef="#ctx0" brushRef="#br0" timeOffset="8160.82">793 1853 406 0,'0'0'80'16,"0"0"10"-16,0 0 18 15,0 0-42-15,0 0 5 16,0 0-30-16,-12-23-15 16,12 23-5-16,0 0-4 15,0 0-3-15,0 0-5 0,0 0-1 16,0 0-6-16,0 8 6 16,0 20-3-16,0 10-5 15,0-2 10-15,0 6-9 16,12-9 6-16,-4 5-4 15,-3-3-2-15,3 2 0 16,-3-10-1-16,-1-3 1 16,-4-5 0-16,0-15-1 15,4 7-4-15,-4-11 3 16,5 0-2-16,-5 3 0 0,0-3-6 16,0 0-7-1,0 0-18-15,0 0-16 0,0 0-64 16,0-14-96-16</inkml:trace>
  <inkml:trace contextRef="#ctx0" brushRef="#br0" timeOffset="7664.15">1489 1888 327 0,'0'0'86'16,"0"0"-8"-16,0 0 21 15,0 0-31-15,0 0-7 16,0 0 3-16,-41-55-12 16,41 55-19-16,0 0-10 15,0 0-1-15,0 0-8 16,-4 0 0-16,-5 0-10 16,-1 14-3-16,-4 19 5 15,5 5-1-15,-4-2 2 0,4 5 0 16,5 1-6-1,4 2 0-15,0-5 1 0,0-1-2 16,0-10 0-16,0-1-1 16,22-7-4-16,4-7 3 15,11-9-2-15,1-4 2 16,6 0-3-16,-2 0 3 16,-3-23-1-16,-1-13-1 15,-11-3-1-15,-4 3 5 16,-10-6 0-16,-4 1 0 15,-9-1 1-15,0 0 4 16,0 1 1-16,-26-1 2 16,-12 9-2-16,-1 6-5 0,6 4 2 15,-2 8-1-15,2 10 3 16,6 1-4-16,7 4-1 16,-2 0-8-16,1 0-17 15,-4 4-33-15,3 29-78 16,0-4-14-16,-1-5-184 15</inkml:trace>
  <inkml:trace contextRef="#ctx0" brushRef="#br0" timeOffset="7113.04">2117 1670 503 0,'0'0'67'0,"0"0"8"16,0 0 72-16,0 0-62 16,0 0-40-16,0 0-1 15,-9-39-17-15,9 37-11 16,0 2 0-16,0 0-1 15,0 0-5-15,0 0-7 16,0 20 0-16,0 15-1 16,0 9 8-16,0 0 1 15,0 4-7-15,0-2-1 16,0 0-1-16,0-9-2 16,-4 5 0-16,-5-10 1 15,9-2 3-15,-4-9-4 0,4-11 0 16,0 0-6-16,0-6-9 15,-4-4-3-15,4 0-7 16,-5 0-14-16,-9 0-11 16,-1 0-66-16,-11 0-126 15,-3-14-183-15</inkml:trace>
  <inkml:trace contextRef="#ctx0" brushRef="#br0" timeOffset="9494.76">-134 1982 168 0,'0'0'138'0,"0"0"-73"16,0 0 43-16,0 0-31 15,0 0-36-15,0 0 12 16,0-28-1-16,0 28-8 16,0 0 14-16,0 0-11 15,0 0-10-15,0 0-8 16,0 0-14-16,0 0-6 16,0 0-4-16,0 0-2 0,0 5-1 15,0 21 0-15,10 2 11 16,9 9-5-16,-2-3-3 15,-8 7 1-15,1 5 2 16,5 0-6-16,-2-3-2 16,0-5 2-16,-5-2-2 15,1-5 0-15,-5-3-1 16,-2-12 1-16,2 1 2 16,1-12 2-16,-5 1-5 15,0-6 2-15,0 3-1 16,0-3 5-16,0 0-5 15,0 0 5-15,0 0-1 16,0 0-3-16,0 0-1 0,0 0 0 16,0 0-21-16,0 0-14 15,0 0-34-15,-9 0-74 16,-10-9-36-16,-7 0-261 16</inkml:trace>
</inkml:ink>
</file>

<file path=ppt/ink/ink28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6:39.21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55 560 344 0,'0'0'417'0,"0"0"-411"16,0 0 55-16,0 0 22 16,0 0-53-16,0 0 1 15,-51-20-16-15,51 20-4 16,-4 0-7-16,4 0-2 15,0 0-1-15,0 0-1 16,0 13 1-16,39 9-1 16,41-13 8-16,43-9 4 15,39 0 9-15,30-24-3 16,33-20-7-16,18-11-1 16,13 2-8-16,5-8 0 15,7-2-1-15,6 10-1 0,-10-2-2 16,5 18-4-16,-14 6-4 15,0-2 8-15,-18 15 1 16,-14 3-1-16,-31 6 2 16,-39-1 0-16,-42 10 1 15,-43-4 0-15,-26 4 0 16,-25 0-1-16,-12 0 0 16,-5 0 1-16,0 0 7 15,0 0 12-15,0-5-2 16,4 1-2-16,-4-2-7 15,4 2-8-15,-4 4 0 16,0 0 1-16,0-3-2 0,0 3-4 16,0 0-3-16,0 0-17 15,0 0-14-15,-22 0-21 16,-20 0-41-16,-13 0-104 16,-17 7-205-16</inkml:trace>
</inkml:ink>
</file>

<file path=ppt/ink/ink28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7:01.66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148 466 462 0,'0'0'14'16,"0"0"-12"-16,0 0 52 15,0 0 6-15,0 0-13 16,0 0 11-16,-149 24-13 15,149-24-2-15,0 0-6 16,0 0-11-16,0 0 4 16,0 0-15-16,0 0 1 15,0 0-6-15,0 0-3 0,0 0-7 16,0 0-2 0,35 10 0-16,28 13 2 0,30-3 3 15,19 1 2-15,27-4-3 16,15 4-1-16,20-12 11 15,12 5-9-15,24-6 0 16,8 7-1-16,-1-6 1 16,-1 0 2-16,-20 6-3 15,0-2-1-15,-18 9-1 16,-6 6 0-16,-11-4 2 16,-12 3 4-16,-3 7-6 15,1-6 0-15,7 4 1 0,10-5-1 16,13-9 1-16,-8-8-1 15,14 1 0-15,-2-11 0 16,14 0-5-16,8 0 8 16,1 0-3-16,-3 0 1 15,-10 0 1-15,0 0-2 16,-14 0 0-16,0 0 2 16,-3 0 0-16,-5 0-2 15,-1 0 2-15,6 0-1 16,13 0 2-16,-10 0 1 15,6 0-2-15,-15 0 1 16,-10 0-1-16,3 0 0 16,-3 0 8-16,-1-8-9 0,-3 8 3 15,-5-3 1 1,-8 3-1-16,2 0 1 0,-2 0-1 16,9 0 0-16,-1 0 3 15,3 0-2-15,2 0-2 16,7-4 2-16,-7-6-3 15,29 0-1-15,4-3 7 16,9-1-8-16,4-3 3 16,-13-2-6-16,-4 4 5 15,1 6-2-15,4-6 1 16,-6 6 1-16,-13-1-1 16,-6 3 0-16,-11 7-1 15,-2 0 0-15,-5 0 1 16,0 0 0-16,7 0-1 0,-11 0 3 15,-1 0-3-15,-2 0 1 16,-1 0-1-16,9 0 1 16,-1 0 0-16,2-8-1 15,-2 6-1-15,-9-2 1 16,-10 0-5-16,2 1 5 16,-8 0 0-16,-1-5-1 15,3 2 1-15,-2-4 0 16,8-4 4-16,3 0-4 15,1 6 0-15,5-6 1 16,-6 9-1-16,-12 1 0 16,-5 0 0-16,-9 0 0 15,-5 4 0-15,-9 0 0 0,-7 0 1 16,-18 0-1 0,3 0 0-16,0 0 0 0,-1 0 0 15,14 0 0-15,8 0 0 16,6 0 0-16,9 0 1 15,16 0-1-15,13 0 0 16,8-1-1-16,3-12-6 16,-7 3 7-16,7-1 0 15,-4-2 1-15,-7-1-1 16,-9 1-3-16,-15-1 3 16,-15 0 0-16,-7 0 0 15,-2-6-1-15,-1 6 1 0,15-3 1 16,6-7 0-16,12 1-1 15,20-1 0-15,4 1 0 16,7 10 0-16,1 5-1 16,-4 8-1-16,-14 0 2 15,-13 0-4-15,-16 0-2 16,-6 0 6-16,-7 0 1 16,0 0 0-16,-1 0-2 15,-13 0 0-15,-3 0 0 16,-3 0 1-16,1 0 0 15,3 0 0-15,5 0 0 16,-2 0 0-16,7 0-1 16,15 0 2-16,13 0-1 0,18-6 0 15,10-2 0 1,-11 2-3-16,-15 3 3 0,-19-1 4 16,-14-2-3-16,-6-5 0 15,-5 8-1-15,2-12 0 16,11-7 0-16,7 8 1 15,9-14-1-15,6 5 0 16,-6-1 0-16,-5 11 0 16,-7 3-2-16,3 2 1 15,16 2 1-15,16 6-2 16,9 0 5-16,-15 0-8 16,-12 0 5-16,-30 0-1 15,-12 6 1-15,-6-2 2 16,-4-4-2-16,-1 0-1 0,-5 0 1 15,6 0 0 1,3 0-1-16,12 0 1 0,7 0 0 16,1 0-1-16,11 0 1 15,4 0 0-15,4 0 0 16,-2 0-1-16,-5 0 1 16,-10 0-2-16,-6 0 2 15,1 0 0-15,-1 0 3 16,-17 0-3-16,1-4-1 15,-9-2 1-15,8 2 2 16,-3 0-1-16,3-5-1 16,5 5 0-16,3-3 0 15,2 3 0-15,-3 0 0 0,3 0 0 16,-5 4-1 0,4 0-1-16,9 0 1 0,-2 0 1 15,1 0-3-15,-6-1-8 16,-10-3 11-16,1-2-5 15,-3 2 5-15,-2-5 0 16,-10 9 3-16,-4 0-4 16,-6 0 1-16,-4 0 0 15,5-5 4-15,-4 5-2 16,7-5 12-16,-6 5-6 16,-3 0 0-16,3 0 1 15,-6 0-1-15,7 0-2 0,2 0 5 16,-4 0-1-1,4 0-3-15,-6 0 9 0,7 0-8 16,-7 0 10-16,8 0-7 16,-4 0-1-16,5 0 0 15,-9 0-1-15,3 0 0 16,-4 0-9-16,-11 0 7 16,2 0-6-16,-7 0 3 15,-8 0-4-15,-1 0-2 16,0 0 2-16,0 0-1 15,0-5-5-15,-34-3-28 16,-68-10-47-16,-66-10-128 16,-57-23-507-16</inkml:trace>
</inkml:ink>
</file>

<file path=ppt/ink/ink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48:03.22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9 323 273 0,'0'0'148'0,"0"0"-48"16,0 0-6-16,0 0-22 15,0 0-7-15,0 0 0 16,0 0-9-16,0 0-17 15,0 0 7-15,0 0-12 16,-2 0-7-16,-2 0-4 16,0 0-6-16,4 0 10 15,0 0 3-15,0 0-18 16,0 0-3-16,0 0-1 16,0 0-5-16,0 0 5 15,0-4 4-15,0 4-7 16,0 0-3-16,0 0-2 0,0 0-2 15,0 0 2 1,0-4-2-16,0 4 0 0,0 0 0 16,8-2 2-16,18 2 0 15,9-3 0-15,6 3 1 16,-6-4-1-16,4-2 0 16,6 5 0-16,0-7 1 15,4 4-1-15,2-6 0 16,0 10 1-16,-1-9 0 15,-6 0-1-15,7 3 2 16,-1-3-2-16,6 1-2 16,3 4 2-16,5-6 2 0,8 6-2 15,-3-2-2 1,9-8 2-16,2 10 0 0,-3-9-1 16,-3 7 1-16,-1 2 0 15,-3-1 0-15,-3 1 1 16,-3-1-2-16,-1 1-1 15,-3-1 2-15,-8 5 0 16,8 0 2-16,-10 0-3 16,6 0 1-16,-9 0 0 15,7 0 0-15,-13 0 0 16,1 0 0-16,3-1 0 16,-6-3 0-16,3 0 0 15,-3-1 1-15,0 1-1 16,6-2 0-16,-10 1 0 15,0 1 0-15,-9 4 0 0,6-4 0 16,-10 4 0-16,4 0 0 16,3 0 0-16,-3-5 1 15,-1 5-1-15,-2-10 0 16,-3 10 0-16,0-9 0 16,-2 5 0-16,1 4 0 15,-2 0 1-15,-1 0-2 16,-4-1 2-16,2 1-2 15,2-9 2-15,4 5-1 16,-5 3 0-16,5-3 0 16,5 4 0-16,-6-4 0 15,5-7 0-15,1 7 0 0,-8-9 2 16,1 10-3 0,-4 3 2-16,1 0-2 0,-6 0 2 15,-1-4-2-15,1 0 1 16,-3 4 0-16,-2 0-1 15,-4 0 3-15,4 0-2 16,1 0 0-16,-5 0 0 16,0-3 0-16,0 3 0 15,0 0 0-15,0 0 0 16,0 0 0-16,0 0 0 16,0 0 1-16,0 0-1 15,0 0 0-15,0 0 0 16,0 0 0-16,0 0 0 0,0 0 0 15,0 0 0 1,0 0 0-16,0-4 2 0,0 4-4 16,0 0 3-16,0 0-2 15,0 0 1-15,0 0 0 16,0 0 1-16,0 0 0 16,0 0-2-16,0 0 2 15,0-2-2-15,0 2 2 16,0 0-1-16,0 0 1 15,0 0 1-15,0 0-2 16,0 0-3-16,0 0 3 16,0 0 0-16,0 0 1 0,0 0-1 15,0 0 0 1,0 0-2-16,3 0-14 0,-3 0-60 16,0-4-61-16,-63-6-528 15</inkml:trace>
</inkml:ink>
</file>

<file path=ppt/ink/ink29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7:10.71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1275 14716 107 0,'0'0'269'0,"0"0"-232"15,0 0 96-15,0 0-63 16,0 0-22-16,0 0-31 15,-35-28-3-15,35 28-14 16,0 15 0-16,0 21 6 16,0-2 4-16,-9-2 5 15,2 4-8-15,3-9 1 16,1-3 7-16,-2-5-4 16,5-5-3-16,0-5 1 15,0-9 0-15,0 0 0 0,0 0 3 16,0 0 3-1,0 0-5-15,0 0 11 0,0-18-2 16,0-15-4-16,0-13-10 16,8-1-3-16,8-4-1 15,-8 0 0-15,5 4-1 16,-3 8 0-16,2 10 6 16,-3 1-6-16,-3 14 0 15,4 5 0-15,-6 5-1 16,-4-2 2-16,4 3-2 15,-4 3 2-15,5 0-5 16,3 0-1-16,10 0 2 16,2 0 3-16,6 13-1 15,-7 0 1-15,9 6 0 0,-7 0 3 16,-2-5-3-16,5 5 1 16,-11-5-1-16,-3-1 0 15,1-5-1-15,-2-2 0 16,3 2 1-16,-4-2 0 15,-3-3 1-15,3 4-1 16,-3-3-1-16,-5-4 1 16,4 4 1-16,-4-4-1 15,0 0-5-15,0 0 5 16,0 0 4-16,0 4-1 16,-9 5 5-16,-28 6-4 15,-7 4 4-15,-7-6-1 16,11 2 12-16,8-3-4 0,3-5-4 15,3-1-3-15,3 1-2 16,12-7 8-16,3 0-2 16,8 0 0-16,0 0 1 15,0 0-4-15,0 0 4 16,0 0-3-16,0 0-9 16,0 0 0-16,0 0-1 15,0 0 0-15,0 0 0 16,0 0-3-16,0 0-1 15,17-10-3-15,16-14 4 16,-1-2-4-16,5-15 4 16,0 7-1-16,-9-3 2 15,4 5-5-15,-10 8 5 0,-8 2-6 16,-7 17 7-16,2 1 0 16,-9 0-2-16,0 4 1 15,0 0-1-15,0 0-4 16,0 0-6-16,0 0 4 15,0 22-1-15,0 7 10 16,0 3-2-16,-12 3 2 16,4-8-2-16,-2 3 2 15,1-2 0-15,0-15 0 16,-2 2 1-16,-1 0-1 16,-1-5 0-16,7 1-1 15,-3-8-1-15,5 4 1 16,-5-7 1-16,5 0 1 0,-2 0 0 15,-7 0 0-15,3 0 0 16,1-10 3-16,1-14-3 16,3-7-2-16,5-1 1 15,0 0-2-15,0 8 2 16,0 5 0-16,0 11 0 16,0-2 0-16,0 6-2 15,0 4 3-15,0 0-3 16,0 0 1-16,0 0 1 15,0 0-1-15,0 0-2 16,0 0 2-16,0 0-15 16,0 14 1-16,0 7 10 15,-8 6 5-15,-7-7-1 0,9-1 1 16,-2-5-1 0,3-5 1-16,5-4 0 0,0-5-4 15,0 0-1-15,0 0 1 16,0 0-2-16,0 0 5 15,0-5-3-15,19-22 4 16,13-5 1-16,-13 2-1 16,-2 3 0-16,-2 10-1 15,-7 6 1-15,-8 7 6 16,0-2-6-16,0 6-5 16,0 0 5-16,0 0 3 15,0 0-3-15,0 0-5 16,0 0-1-16,0 0 2 0,0 21 4 15,0-4 0 1,-8-3 0-16,3-1-1 0,5-13 0 16,0 6 1-16,0-6 1 15,0 0-1-15,0 0-1 16,0 0-6-16,0 0 5 16,0 0-6-16,0 0-3 15,0 0-5-15,0-19 3 16,13 1 4-16,0 5 7 15,-7 3-2-15,-6 9 4 0,0-3 0 16,0 4 0 0,0 0-2-16,0 0 4 0,0 0-2 15,0 0 0-15,0 0 0 16,-4 5-2-16,-15 14 2 16,-8 3 0-16,8-3 0 15,10-5 0-15,0-7 0 16,5-4 2-16,0-3-4 15,4 0 4-15,0 0-2 16,0 0 0-16,0 0-2 16,0 0 2-16,0 0 2 15,4-14 0-15,13-10-2 16,7-3-2-16,-1 3 2 16,-10 0 1-16,-5 6-1 15,-2 9 0-15,-6 5-1 0,0 4 1 16,0 0 0-16,0 0-2 15,0 0 2-15,0 0 0 16,0 0-2-16,0 18 2 16,-6 6 0-16,-2-7 0 15,3-3 0-15,-3-8 4 16,8-2-4-16,-5 0-4 16,5-4 3-16,0 0 1 15,0 0-5-15,0 0-1 16,0 0-10-16,0 0-7 15,5 0 8-15,8-12 15 16,1 7-6-16,-5-5 6 16,-5 9 0-16,-1 1-1 15,-3 0-5-15,0 0 4 0,0 0-7 16,0 0-39-16,0 0-41 16,0 1-179-16</inkml:trace>
  <inkml:trace contextRef="#ctx0" brushRef="#br0" timeOffset="-1957.87">1376 14402 111 0,'0'0'59'16,"0"0"-26"-16,0 0 16 15,0 0-6-15,0 0-20 16,0 0 33-16,0 0-6 16,0 0-7-16,0 0-2 15,0 0 2-15,0 0-7 0,0 0-21 16,0 0 1-16,0 0 2 16,0 0 6-16,0 0-3 15,0 0-10-15,0 0-3 16,0 0-4-16,5 18 21 15,3 5-9-15,-3 9 0 16,5 5-4-16,-1 0 1 16,5 1-5-16,3 8-4 15,-8-4-1-15,6 9 2 16,1-11-2-16,0 8-1 16,1-3 0-16,-3 7-1 15,2-7 1-15,-4-1-2 16,-3-9 0-16,-1-7 0 0,-3-8 0 15,-5-1 0-15,0-6 2 16,0-9-3-16,0 2 3 16,0 2-1-16,0-8 3 15,0 1 1-15,0-1-4 16,0 4 6-16,0-4-5 16,0 0-2-16,0 0-1 15,0 0-50-15,-18-5-12 16,-2-26-38-16,0-8-53 15,1-3-96-15</inkml:trace>
  <inkml:trace contextRef="#ctx0" brushRef="#br0" timeOffset="-23371.09">3841 13531 535 0,'0'0'116'15,"0"0"-50"-15,0 0 62 16,0 0-52-16,0 0-41 15,0 0-10-15,0-11-5 16,0 11-9-16,0 0-4 0,0 0-1 16,0 15-3-16,0 17 9 15,0-4-9-15,0 13 6 16,0 0-1-16,0 6-1 16,0 4-5-16,0 0 5 15,0 0-4-15,0-3-2 16,0 1 4-16,0-1-2 15,4-10-2-15,0-3 0 16,2-7-1-16,-6-13 0 16,0-2 0-16,0-8 4 15,0-5-4-15,0 0 1 16,5 0-1-16,-5 0 6 16,0 0-6-16,0 0 12 0,2 0-5 15,-2 0-4-15,0 0 4 16,0 0-3-16,0 0-3 15,0 0 0-15,0 0 1 16,0 0-1-16,0 0-1 16,0 0-4-16,0 0 0 15,0 0-12-15,0 0-14 16,0 0-9-16,0 0-38 16,0 0-84-16,0 0-355 15</inkml:trace>
  <inkml:trace contextRef="#ctx0" brushRef="#br0" timeOffset="-4545.12">1572 14475 262 0,'0'0'36'15,"0"0"-3"-15,0 0 59 16,0 0-26-16,0 0-34 15,0 0 1-15,0 0-10 16,4 0-6-16,1 0-1 16,-5 0 10-16,0-4 7 15,0 4 0-15,0 0-6 16,0 0 7-16,4 0 9 16,-4 0-16-16,0-6-10 15,0 6-4-15,0 0 5 16,0-4-8-16,0 4 2 0,0 0-2 15,0-4 1-15,0 4-5 16,0 0-5-16,0 0 0 16,0 0 2-16,0 0-1 15,0 0-4-15,0 0 2 16,0 0 0-16,0 0 2 16,0 0-2-16,0 0-4 15,0 0-2-15,0 0-2 16,0 0-5-16,0 0-11 15,4 0-4-15,1 8 8 16,8 11-12-16,-7 4-43 0,4 1-30 16,-6-6-98-1</inkml:trace>
</inkml:ink>
</file>

<file path=ppt/ink/ink29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4:53.87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728 331 549 0,'0'0'0'0,"0"0"0"15,0 0 0-15,0 0 41 16,0 0-14-16,0 0 40 0,0 0-27 16,5 148 7-16,-5-120-5 15,0-4-4-15,-18-1-8 16,-3-10 1-16,1 2-8 15,-2-6-1-15,-5-4-1 16,-5-5-5-16,-3 0-3 16,-4 0-6-16,-2-18 0 15,2-20 4-15,4-4 3 16,0-15-12-16,11 3 1 16,3-2 5-16,16-3 4 15,0 5-11-15,5 7-1 16,0 4 2-16,0 11-4 15,5 2 6-15,16 9-5 0,13-1 1 16,-4 13-4-16,17-5 4 16,0 14 0-16,7 0 0 15,3 0-2-15,-2 23 2 16,-4 20 0-16,-4 4 0 16,-4 7 0-16,-10 5 1 15,-11 8 1-15,-5 0-1 16,-14 11 0-16,-3-3 0 15,0 3-1-15,0-1 4 16,-3-2-3-16,-17-5 2 16,-8-8 0-16,-8-4-3 15,1-3 4-15,-8 1 1 16,-8-9-5-16,-4-2 3 16,-2-8-2-16,-5-4 2 0,-4-6 1 15,3-7 9-15,8-4-11 16,-1-15 4-16,14-1-1 15,3 0 7-15,3-1-4 16,4-21-3-16,4-12 2 16,5 4-2-16,10-8 3 15,-1 6 3-15,5-3-6 16,5-5-4-16,4-6 1 16,0 11-2-16,0 0 0 15,0 8-1-15,0 3 1 16,4 7 0-16,15-1-1 15,-9 9 0-15,6 9 0 16,-2 0-4-16,14 0 1 0,4 0 3 16,10 0-1-16,-3 8 0 15,6 11 1-15,-1 5 1 16,-7 3 0-16,7 5 1 16,-4 0-2-16,-5 2 1 15,0 3-3-15,-4 4 3 16,2-5 1-16,-3-4 2 15,2 5-3-15,-9-14 0 16,2 1-1-16,1-4 1 16,8-3 1-16,-4-3-1 15,1-4 0-15,5-8-4 16,3-1 10-16,0-1-12 0,8 0 10 16,-4 0-5-16,2 0 1 15,-6 0 0-15,-8-3-1 16,-4-21-1-16,1 4 1 15,-8 0 1-15,-4-4 0 16,-1 1-1-16,-2-15 1 16,-2 14 0-16,-1-6-1 15,5 2-1-15,-5 5 0 16,2 6 0-16,1-3-5 16,-8 5-3-16,4 10-8 15,-4 1-16-15,-5-5-12 16,10 9-29-16,-9 0-54 15,3 0-135-15</inkml:trace>
  <inkml:trace contextRef="#ctx0" brushRef="#br0" timeOffset="15612.14">805 2306 581 0,'0'0'26'16,"0"0"25"-16,0 0 64 16,0 0-62-16,0 0-34 15,0 0 1-15,-16 15-7 16,6-7 1-16,-10 4 4 16,-9-8 13-16,3-1-4 15,-9-3-11-15,0 0 4 16,-1 0-8-16,4 0 2 15,0 0-1-15,6-19-9 16,-3-4 0-16,10-4 9 16,3-1-13-16,6-9 7 15,1 6 0-15,4 7-3 16,5-3-2-16,0 12 5 0,0-1-5 16,0 5-2-1,0-2-3-15,14 8-4 0,7-3 5 16,3 8 2-16,7 0-1 15,-7 0 0-15,12 8-3 16,-5 21 2-16,2 10 2 16,-11 4 0-16,-5 2 0 15,-10 6 0-15,-2 3-4 16,-5 1 4-16,0 3 0 16,-16 2 4-16,-18-13-3 15,-3-1-1-15,-7-5 1 16,-2-4 0-16,-2-5 1 0,3-10-1 15,0-6-1 1,0-3 1-16,13-9 1 0,-6 0 0 16,12-4 1-16,1 0 0 15,5 0-2-15,1-8 3 16,3-16 0-16,7 5-2 16,-2-4 2-16,6 2-2 15,5 1-2-15,0 2 4 16,0-4-4-16,0 6-2 15,0 5 0-15,0 5 2 16,5 2-3-16,6 1 1 16,4-1 0-16,4 4 1 15,2 0-2-15,7 0 2 16,4 0 0-16,-5 7 1 16,10 10 0-16,-7 3-1 0,1-2 2 15,4 0-2-15,-2 0 2 16,-2 4-2-16,0 6 2 15,-3-9-1-15,-3-1 0 16,-3 2 0-16,-2-13-5 16,5 10 5-16,-2-6 0 15,-1-6 2-15,7-1-2 16,-5-4 0-16,2 0-1 16,5 0 6-16,2 0-2 15,-2 0-3-15,1-13-3 16,0-1 3-16,0 0 6 15,-9-3-6-15,-3 4 1 0,-4 1-5 16,-10 4 5-16,3-2-1 16,-5 6 2-16,-1 0-1 15,-3 4 0-15,0 0 0 16,0-6-1-16,0 6 0 16,0-3-16-16,0 3-22 15,0 0-44-15,-3 0-144 16,-36 0-372-16</inkml:trace>
  <inkml:trace contextRef="#ctx0" brushRef="#br0" timeOffset="124124.26">620 6467 280 0,'0'0'86'16,"0"0"-20"-16,0 0 33 15,0 0-49-15,0 0-30 16,0 0 29-16,0-22-7 16,0 21-10-16,0-7 5 15,0 4 6-15,0 1-17 16,0-1 5-16,0 4-11 16,0-3-1-16,0 3-1 15,0 0-11-15,0-2 6 16,0 2-5-16,0-4 3 15,0 4-5-15,0 0-6 0,0 0 11 16,0 0-7-16,0 0 1 16,0-4-3-16,0 4 0 15,0 0 1-15,0 0-1 16,0 0 0-16,0 0-1 16,0 0 1-16,0 0 2 15,0 0-4-15,0 0 0 16,0 0 1-16,0 0-1 15,0 0 0-15,0 0 0 16,0 0-1-16,0 0-2 16,0 0 2-16,0 0 1 15,0 0-2-15,0 0 1 16,0 0-2-16,0 0-5 0,0 0-3 16,0 0-10-16,0 0-10 15,0 0-20-15,0 0-49 16,0 0-56-16,0 0-130 15</inkml:trace>
  <inkml:trace contextRef="#ctx0" brushRef="#br0" timeOffset="125135.06">664 6482 50 0,'0'0'134'16,"0"0"-107"-16,0 0 39 16,0 0-9-16,0 0-17 15,0 0 6-15,-12-19-8 16,12 19 0-16,0 0-8 15,0 0 7-15,0-4-12 16,0 4-6-16,-4-6-3 16,-5 2 14-16,5 0 1 15,-2-1-14-15,-3 1-4 16,-7 0 6-16,0 1-6 16,2-1-5-16,-6 1 9 15,-1 3 0-15,2-2-2 16,-1 2-4-16,0 0 2 15,5 0-4-15,-1 0 0 0,2 2-7 16,-2 12 1-16,-2 3-1 16,3 2-2-16,4 4 5 15,3 5-3-15,-4 0-2 16,3 6 0-16,6 7 1 16,3-4 0-16,0-1-1 15,0 6 0-15,0-11 0 16,0 2 0-16,12 1 1 15,8-11-1-15,-1 1 0 16,2-7 2-16,-1-3-2 16,2-4 0-16,1-3 0 15,10-7 0-15,-7 0 0 16,11 0 2-16,2 0-2 0,4 0 0 16,4-11 2-16,2-9 1 15,-13-3-2-15,-2 5-1 16,-8-5 3-16,-6 8 2 15,-4-4-5-15,-7 0 8 16,1-3 4-16,-10 3 0 16,0-3 9-16,0-6-13 15,0 4 8-15,0 1-4 16,0-9 4-16,-19 8-7 16,-1-3 1-16,-2 3-7 0,2 6 2 15,-1 1 1 1,-2 2-3-16,-2 0 2 15,4 6-1-15,-8 1 0 0,3 8 0 16,-8-6 0-16,11 6-3 16,0-4 3-16,4 4 0 15,7 0-3-15,2 0-1 16,0 0 1-16,10 0-1 16,-4 0 0-16,4 0-2 15,-5 0-9-15,-3 0-19 16,-7 14-22-16,-1 14-41 15,0-9-124-15,-3-14-244 16</inkml:trace>
  <inkml:trace contextRef="#ctx0" brushRef="#br0" timeOffset="138481.11">3456 8140 474 0,'0'0'142'0,"0"0"-122"16,0 0 52-16,0 0-34 16,0 0-35-16,0 0 3 15,65 0-4-15,-5 0 3 16,7 0-5-16,-4 0 0 16,1 0-12-16,-9-4-31 15,-16-2-67-15,-17-2-172 16</inkml:trace>
  <inkml:trace contextRef="#ctx0" brushRef="#br0" timeOffset="55503.41">533 3627 507 0,'0'0'69'15,"0"0"-6"-15,0 0 74 16,0 0-47-16,0 0-24 16,0 0-28-16,0 0 5 15,0-32-15-15,-4 32-2 16,4 0 0-16,0 0-5 16,0 0-9-16,0 0 2 15,0 0-9-15,0 0-5 16,-6 32 0-16,-3 15 9 15,-2 16 5-15,6 3-8 16,1 0-2-16,4 6-1 0,0 9-2 16,0-3-1-1,0-4 6-15,0 1-4 0,-4-10-1 16,-2-11 0-16,0-11-1 16,2-11 0-16,-1-9 4 15,5-5-4-15,0-8 0 16,0 0 2-16,-1-10 0 15,1 0 4-15,0 0 4 16,0 0 3-16,0 0-3 16,0 0-1-16,0 0 0 15,0 0-5-15,0 0 1 16,0 0-5-16,0 0 2 16,0 0-2-16,0 0-6 15,0 0-2-15,0 0-32 0,0 0-29 16,0 0-52-16,0 0-139 15</inkml:trace>
  <inkml:trace contextRef="#ctx0" brushRef="#br0" timeOffset="58547.63">805 4629 64 0,'0'0'21'15,"0"0"3"-15,0 0-10 16,0 0-7-16,0 0-5 16,0 0 0-16,8-14 1 15,-8 14 1-15,0 0 3 16,0 0-4-16,0-4 3 15,0 2-6-15,0 2 9 16,0-3-8-16,0-1-1 16,0 4-8-16,0-6-22 0,0 6-70 15</inkml:trace>
  <inkml:trace contextRef="#ctx0" brushRef="#br0" timeOffset="71245.38">584 5332 488 0,'0'0'70'0,"0"0"-49"16,0 0 60-16,0 0 9 15,0 0-34-15,0 0-11 16,9-5-13-16,-9 5 0 16,0 0-10-16,0 0 0 15,0 0-3-15,0 0-12 16,0 9-2-16,0 25 0 15,0 13 15-15,0 1-9 16,0 10-5-16,4 6-1 16,-4-3 1-16,0-6-2 0,0 1 0 15,0-6-3-15,0-7 0 16,0-11 2-16,0-9-1 16,0-4-1-16,0-10 0 15,0-5 3-15,0-4 2 16,0 0 3-16,0 0 5 15,0 0 5-15,0 0 0 16,0 0 0-16,0 0-5 16,0 0 0-16,0 0-3 15,0 0-8-15,0 0 0 16,0 0-1-16,0 0-1 16,0 0-2-16,0 0 2 15,0 0-1-15,0 0 0 16,0 0-1-16,0 0 1 0,0 0 0 15,0 0 1-15,0 0-1 16,0 0 1-16,0 0-1 16,0 0 3-16,0 0-6 15,0 0 7-15,0 0-4 16,0 0 0-16,0 0-3 16,0 0-3-16,0 0-15 15,0 0-15-15,0 0-34 16,-23-10-68-16,-13-12-216 15</inkml:trace>
</inkml:ink>
</file>

<file path=ppt/ink/ink29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6:06.62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1723 12672 587 0,'0'0'27'0,"0"0"93"16,0 0-3-16,0 0-90 15,0 0-3-15,0 0-1 16,-74 116-5-16,65-70 6 16,5-4-16-16,4-9-4 15,0-2-1-15,0 0-3 16,13-14 1-16,19 1-1 16,4-9-3-16,6-9 0 0,-7 0-6 15,11 0 9 1,-8-4 0-16,-3-19 0 0,-12-1-1 15,0-3 1-15,-23-6 2 16,0 1 1-16,0-10-1 16,0 6 6-16,-32-5-5 15,9 11 4-15,-13 3-4 16,13 9 11-16,-3 12-13 16,5-1 1-16,5 7-4 15,6 0-18-15,-3 0-20 16,9 17-55-16,-1 11-104 15,5-5-114-15</inkml:trace>
  <inkml:trace contextRef="#ctx0" brushRef="#br0" timeOffset="-432.86">1240 12710 495 0,'0'0'97'15,"0"0"-45"-15,0 0 87 16,0 0-51-16,0 0-48 15,0 0-1-15,0-28-9 0,-9 28-8 16,-14 0-15-16,0 10 0 16,-9 21 3-1,4 3-3-15,-8 12 1 0,13-1-3 16,5 7 1-16,4-1-5 16,14 0 4-1,0-14-5-15,0 4 0 0,0-12-2 16,23-7-2-16,8-9 4 15,6-6-6-15,5-7 2 16,8 0-7-16,5 0 8 16,-2-16 0-16,-2-20 2 15,-10-9-1-15,-5-7 2 16,-17 5 0-16,-15-12 5 16,-4-2-2-16,0 10-2 15,-17-4 3-15,-21 14-4 0,-2 7 8 16,-7 6-1-16,7 19-7 15,12-4 0-15,2 13-2 16,6 0 2-16,8 0-4 16,-3 0-20-16,7 18-32 15,-1 18-61-15,0-6-105 16,9 5-186-16</inkml:trace>
  <inkml:trace contextRef="#ctx0" brushRef="#br0" timeOffset="535.31">2402 12682 560 0,'0'0'40'0,"0"0"42"16,0 0 64-16,0 0-83 16,0 0-28-16,0 0-7 15,-100 34-7-15,85 1-3 0,-2 2-2 16,1 1 1-1,9-2-13-15,7 2 3 0,0-1-5 16,0-10-2-16,4 1-1 16,19-5 1-16,5-4-1 15,4-14-5-15,-1 1 4 16,1-6-2-16,-1 0-1 16,11-20 5-1,-15-17 4-15,5 4-3 0,-14-2 2 16,-9-9-1-16,-9 2 1 15,0 2 1-15,0-1 0 16,-22 4-2-16,-16-1 1 16,-3 10-1-16,5 4 3 0,-2 10 1 15,8 6-5-15,1 8-1 16,7 0 0-16,0 0-1 16,2 0 0-16,4 22-3 15,6-3 3-15,-3 8-6 16,13-7-7-16,0 7-9 15,0-3-12-15,0 4-20 16,0-5-40-16,0-5-59 16,4-8-82-16</inkml:trace>
  <inkml:trace contextRef="#ctx0" brushRef="#br0" timeOffset="1057.91">3053 12474 338 0,'0'0'165'16,"0"0"-98"-16,0 0 66 0,0 0-27 16,0 0-43-16,0 0-9 15,0-19-8-15,0 19-5 16,0 0-11-16,0 0-3 16,0 0-6-16,0 0-9 15,0 0 2-15,0 6-12 16,0 29-1-16,0 9 7 15,0 11-4-15,0 4-2 16,0 3-2-16,4-3 0 16,1-4 0-16,3 1 0 15,-3-9 5-15,-5-9-4 16,0-7-1-16,1-8 2 16,-1-10-2-16,5-12 0 15,-5-1 0-15,7 0 0 0,-7 0 0 16,0 0 0-16,0 0 1 15,0 0-1-15,0 0-3 16,0 0-11-16,0 0-21 16,4 0-14-16,-4 6-32 15,0-2-100-15,0-4-191 16</inkml:trace>
  <inkml:trace contextRef="#ctx0" brushRef="#br0" timeOffset="1914.73">3875 12595 334 0,'0'0'279'0,"0"0"-246"16,0 0 127-16,0 0-74 0,0 0-48 16,0 0-2-16,-52-14-15 15,20 17-11-15,14 25 9 16,-14 5-6-16,8 0-3 16,3 8-4-16,0-3-5 15,13 12 1-15,3-3 1 16,5-5-2-16,0-1 0 15,0-3-1-15,23-7 0 16,18-3-1-16,6-8 0 16,3-8 1-16,2-10 0 15,4-2 0-15,-1 0 0 16,-4-2-4-16,-1-19 4 16,-11 1 0-16,-10-13 4 15,-10 2-2-15,-16-3 1 0,-3-4-1 16,0-6 0-16,0 2-1 15,-13-4 0-15,-16 5 3 16,-1 3-3-16,-8 5 1 16,3 5-1-16,-5 6 5 15,3 4 1-15,-3 8-6 16,5-1 3-16,6 2 1 16,6 5-5-16,-5 4 0 15,14-3 0-15,1 3 0 16,4 0-2-16,-10 0 1 0,4 0-10 15,-2 16-17-15,4 9-30 16,4 2-56 0,9 0-119-16,0-17-295 0</inkml:trace>
  <inkml:trace contextRef="#ctx0" brushRef="#br0" timeOffset="-11715.47">1589 11881 170 0,'0'0'439'0,"0"0"-392"15,0 0 43-15,0 0 24 0,0 0-66 16,0 0-10-16,24-33-4 16,-24 33-11-1,4 0-8-15,-4 0-3 0,0 0-5 16,10 0-7-16,-1 23 0 15,4 34 1-15,1 12 2 16,-1 9 2-16,-2 0 2 16,-7-3-3-16,5-1-4 15,-5-13 1-15,5-10 0 16,-3-10-1-16,-2-18-1 16,-4-5 0-16,4-8 1 15,-4-4-7-15,0-2 1 0,0-4 0 16,0 0 1-16,0 0 1 15,0 0 0-15,-27 0-8 16,-24-14-9-16,9-18 15 16,-6-11-11-16,6-7 1 15,1 3 8-15,9-9 4 16,-4 10 4-16,9 9 1 16,3 9 6-16,14 10 0 15,2 14 17-15,8-2-17 16,0 6 9-16,0 0-11 15,0 0-3-15,0 0-2 16,0 0 0-16,0 0-3 16,-5 5 1-16,2 22-6 15,3 6 8-15,-1 0 0 16,1-11 1-16,0-7-1 0,0-7 0 16,0-7 0-16,0-1 3 15,0 0-2-15,0 0 1 16,0 0-2-16,0 0 2 15,4-24 7-15,19-20-9 16,9-8 3-16,0-9-3 16,0 10 0-16,-6 4 1 15,3 16-1-15,-6 3 1 16,5 9-1-16,-2 5 0 16,-4 5-1-16,3 9-2 0,-4 0 2 15,2 0 0 1,5 13 1-16,0 11 0 0,-1 5 0 15,-9-3 0-15,-1 2-1 16,-4-4 1-16,3-5 4 16,-7 0-4-16,4-6-2 15,-12-9 2-15,2 7 0 16,1-8 1-16,-4-3-1 16,0 4 1-16,0-4-1 15,0 0 1-15,0 0-1 16,0 2 7-16,-26 8-5 15,-29 3 3-15,-22 9-5 16,-10-12 0-16,6-7 6 16,-2 1-3-16,11-4-1 15,8 7 6-15,18 1 1 0,4-6 2 16,24-2-2-16,5 0-5 16,9 0 0-16,4 0 1 15,0 0 4-15,0 0-9 16,0 0 1-16,0 0-1 15,0 0 0-15,0 0-4 16,0 0 4-16,0 0-2 16,0 0 0-16,0 0-2 15,0 0 4-15,0 0 0 16,0 0 0-16,0 0-2 16,0 0 1-16,0 0 1 15,0 0 0-15,0 0-4 0,0 0-8 16,0 0 2-16,0 0-12 15,0 0-13-15,0 7-31 16,0 4-94-16,17-3-31 16</inkml:trace>
  <inkml:trace contextRef="#ctx0" brushRef="#br0" timeOffset="-31791.09">1240 11199 434 0,'0'0'160'16,"0"0"-123"-16,0 0 113 15,0 0-65-15,0 0-35 16,0 0-12-16,0-14-17 15,0 14-1-15,-9 0-5 16,-20 27-10-16,-1 20 8 16,1-4-6-16,3 12 4 15,-2 1-3-15,11-1 0 0,2-8 0 16,6 3-4-16,9-8-3 16,0-1-2-16,0-7 1 15,0-2 0-15,22-4-2 16,1-10 1-16,14-9 1 15,-5 1-7-15,10-10-4 16,11 0 9-16,11-10 1 16,-4-22 1-16,3-4 0 15,-12-11-7-15,-12-4 7 16,-5 0 3-16,-13 0-3 16,-16-10 1-16,-5 6 2 15,0-9-2-15,-22 3 4 16,-23 6-4-16,-3 8 0 15,0 15 5-15,2 13-6 16,0 5 4-16,11 14-4 0,3 0 0 16,9 0-3-16,10 0-7 15,-6 24-14-15,6 17-32 16,11 13-39-16,2-2-95 16,0-10-220-16</inkml:trace>
  <inkml:trace contextRef="#ctx0" brushRef="#br0" timeOffset="-31281.45">1959 11195 648 0,'0'0'22'0,"0"0"81"16,0 0-16-16,0 0-59 15,0 0-1-15,0 0 5 16,-127 144-18-16,118-98 4 16,0-8-7-16,9-2 0 15,0 2-7-15,0-7-2 16,0 2-2-16,0-2 0 15,9-6 0-15,17-7-2 0,7-5 2 16,2-13-7 0,7 0 5-16,2 0 1 0,4-4 0 15,1-23-2-15,-11-7 3 16,1-7 0-16,-10 3-1 16,-16-3 2-16,-4-2 4 15,-9-2-4-15,0 4 4 16,-9-6 0-16,-29 0 1 15,-1 10 2-15,-3 6 0 16,0 13-6-16,7 9-2 16,3 9 1-16,9 0-2 15,6 0 1-15,-7 3-10 16,10 34-17-16,5 11-20 0,5 1-38 16,4-1-121-16,0-16-146 15</inkml:trace>
  <inkml:trace contextRef="#ctx0" brushRef="#br0" timeOffset="-30156.57">3160 11251 599 0,'0'0'46'16,"0"0"34"-16,0 0 49 0,0 0-73 15,0 0-20-15,0 0-8 16,-116 4-9-16,97 14-3 15,5 0 4-15,-3 6-2 16,4 0 1-16,-11 3-4 16,10-4-5-16,5 8 4 15,0 4-7-15,5 0-7 16,4 3 2-16,0 3-3 16,0-10 1-16,0 4-1 15,0-16-2-15,17 4 3 16,2-10-3-16,13 2-5 15,-9-6-5-15,9-9 1 16,-1 0 8-16,2 0-4 0,-2 0 5 16,1-24 2-16,-1-4-4 15,-7-3 5-15,-1-8-1 16,-10-1 2-16,-9-2 0 16,-4 0-1-16,0-10 1 15,0 2 3-15,-13-1-2 16,-23-4 5-16,8 15-7 15,-1 5 1-15,3 14 3 16,0 5 0-16,10 9-1 16,0 7-3-16,6 0-1 0,1 0-5 15,1 0 1 1,-11 17-30-16,1 20-12 0,8 4-48 16,6 1-91-1,4-18-110-15</inkml:trace>
  <inkml:trace contextRef="#ctx0" brushRef="#br0" timeOffset="-30757.8">2551 11216 513 0,'0'0'168'0,"0"0"-131"16,0 0 98-16,0 0-79 15,0 0-34-15,0 0-5 16,-68 48-2-16,51-25 1 16,-2 11-8-16,4-3 3 15,7 2-6-15,-1 9 7 16,9-6-9-16,0 5-3 15,0-7 0-15,0 4 0 16,9-11-1-16,14 1-6 16,9-11 1-16,2-7-7 0,4-10-5 15,4 0 11 1,2 0 4-16,2-23 3 16,-4-16 0-16,-10-1 0 0,0-1-4 15,-15 4 4-15,-6-4 7 16,-11-7-5-16,0 3 2 15,0 3 6-15,-24 0-2 16,-16 9-2-16,2 1 8 16,2 18-4-16,-6 1-4 15,7 3-6-15,-1 10 4 16,8 0-6-16,8 0 2 16,-2 19-11-16,5 9-16 15,4 14-6-15,2-2-56 16,11-6-86-16,0-11-124 15</inkml:trace>
  <inkml:trace contextRef="#ctx0" brushRef="#br0" timeOffset="-29594.08">4037 11019 480 0,'0'0'81'0,"0"0"-3"15,0 0 66-15,0 0-59 16,0 0-37-16,0 0-7 15,-32-14-12-15,27 14-9 16,1 0 1-16,0 0-9 16,-2 0-3-16,-7 31 2 15,4 3 2-15,-4 17 3 16,3 0-6-16,4 4-3 0,-3 5 1 16,5 5-1-16,4-10-2 15,0 1 2-15,0 2-6 16,0-3-1-16,0 0 1 15,0-9-1-15,0-5 3 16,0-7-3-16,0-3 3 16,0-14-5-16,0-6 2 15,0-5-1-15,0-6 1 16,0 0 0-16,0 0 6 16,0 0-5-16,0 0 0 15,0 0 4-15,0 0-5 16,0 0-13-16,0 0-1 15,0-2-6-15,0-6-27 16,0-6-27-16,0-6-129 0,0 2-346 16</inkml:trace>
  <inkml:trace contextRef="#ctx0" brushRef="#br0" timeOffset="-23021.25">693 11853 582 0,'0'0'45'0,"0"0"13"15,0 0 15-15,0 0-28 0,0 0-17 16,0 0-15 0,4 0-4-16,15 0 3 15,3 0 11-15,13 9-2 16,11 0-8-16,14 1 6 0,9-7-4 15,17-3-4-15,10 0-6 16,10 0 7-16,-3 0-11 16,2-7 1-16,-18-4 0 15,-5-2-1-15,-14 8-1 16,-17 5 0-16,-11-9 0 16,-21 5 0-16,-7 4 0 15,-8 0 1-15,-4 0 1 16,0 0-1-16,0 0 2 15,0 0 7-15,-25 0-4 0,-14 0-6 16,-13 0 0-16,-16 13 0 16,0 5 2-16,-15-3-3 15,0-6 2-15,2 0-1 16,9 4 1-16,-7-7 0 16,20 4-1-16,5-6 1 15,16-4 1-15,12 0 7 16,18 0 1-16,-3 0-5 15,11 0 2-15,0 0-4 16,0 0-3-16,0 0-1 16,0 4-4-16,19 5-8 15,33-2 13-15,9-3 0 16,31-4 0-16,-2 0 3 16,16 0-3-16,-8 0 0 15,-1-11 0-15,-24-2 0 0,-14 3-3 16,-24 6-2-16,-19 0 0 15,-7 4-2-15,-9 0 7 16,0 0 0-16,0 0 8 16,-18 0-6-16,-28 0 1 15,-13 0-3-15,-23 0-2 16,-2 0 1-16,-6 4 2 16,5 10 1-16,1-1-2 15,11 5 0-15,5-5 0 16,13-2 1-16,11-1-1 15,17-7 3-15,12 1 4 16,6-4-6-16,5 0-1 0,4 0 0 16,0 0-1-16,0 0 1 15,0 0-10-15,23 7 7 16,31-3-1-16,14-4 4 16,9 0 0-16,12 0 1 15,-8 0-1-15,-4 0-1 16,-12 0 1-16,-11 0-4 15,-20 0 0-15,-13 0-4 16,-17 0 8-16,-4 0 0 16,0 0 1-16,0 0 1 15,0-4 12-15,-9-7 1 16,-33 4-14-16,-16 5-2 16,-11-2 0-16,-13 4 1 0,1 0-1 15,-3 0 3-15,9 0-1 16,11 0-1-16,9 6 0 15,14-2 0-15,16-1 0 16,12 1-1-16,13-4 0 16,0 7 1-16,0-3-7 15,0 0 0-15,15 5-9 16,30 1 15-16,14-1-2 16,9-5 1-16,14-4 2 15,6 0 1-15,2 0-1 16,-3 0-7-16,-4 0 6 15,-19 0-2-15,-12-8-9 16,-19 3 4-16,-24 5 0 16,-5 0-5-16,-4 0 13 0,0 0 3 15,0 0-2-15,-36 0 4 16,-9 0-5-16,-19 0-1 16,-4 0 1-16,-9 0 0 15,6 0 2-15,10 9 1 16,6 1-3-16,9-1 0 15,20 0 0-15,5-9 0 16,13 6 0-16,8-6-2 16,0 4-1-16,0-4 1 15,0 5-4-15,0-1 2 16,33-4-4-16,8 4 5 16,14-4 3-16,3 0-2 15,1 0 3-15,-4 0-1 0,-10 0 0 16,-7 0-4-16,-13 0 1 15,-9 0 0-15,-12 0-4 16,-4 0 5-16,0 0 2 16,0-4 12-16,-20 0 3 15,-28 4-14-15,-12 0-1 16,-12 0 2-16,4 0-2 16,-6 0 1-16,10 0 2 15,14 8 1-15,14-2-1 16,9 2 7-16,14-4-10 15,2-4 5-15,7 0-2 16,4 2-3-16,0-2-2 0,0 8-6 16,15-2-9-16,25 2 13 15,14-7 4-15,10-1-4 16,4 0 4-16,6 0-2 16,1-6 1-16,-5-11-2 15,-15 8-1-15,-10-2-7 16,-23-2 6-16,-6 9 4 15,-12-2-3-15,-4 6 4 16,0 0 0-16,-4 0 17 16,-30-5-16-16,-19 5-1 15,-7 0-1-15,-1 0 1 16,-7 0 3-16,9 5-2 16,11 5 3-16,10 3-2 15,16-7 3-15,14-1 5 16,2-5-6-16,6 0-4 0,0 0 0 15,0 0-4-15,6 3-9 16,37 1 2-16,14-4 11 16,14 0 1-16,7 0 1 15,5 0-2-15,-11-18-1 16,-8 10 0-16,-23-7-3 16,-9 10-9-16,-15 1 13 15,-16 0-1-15,-1 4 1 16,0 0 0-16,0 0 10 15,0 0 13-15,-18 0-15 16,-10 0-5-16,-8 0-2 16,-2 0 1-16,3 0-2 0,3 0-1 15,5 0 1-15,18 4 3 16,0-4 4-16,5 0-4 16,4 0-3-16,0 4-2 15,0-4 2-15,0 0 0 16,0 0-1-16,0 0-4 15,0 0 1-15,0 0-2 16,0 0-6-16,0 0 1 16,0 0-6-16,0 0-2 15,0 0 2-15,0 0-6 16,0 0-14-16,0 0-22 0,0 0 4 16,0 5-26-1,0 5-63-15,0-1-142 0</inkml:trace>
  <inkml:trace contextRef="#ctx0" brushRef="#br0" timeOffset="-55540.03">1846 9967 613 0,'0'0'72'16,"0"0"-23"-16,0 0 92 15,0 0-70-15,0 0-47 0,0 0 0 16,3-9-11-16,-3 31-1 16,0 22 1-16,0 4 3 15,0 4 0-15,0 5 1 16,0-10-8-16,0 8 2 16,0-4-5-16,0 0-1 15,0-11-4-15,0-2 0 16,0-6 1-16,0-9-1 15,0-3-1-15,0-12 0 16,0-3-1-16,0-5-6 16,0 0-14-16,0 0 0 15,0 0-3-15,0 0-12 16,0 0-14-16,-3 0-38 0,2 0-112 16,-4-13-221-16</inkml:trace>
  <inkml:trace contextRef="#ctx0" brushRef="#br0" timeOffset="-54751.14">2258 9899 521 0,'0'0'100'0,"0"0"-62"15,0 0 84-15,0 0-38 16,0 0-48-16,0 0-7 16,5-3-10-16,-5 3-9 15,0 3-1-15,0 24 5 16,0 9 5-16,0 2-5 16,0 11-8-16,0-2 5 15,0 0 0-15,0 4-2 16,0-4-3-16,0-1-4 15,0 0 0-15,0-13-2 16,0 5 4-16,0-10-2 16,0-11-2-16,0 1 1 15,0-5 0-15,0-2 1 16,0-6-2-16,0 3 1 16,0-3-1-16,0-5 2 0,0 1-4 15,0-1 7-15,0 0-5 16,0 4 1-16,0-4-1 15,0 0-1-15,0 0 1 16,-5 0 0-16,5 0 1 16,0 0-1-16,0 0 2 15,0 0-1-15,0 0-1 16,0 0 0-16,0 0 0 16,0 0 0-16,0 0-3 15,0 0 3-15,0 0-1 16,0 0 2-16,0 0-2 15,0 0 3-15,0 0-4 0,0 0 6 16,0 4-4 0,0 1 0-16,0-1 0 0,0 7 0 15,0-7 1-15,0 0-1 16,0 1 1-16,0 5-5 16,0-7 8-16,0-1-4 15,0 2 0-15,0 0 0 16,0-4 0-16,0 0-1 15,0 4 1-15,0-4 1 16,0 1 0-16,0-1-2 16,0 0 1-16,0 0 0 15,0 0 0-15,0 0 0 0,0 0-3 16,0 0 6-16,0 0-6 16,0 0 0-16,0 0-16 15,0 0-23-15,-4 0-22 16,-3 0-85-16,-4 0-311 15</inkml:trace>
  <inkml:trace contextRef="#ctx0" brushRef="#br0" timeOffset="-52852.88">3134 9958 476 0,'0'0'37'15,"0"0"37"-15,0 0 25 16,0 0-39-16,0 0 5 16,0 0-21-16,-46-42-19 15,33 42 0-15,-9 0 0 16,-6 0 1-16,5 0-13 16,2 0-1-16,-8 0 5 15,2 24-2-15,-6 3-10 0,3 6 2 16,1 12 1-16,2-1-3 15,6 1 0-15,-3 5 7 16,14-13-7-16,6 1-1 16,4-5-4-16,0-2 3 15,0 3-1-15,10-11-2 16,22 1 0-16,0-7 1 16,9-3 1-16,-2-6-2 15,-2-2 0-15,0-3-1 16,0-3 2-16,0 0-1 0,-5 0 2 15,0 0-1 1,-5-13-1-16,-1-5 1 0,-3-5 3 16,-5 0 1-16,-4-1-5 15,5-4 3-15,-10-3-3 16,-9 2 0-16,4-6 5 16,-4 5-4-16,0-2-1 15,0 0 0-15,0 0 0 16,0 9 0-16,-8-4 0 15,-16 3 1-15,5 5 0 16,-2-4-1-16,-8 8 0 16,-2 2 1-16,-5 4 0 15,4 0-1-15,0 3 0 16,9 6 0-16,-5 0 0 16,10 0-4-16,0 0 3 0,-5 0-12 15,8 15-2-15,-1-2-7 16,6 11-12-16,10 8-27 15,0 5-44-15,0 1-88 16,9-11-175-16</inkml:trace>
  <inkml:trace contextRef="#ctx0" brushRef="#br0" timeOffset="-52141.36">4045 10000 587 0,'0'0'13'15,"0"0"99"-15,0 0-2 16,0 0-67-16,0 0 1 16,0 0-18-16,-77-29-2 15,64 29-11-15,-6 0 12 0,-4 0-9 16,-10 9-5-16,2 20-4 16,-6 3 1-16,11-1 3 15,4 3-6-15,-1 3 6 16,4 1-11-16,10-7 4 15,9 2-3-15,0-2 0 16,0 7 0-16,9-6-1 16,14-3 0-16,5 0 0 15,11-8 3-15,4-3-3 16,11-12 0-16,1-3 0 16,-4-3 3-16,1 0-3 15,3 0 1-15,-3-17 0 16,-2-7-1-16,-14-2 1 15,0-2-1-15,-8-2 0 16,-1-6 2-16,-8 1 0 0,-3-8 0 16,-3 7 4-16,-11-7-5 15,3 5 2-15,-5 1-3 16,0 6 2-16,0 3-2 16,-11-1 3-16,-18 11-3 15,6-9 1-15,-15 8 0 16,-3-3 3-16,-4 12-4 15,-10 3 3-15,1 4-1 16,-1-1 3-16,0 4-10 16,6 0 8-16,7 0-4 0,0 0 2 15,11 11-2 1,2 0 0-16,9 5-5 0,6 5-19 16,5 8-12-16,-6 4-38 15,15 3-41-15,0-2-146 16</inkml:trace>
  <inkml:trace contextRef="#ctx0" brushRef="#br0" timeOffset="-55936.49">1176 9889 507 0,'0'0'70'16,"0"0"-1"-16,0 0 74 15,0 0-66-15,0 0-21 16,0 0-22-16,0-14-3 16,0 14-5-16,0 0-14 15,0 0 7-15,0 0-9 16,0 8-5-16,0 29 0 0,0 20 3 15,0 11 7 1,0 7-7-16,0 3-2 0,0 0-5 16,0-3 8-1,0-5-8-15,4-15-1 0,1-13 1 16,-1-9-1-16,-4-18 0 16,4-3 0-16,-4-6 0 15,0-6 1-15,0 0-1 16,0 0 0-16,0 0 2 15,0 0-2-15,0 0 0 16,0 0-10-16,0 0-12 16,0 0-14-16,0 0-20 15,0 0-45-15,0 0-109 16,0 0-264-16</inkml:trace>
  <inkml:trace contextRef="#ctx0" brushRef="#br0" timeOffset="-107519.67">1028 7659 604 0,'0'0'69'15,"0"0"59"-15,0 0-29 16,0 0-39-16,0 0-18 16,0 0-7-16,0 0-24 15,-9 0-1-15,7 0-3 16,-3 19 2-16,1 19-7 16,-2 17 5-16,2 9-6 0,-1 17 6 15,5-9 4-15,0 17-11 16,0-1 2-16,0-4-2 15,0-5 2-15,0-12-3 16,0-9 7-16,0-7-6 16,0-10 0-16,0-14 0 15,0-5-2-15,0-6-14 16,0-6-1-16,0-7-20 16,0-3-40-16,0 0-52 15,0 0-104-15,0-17-143 16</inkml:trace>
  <inkml:trace contextRef="#ctx0" brushRef="#br0" timeOffset="-107105.78">1607 7631 606 0,'0'0'38'0,"0"0"25"15,0 0 42-15,0 0-54 16,0 0-32-16,0 0 5 0,0-3-20 16,0 31 7-1,0 17 30-15,0 5-19 0,0 6 2 16,0 11-12-16,6 3-1 15,8 7-2-15,-1 6-6 16,-4-4 6-16,4-4-9 16,-12-9 0-16,8-12 3 15,0-9-1-15,1-2-2 16,-6-12 2-16,1-11-2 16,-5-6 0-16,0-4-4 15,8-6-4-15,-8-4-9 16,5 0-24-16,-1 0-18 15,2 0-45-15,3 0-122 16,-2-14-230-16</inkml:trace>
  <inkml:trace contextRef="#ctx0" brushRef="#br0" timeOffset="-106388.69">2455 7720 237 0,'0'0'186'15,"0"0"-109"-15,0 0 52 0,0 0-31 16,0 0-17-1,0 0-26-15,0-4-5 16,0 4-10-16,0 0 3 16,0 0-12-16,0 0-7 0,0 0-13 15,0 0 9-15,0 0-11 16,0 0-2-16,0 0-5 16,0 0-1-16,0 0-1 15,0 9-3-15,0 19 3 16,0 13 0-16,-4 0 0 15,4 11 0-15,0 8-4 16,0 1 8-16,0 13-2 16,0-5-2-16,0-1 1 15,0 7-1-15,0-9 1 16,0 3-1-16,0-9 1 0,0-4-1 16,0-7 1-16,0-10-1 15,0-7 0-15,0-4 0 16,0-13-1-16,0-2 0 15,0-6 1-15,0-7 0 16,0 0-1-16,0 0 1 16,0 0 0-16,0 0 0 15,0 0 0-15,0 0 0 16,0 0-2-16,0 0-15 16,0 0-15-16,4 0-33 15,2-3-52-15,3-18-140 16</inkml:trace>
  <inkml:trace contextRef="#ctx0" brushRef="#br0" timeOffset="-105863.1">3176 7740 559 0,'0'0'49'15,"0"0"100"-15,0 0-41 16,0 0-53-16,0 0-8 15,0 0-13-15,-24-3-20 16,24 3-11-16,-5 0 0 16,1 26-3-16,1 5 4 15,2 14 8-15,-4 8-9 16,1 2 2-16,4 0-4 16,0 16 0-16,0 4 2 15,0-8 0-15,0 7-2 16,0-12-1-16,0-3 3 15,0-3-3-15,0-9 0 0,0 3 0 16,0-14 2-16,4-1-2 16,2-8 0-16,-3-8 0 15,1-2 0-15,1-6 0 16,-5-4-2-16,4-5 2 16,-4-2-2-16,0 0-2 15,0 0-6-15,6 0-9 16,-2 0-20-16,6 0-39 15,8 0-75-15,-5-20-112 16</inkml:trace>
  <inkml:trace contextRef="#ctx0" brushRef="#br0" timeOffset="-105249.59">3964 8002 577 0,'0'0'53'16,"0"0"102"-16,0 0-75 15,0 0-30-15,0 0-3 16,0 0-17-16,-73-4-7 15,57 4-9-15,-14 10-9 16,-3 12 14-16,2 11-14 0,-5 4 5 16,4 4-9-1,0 14 13-15,5 2-14 0,0-1 0 16,11-5 1-16,9-1-2 16,7 2 0-16,0-3-1 15,0-12 2-15,0 7-4 16,7-13 0-16,27-3 1 15,-4-5 3-15,12-8 1 16,5-7-1-16,1-8-2 16,7 0-1-16,4 0 3 15,1 0-6-15,-5-32 1 16,-4-4 1-16,-8-7-1 16,-5-2 5-16,-15-3 0 15,0-7 0-15,-18-5 6 0,-5 10-4 16,0-12 18-16,0-2-3 15,-29 13 9-15,-2 0-10 16,-7 9 2-16,-1 14-4 16,-1 6-1-16,2 12-7 15,2 0-6-15,-1 6 0 16,10 4-1-16,-7 0-7 16,4 0 6-16,1 11-12 15,4 15-28-15,7 2-35 16,4 0-29-16,0-9-146 15,1-10-282-15</inkml:trace>
  <inkml:trace contextRef="#ctx0" brushRef="#br0" timeOffset="-79595.87">1204 7553 216 0,'0'0'0'16,"0"0"0"-16,0 0 23 15,0 0 13-15,0 0-7 16,0 0 29-16,0 0 10 16,36-111-12-16,-36 107-6 0,0-2-13 15,0 1 12 1,0 5 3-16,0-4-11 0,0 4 20 16,0-5-13-16,0 5-6 15,0 0-10-15,0-4-2 16,0 4 1-16,0 0-3 15,0-9-5-15,0-1-9 16,-4-12 0-16,-15 9-8 16,6-4 1-16,-6 4 10 15,-4-9-5-15,-1 8-7 16,-2 6 3-16,-7-4 3 16,-2 12 0-16,-11 0-7 15,-9 0-1-15,-5 0 5 16,-4 1-6-16,5 27-2 15,1-1 0-15,4 16 0 0,3 2 0 16,5 3-2-16,4 11 5 16,-2 4-3-16,7 14 2 15,-4 9 0-15,5 9 4 16,4 10-5-16,9 7 2 16,-4-1 0-16,12-4 1 15,6 0-3-15,9-11 0 16,0-12 5-16,0-1-5 15,0-6 0-15,0-6 1 16,24-6-2-16,7-14 1 16,2-4-1-16,4-6 0 15,8-8 1-15,10-5 1 0,4-8-2 16,-4-9 0-16,9-9 4 16,-7-2-4-16,-2 0-1 15,0 0 1-15,0 0 0 16,-4-6 3-16,4-21-2 15,-12 4 0-15,10-5-1 16,0-9 3-16,-16 8-3 16,5-10 1-16,-2 0-1 15,-5-8 3-15,3 5-2 16,-2-7 1-16,0 2-2 16,-12-3 0-16,3-3 4 15,-14 0-4-15,2-9 0 16,-4 2 0-16,1-9 3 0,-3-6-3 15,-5-4 0 1,5 0 4-16,-1 1-1 0,-6 13-5 16,2 5 4-16,-4 5-4 15,0 1 4-15,0-1-1 16,0-4 1-16,0 3-1 16,-10 5 1-16,-7 1-2 15,-4 7 4-15,1 3-1 16,1 7 3-16,-13 1 0 15,5 2-5-15,-7 8 0 16,4 0 0-16,-4 13 1 16,13-6-1-16,-5 10 1 0,-2 1-2 15,5 0-3-15,5 3 3 16,4-5 0-16,4 6 1 16,5 0-2-16,1 0-10 15,4 0-3-15,0 0-9 16,0 0-22-16,0 0-21 15,0 0-11-15,0 11-36 16,0 26-99-16,0-4-144 16</inkml:trace>
  <inkml:trace contextRef="#ctx0" brushRef="#br0" timeOffset="-68492.07">1138 8908 390 0,'0'0'65'0,"0"0"-32"16,0 0 52-16,0 0-17 15,0 0-20-15,0 0-19 16,0 0 3-16,0 0 3 15,5-7-12-15,1 7-2 16,2 0-6-16,15 38-3 16,-5 8 14-16,4 13 2 15,2 2-8-15,-1 4-8 16,2 1 5-16,4-7-10 16,-7 1-4-16,-2-4 1 0,2-10-4 15,-9 2 5 1,-7-13-3-16,3-1-2 0,-1-8 1 15,-2-11 1-15,-2-6-2 16,1-9 6-16,-5 0-5 16,0 0-1-16,0 0 0 15,0 0 3-15,0 0-3 16,-9-9-8-16,-20-20-14 16,-1-11 2-16,-7-11-14 15,0-6 7-15,9-11-7 16,2 3 19-16,-2 0-8 15,5 3 15-15,1 7 8 0,4 20 0 16,-1 4 3-16,10 18 27 16,5 0 6-16,-1 12-13 15,5 1 12-15,-4 0-12 16,0 0-6-16,4 0-7 16,-6 0-9-16,-4 6 3 15,-3 22-3-15,-1 9 1 16,-7 5 0-16,5-6 0 15,9-2 1-15,-4-2 0 16,7-4 1-16,0-6 0 16,4-12-1-16,-5 0-3 15,5-6 0-15,0-4 1 16,0 4-1-16,0-4 1 16,0 0 1-16,0 0 11 15,0 0 2-15,0-31 2 0,15-17-12 16,5-17-2-16,9-2-3 15,-7 0 0-15,3 7 4 16,-4 10-4-16,-3 6 0 16,-4 13 0-16,1 9-1 15,-7 6 1-15,-3 12 0 16,-1 4-4-16,0 0 2 16,11 0-1-16,8 0 0 15,3 0-1-15,0 20-1 16,12-2 5-16,-6 3 0 0,4-1 0 15,-4 8 4 1,0-5-4-16,-9-1 1 0,1-2-1 16,-7-7 0-16,-7-2-4 15,-3 1 8-15,-2-7-6 16,-1 5 4-16,0-7-4 16,4-2 2-16,-8-1 0 15,0 0 1-15,0 0-1 16,0 5 2-16,0 5 1 15,0 3 3-15,-38 15 3 16,-16-4-1-16,-7 7 2 16,-10-4 0-16,2 3-9 15,0 1 4-15,6-8 5 0,12-2 3 16,20-4-5 0,7-14-4-16,12-3 14 0,8 0-13 15,-2 0 6 1,6 0-9-16,0 0-1 0,0 0 0 15,0 0-1-15,0 0 0 16,-4 0 4-16,4 0-4 16,0 0-5-16,0 0 4 15,0 0-3-15,0 0 0 16,0 0-6-16,0 0-4 16,0 0-7-16,0 0-17 15,0 0 0-15,0 7-12 16,0-3-11-16,19 0-33 15,4-4-92-15,7 0-185 0</inkml:trace>
  <inkml:trace contextRef="#ctx0" brushRef="#br0" timeOffset="-68261.68">1527 9097 509 0,'0'0'73'16,"0"0"-48"-16,0 0 72 15,0 0-14-15,0 0-51 16,0 0-15-16,12 0-9 0,-8 0-8 16,-4 0-1-16,4 0-17 15,-4 0-70-15,0 0-98 16</inkml:trace>
  <inkml:trace contextRef="#ctx0" brushRef="#br0" timeOffset="-129275.04">925 5812 561 0,'0'0'92'0,"0"0"-14"16,0 0 47-16,0 0-65 15,0 0-20-15,0 0-4 16,0 0-14-16,0 0-8 15,0 0-2-15,0 28-10 16,0 26 0-16,-9 24 19 16,1 13-3-16,-7 0-10 15,11 10 3-15,-2-3-1 16,-3-4-8-16,1-11 9 16,-1-10-10-16,5-9-1 15,-1 1 1-15,1-14 6 16,4-13-7-16,-6-11 0 15,6-7 1-15,0-7-1 16,-4-8 0-16,4-1 0 0,0-4 1 16,0 0 1-16,0 0-2 15,0 0-5-15,0 0-12 16,0 0-16-16,0 0-12 16,0 0-24-16,0 0-31 15,23-19-146-15</inkml:trace>
  <inkml:trace contextRef="#ctx0" brushRef="#br0" timeOffset="-128863.14">1444 6115 622 0,'0'0'73'16,"0"0"24"-16,0 0-10 16,0 0-38-16,0 0-9 15,0 0-16-15,9 11-20 16,-9 26 8-16,0 16 1 16,0 11 3-16,4 5-2 15,-2 1-5-15,2 6-4 16,1-1 4-16,-1-9-8 15,0-1 7-15,-1-9-8 0,-3-6 0 16,5-3 2 0,-5-7-2-16,0-2-2 0,0-18 2 15,0-3 3-15,0-10-3 16,0-3 0-16,0-4-8 16,0 0-10-16,0 0 3 15,7 0-8-15,-3 0-14 16,1 0-17-16,3 0-29 15,1-11-106-15,5-13-199 16</inkml:trace>
  <inkml:trace contextRef="#ctx0" brushRef="#br0" timeOffset="-128272.07">2355 6220 561 0,'0'0'52'16,"0"0"2"-16,0 0 80 15,0 0-82-15,0 0-23 16,0 0 5-16,-164 36-5 0,137 3-10 16,1-4 6-1,-6 12-5-15,4 3-7 0,1 5-4 16,8-3 1-16,1-3-8 16,7-1 6-16,11-4-8 15,0-5-1-15,0-1 1 16,0-5-8-16,0-1 7 15,29-9-6-15,6-9 5 16,4-6-2-16,6-8 1 16,0 0-2-16,1 0 5 15,4-27 0-15,-4-1-2 16,-3-9 1-16,-9 0 1 16,-11-1 0-16,0-6 0 0,-10 2 1 15,-13-6 2-15,0 1 0 16,0-3 0-16,0-5-2 15,-32 4 5-15,0 1 2 16,-5 10-6-16,2 9-1 16,7 10 6-16,10 8-4 15,0 6-3-15,7 7-3 16,-1 0-6-16,3 0-10 16,3 7-39-16,2 23-46 15,4 5-71-15,0-5-210 16</inkml:trace>
  <inkml:trace contextRef="#ctx0" brushRef="#br0" timeOffset="-127687.37">2902 6255 421 0,'0'0'285'0,"0"0"-244"16,0 0 74-16,0 0-57 15,0 0-22-15,0 0-12 16,-61 66-8-16,37-25 2 16,0 4-3-16,4-5-7 0,4 4 3 15,10-1-1-15,-2 2-6 16,3-7 0-16,5-4-4 15,0-7 0-15,0 5 0 16,0-10-2-16,13-2 2 16,6-2 0-16,4-5-2 15,-1-7-4-15,0 2 6 16,11-8 0-16,-1 0 2 16,4 0-5-16,1-12 3 15,-1-12-3-15,-3-5 1 16,-2 3 0-16,-9-2-3 15,-6-2 5-15,-3 5 3 16,-9-2 1-16,-4-8 1 0,0 0-3 16,0-9 11-16,-9-1-3 15,-11 8-1-15,-5-1-1 16,2 6-3-16,3 4 6 16,-2 10-3-16,5 4-4 15,-7 4-4-15,10 5 0 16,5 5-2-16,5 0 0 15,-1 0 1-15,5 0-1 16,-8 0-7-16,-5 0-18 16,-3 19-11-16,-2 15-15 15,10-3-27-15,8-4-86 16,0-8-185-16</inkml:trace>
  <inkml:trace contextRef="#ctx0" brushRef="#br0" timeOffset="-127199.61">3871 6023 708 0,'0'0'64'0,"0"0"1"15,0 0 51-15,0 0-60 16,0 0-31-16,0 0-6 15,-39 0-3-15,35 0-16 16,4 21 2-16,0 19-1 16,0 11 14-16,0 6 1 15,0 6-1-15,0-7-2 16,0-1-12-16,0 6 2 0,0-6 2 16,0-7-2-16,0-2-2 15,0-5-1-15,0-14 0 16,0-7 0-16,0-6 0 15,0 0 0-15,4-4-19 16,0 2-18-16,5-8-18 16,-3-4-46-16,3 0-124 15,-2-12-352-15</inkml:trace>
</inkml:ink>
</file>

<file path=ppt/ink/ink29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7:36.17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3781 460 455 0,'0'0'19'16,"0"0"21"-16,0 0 53 16,0 0-27-16,0 0-32 15,0 0 27-15,0 0-3 16,0 0-28-16,17-52-6 15,-17 39 9-15,0 3-4 16,0-4-12-16,0 0-6 16,0 4 2-16,0-4-2 0,0 0 2 15,0-3-3-15,-4 3-5 16,-5-5 3-16,0 6-4 16,-4 2 0-16,-1-6-3 15,4 11 4-15,1-2 4 16,-3-1-7-16,-7 1-2 15,-1 2 3-15,-6-3-3 16,-12 4 0-16,3-5 2 16,-5-1-1-16,-7 5 0 15,7-1 1-15,-10-1-2 16,3 4-4-16,-6-1 4 16,-6 1 4-16,-5-2-4 0,0-3-4 15,-4 5 4 1,-10-6 6-16,4 5-6 0,7-3-2 15,8 8 2-15,14-5-2 16,8 5 4-16,10 0-1 16,-1 0-1-16,1 0-5 15,2-6 5-15,-5 6 0 16,1-4 0-16,-6 1-1 16,-3 1 1-16,-1-2 0 15,-2 0 1-15,-7 4-1 16,9-7 0-16,-12 7 0 15,9-4 0-15,-1 1 0 16,7 3 0-16,4-4 0 16,-5 4 0-16,6-2 0 15,-3 2 0-15,-6 0 0 0,3 0 6 16,-5 0-6-16,7 0 0 16,-5 0 0-16,2 0 0 15,-3 0 0-15,-9 0 0 16,12 0 0-16,-1 0 1 15,5 0-1-15,0 0 0 16,-7 0 0-16,5 0 0 16,-1 0 0-16,10 0 1 15,-11 0-1-15,8 0-1 16,-4 0 1-16,8 0 2 0,-3 0-2 16,-1 0 0-1,-12 0 0-15,0 0-1 0,-2 0 3 16,-2 0-4-16,-4 0 4 15,5 0-1-15,3 0-1 16,0 0-1-16,16 0 1 16,9 0-1-16,-6 0 1 15,4 0 0-15,-13 0-1 16,0 0 1-16,-4 9 0 16,8 2 0-16,-10-1 0 15,8 3 0-15,-8-4 0 16,3 5 0-16,4-5 0 15,7 0 1-15,11-9-1 16,0 10 3-16,-1-7-3 16,4 3 0-16,-4 5-3 0,1 6 3 15,-7-3-1 1,0 3 1-16,-3 3 0 0,-6 8-3 16,-6-1 3-16,3 1 0 15,4 1 1-15,-4-8 1 16,14-1-2-16,4-2 0 15,-3-1 0-15,5 2-6 16,4 2 6-16,-4-3 2 16,6 5-2-16,-2-10-3 15,-1 2 3-15,0 7-1 16,9 6 0-16,-4-4-4 16,4 3 5-16,0 5 0 0,0-4 0 15,0-5-3-15,0 5 0 16,0-4 2-16,4-6 1 15,9 5-1 1,2-5 1-16,5-2-1 0,0 6 2 16,7 2-2-16,-4-6 1 15,9-5 0-15,10 5 0 16,-6-8 0-16,13 4 1 16,6-4-1-16,5-6 0 15,4 2 2-15,0-2 0 16,8 1-2-16,1-5 0 15,1 0 0-15,-2 4 0 16,-1-4 0-16,-1 0 0 16,8 0 2-16,-5 0-2 15,4 0-4-15,-9 0 4 0,4 0 3 16,-7 0-2-16,2 0-1 16,-7 4 0-16,-1 0 0 15,-8-1-1-15,-6 4 1 16,4-3 0-16,-7 5 1 15,5-9-1-15,-4 4 1 16,8-4-1-16,0 5 0 16,-6 1 1-16,1-2-1 15,-5 0-1-15,-2 1 1 16,0-5 0-16,2 7 0 0,-5-7 0 16,0 8 0-1,0-4 1-15,1-4-1 0,-2 1-1 16,-2-1 1-16,-1 0-2 15,0 0 2-15,-5 0 0 16,1 0-1-16,-1 0 1 16,1 0 0-16,4 0 0 15,-5 0 0-15,1 0 3 16,8 0-3-16,-5 0 0 16,-1 0 0-16,5 0 0 15,-6 0-6-15,4 0 6 16,-7 0 0-16,8 0 3 15,-8-1-3-15,3-3 1 16,-3 0-1-16,7-1 0 16,-9-1-4-16,5-1 4 0,0 5 0 15,-8-2 0-15,4 4 1 16,-7-6-1-16,-1 6 0 16,2-5 2-16,0 1-2 15,-2 4 0-15,-2 0 1 16,-2-6-2-16,5 6 1 15,0-3-2-15,1-1 2 16,0 4 0-16,-2-4 0 16,-3 1 0-16,2 0 0 15,5-5 0-15,-4 4 0 16,-8 3 0-16,4-3-2 16,-7-3 2-16,8 4-3 0,-1-1 1 15,0-2 1-15,0 2-5 16,-2 1-1-16,12-8 6 15,-6 1-4-15,9-3 2 16,-1 0 1-16,2-2 2 16,1 7 1-16,-5-7 0 15,-2 2-2-15,-7 8 1 16,1-5 0-16,-2 5 1 16,-5-3 0-16,1 2-2 15,1-5 2-15,5 8-2 16,-2-7 3-16,-5 3-3 15,1 0 1-15,-3-7 0 16,6 3 2-16,3-2-2 0,-1 2 1 16,-1-2-2-1,-3-2 2-15,1 1-1 0,0 1 5 16,-1 2-5-16,3-2 1 16,-3-2 2-16,-3-5-2 15,2 5 4-15,-3 6-5 16,2-1 1-16,2 0 0 15,-5-1 1-15,-5 4 3 16,4 1 2-16,-4-1-4 16,0 0 2-16,0-5 1 15,0 7-4-15,0-5-2 16,0 6 9-16,0-5-8 0,0 5 0 16,0-7 3-16,0 7-2 15,0 0 2-15,0-7-1 16,-9 4-1-16,-1 1 0 15,6 2-2-15,-2-2-1 16,-7 1 1-16,6-2 0 16,1 5 2-16,-3-8-1 15,1 3-1-15,-2-3 0 16,4 6 0-16,-7 0 0 16,5-2 0-16,-2 2 1 15,6 0-1-15,-5 0 0 16,5-1-1-16,-12 1 1 15,9-3 1-15,-6-3-1 0,7 10 0 16,1-3 0 0,-3-8 0-16,3 7 1 0,-11 0-1 15,9-1 0-15,-3 1 0 16,-3-5 0-16,9 4 0 16,-5-3 0-16,0 7-2 15,-1-5 1-15,6 6-3 16,-5-4-1-16,8 4-1 15,-13-3 2-15,7 1-14 16,-3 2-3-16,-9 0-12 16,-3 0-22-16,-5 0-94 15,-9-8-222-15</inkml:trace>
</inkml:ink>
</file>

<file path=ppt/ink/ink29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6:46.80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3101 13758 581 0,'0'0'18'0,"0"0"94"16,0 0-10-16,0 0-64 15,0 0-12-15,0 0-2 16,-48-15-1-16,48 15 1 16,-16 0-16-16,4 15 11 0,-2 17-9 15,1 4 12-15,4 2-8 16,1-1-6-16,2 9-4 15,6-8 0-15,0 3-3 16,0-7-1-16,0 1-3 16,0-7 3-16,6-4 0 15,11-10 0-15,6-1-5 16,9-9 1-16,0-4-4 16,9 0 7-16,-11-4-4 15,3-28 1-15,-5-2 3 16,0-2 1-16,-7-6-1 15,-6-3 1-15,-4 3 0 16,-11-6 1-16,0-5-1 16,0 9 0-16,0-6 7 0,-26 13-6 15,-6 6 9-15,0 11-7 16,6 2-3-16,-3 9 4 16,3-2-2-16,6 7-1 15,0 4-2-15,5 0-2 16,2 0-6-16,-7 11-16 15,8 16-13-15,3 4-28 16,9 1-75-16,0-4-55 16,0-17-355-16</inkml:trace>
  <inkml:trace contextRef="#ctx0" brushRef="#br0" timeOffset="5741.64">1476 13414 314 0,'0'0'36'0,"0"0"36"16,0 0 28-16,0 0-43 15,0 0-32-15,0 0 19 16,-40-51 22-16,25 47-34 16,-4 0 8-16,2 4-12 15,-15 0-12-15,9 0 4 16,-8 0-1-16,-1 0-5 16,1 0 2-16,-7 0 0 15,7 0-7-15,-6 0 2 0,5 0-1 16,0 8 2-1,-2 1 2-15,8 1-11 0,-4 9 4 16,-2-6 2-16,4 5-1 16,-5 6 0-16,3 4-6 15,-8 3 6-15,-4 2-6 16,3 5-1-16,-6 5 5 16,4 2-3-16,3 0 6 15,-4 11-4-15,16-4-4 16,4 5-1-16,-5-3 0 15,17-2 2-15,1 8 1 16,9 4-1-16,0-4-2 16,4 6 0-16,27-7 0 15,11 1 0-15,0-9-6 16,-6-8 6-16,5 3 1 0,-6-10-1 16,2-2 1-16,1-10-1 15,-3 3 0-15,-6-14 1 16,1 1-1-16,4-6 0 15,-4-6 0-15,4 2-2 16,2-4 2-16,4 0-3 16,1 0 2-16,4 0 1 15,6 0-1-15,-12-6 1 16,9-16 2-16,-3-5-2 16,1-5 0-16,-1-6 0 15,4 5 1-15,2-13 2 16,-4-1-3-16,-8 6 2 15,3-5-2-15,-15-6 0 0,10 3 2 16,-14 5-1-16,-3-2 5 16,-4-1-6-16,-7 2 5 15,-9-5 3-15,4 3-5 16,-4-1 3-16,0-5-3 16,0 5 8-16,-13 1-9 15,-3 0 5-15,-4 11 7 16,1 1-8-16,-4-4 0 15,4 8-3-15,-3 3 1 16,-10 4 0-16,13 1-1 16,-7 5-1-16,6 5 2 15,-2-2-3-15,-4 6 2 0,-1-2-2 16,3-2 0-16,1 9-1 16,0-6 0-16,6 5 1 15,-7 5 0-15,10-4-1 16,2 4 0-16,2-4 0 15,6 4-1-15,-1 0 1 16,1 0 1-16,0 0-1 16,4 0-2-16,0 0 1 15,0 0 0-15,0 0 0 16,0 0-10-16,0 0 5 16,0 0-2-16,0 0-2 15,0 0-7-15,-5 0-4 0,5 0-7 16,-5 0-6-1,5 0-8-15,0 0-10 0,0 4-11 16,0 15-21-16,0-2-5 16,0-3-44-16,0-8-150 15</inkml:trace>
  <inkml:trace contextRef="#ctx0" brushRef="#br0" timeOffset="-1504">1220 13563 175 0,'0'0'357'16,"0"0"-312"-16,0 0 59 15,0 0 4-15,0 0-46 16,0 0-24-16,0-24-5 16,0 24-9-16,0 0-10 15,0 0 5-15,0 0-8 16,0 0-3-16,0 0-8 15,0 0 3-15,0 28-3 16,0 14 11-16,0 9-6 0,0 0 0 16,11 5 0-16,-2 3-1 15,-5-4-2-15,5 2 3 16,-9-6-3-16,4-4-2 16,1-3 0-16,-5-5 0 15,4-3 1-15,-3-13-1 16,-1-3 0-16,0-11 0 15,0 1-9-15,0-7-3 16,0-1-15-16,0-2-14 16,0 4-43-16,8-4-78 15,9 0-92-15</inkml:trace>
  <inkml:trace contextRef="#ctx0" brushRef="#br0" timeOffset="-547.54">2641 13466 581 0,'0'0'58'0,"0"0"25"15,0 0 51-15,0 0-89 16,0 0-7-16,0 0-18 15,0-13-6-15,0 26-7 16,0 9 8-16,0 7 3 16,-9 2-7-16,1 3-4 15,5 2 1-15,-3 6-2 16,2-2 0-16,-1 12-4 16,1 1 1-16,4 2-2 15,0-4 2-15,0 4-1 0,0-5-2 16,0-3 0-16,0-2 3 15,0-11-3-15,0-2 1 16,0-8-1-16,0-9 1 16,0-6-3-16,0-1 2 15,0-8 0-15,0 3 3 16,0-3-3-16,0 0-4 16,0 0-2-16,0 0-15 15,0 0-18-15,0 0-16 16,0 0-67-16,17 0-98 15,5 0-171-15</inkml:trace>
  <inkml:trace contextRef="#ctx0" brushRef="#br0" timeOffset="-1007.66">1896 13517 54 0,'0'0'513'0,"0"0"-481"16,0 0 96-16,0 0-16 16,0 0-71-16,0 0-6 0,-5-10-9 15,5 10-15-15,0 0 3 16,0 0-5-16,0 0-4 16,0 4 2-16,0 16 3 15,0 12 5-15,0 4 1 16,0 7-10-16,0 2 6 15,0 7-1-15,0-1-7 16,0 1-1-16,0 7 2 16,0-9-4-16,0 1-1 15,0-3 0-15,0-13 1 16,0 3-2-16,0-10 2 16,0-5-2-16,0-8 2 0,0-6 0 15,0-5-1-15,0 1-4 16,0-5 3-16,0 0-15 15,0 0-7-15,5 0-15 16,-5 0-17-16,8 0-45 16,10 0-113-16,6-29-220 15</inkml:trace>
</inkml:ink>
</file>

<file path=ppt/ink/ink29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7:17.56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-1020 14529 199 0,'0'0'145'16,"0"0"-124"-16,0 0 90 15,0 0-29-15,0 0-45 16,0 0 31-16,-87-78-12 15,64 73-14-15,-4-2 8 16,-5 0-15-16,-12 7 5 16,5-7 0-16,4 4-15 0,-7 3-9 15,9 0 0-15,7 0 6 16,5 0-17-16,7 0 0 16,-1 0-3-16,5 14 2 15,-1 16-4-15,-4 1 1 16,2 5-1-16,6-7 2 15,3 8-1-15,-1-4-1 16,5-1 0-16,0 1 0 16,0 3 0-16,0-4-3 15,0 5 3-15,10-6 0 16,11-1 0-16,3-8 0 16,5-2 0-16,6-7-1 15,-4 2 1-15,8-6 0 0,3-5 1 16,-3-4-2-1,2 0 5-15,-7 0-3 0,1 0 0 16,-1 0 0-16,-4-5-1 16,-2-14 1-16,-10 2 1 15,3-3-1-15,-2 2 0 16,-5-3 3-16,1 2 2 16,-4-6-1-16,-2 2 1 15,-3 0-4-15,-2 0 6 16,0 1-3-16,-4 1 4 15,0-5-5-15,0 5-3 16,0-3 12-16,0 4-7 0,-14 1 4 16,-2-4-2-16,-3 4-2 15,-1 6-5-15,-1-1 6 16,-2 0-6-16,-1 4 7 16,2 2-7-16,2 3 0 15,-1 1-1-15,2 0-2 16,6 1 2-16,6 0 1 15,-3 3-1-15,0 0-4 16,-5 0-14-16,2 0-18 16,-3 0-9-16,6 0-17 15,-6 6-56-15,-4 11-133 16</inkml:trace>
</inkml:ink>
</file>

<file path=ppt/ink/ink29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7:18.72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6816 15217 483 0,'0'0'52'0,"0"0"-19"16,0 0 78-16,0 0-44 15,0 0-16-15,0 0-2 16,-109-9-16-16,86 9-10 16,-6 0 3-16,-2 9-12 15,-1 13 6-15,5 6-19 16,9-4 9-16,0-1-10 16,12-1 1-16,-3 8 5 15,9 2-5-15,0-1-1 16,0-2-2-16,10-5 0 15,26-2 0-15,20-8 2 16,-1-6-3-16,3-8 3 16,16 0-3-16,-2 0 1 0,-8-13-8 15,0-14 10 1,-24 0-3-16,1 0 2 16,-22-7 1-16,-3 0 3 0,-9-7 0 15,-7-6 9-15,0-1-5 16,-23 6 0-16,-9 2 1 15,-14 9 5-15,-1 3-4 16,-1 13-3-16,2 6-2 16,5 5-4-16,9 4-5 15,-1 0 5-15,7 0-3 16,-3 13-22-16,9 21-21 16,1 6-55-16,10 0-134 15,9-9-257-15</inkml:trace>
  <inkml:trace contextRef="#ctx0" brushRef="#br0" timeOffset="474.36">7394 15231 592 0,'0'0'66'0,"0"0"12"0,0 0 50 16,0 0-74-1,0 0-22-15,0 0-15 0,-15-6-7 16,-10 29-5-16,7 11-3 16,-6-2-2-16,9 7 0 15,7 6 0-15,3-11 1 16,5-3-1-16,0 1-2 15,0-13 0-15,19-6-1 16,17-3-1-16,-1-10-3 16,4 0 2-16,2 0 0 15,2-23 2-15,0-9 1 16,-1-5 0-16,-11-7 1 16,-3 0 2-16,-15-4-1 15,-13 2 11-15,0-4 6 16,-4 7-3-16,-33 7-5 0,10 8 3 15,-6 9-5-15,11 10-7 16,-1 9 0-16,-1 0-1 16,7 0-14-16,0 18-27 15,1 20-48-15,11 9-89 16,5-15-122-16</inkml:trace>
  <inkml:trace contextRef="#ctx0" brushRef="#br0" timeOffset="772.56">7941 15063 599 0,'0'0'94'15,"0"0"-8"-15,0 0-4 16,0 0-44-16,0 0-27 15,0 0-2-15,32 9-6 16,-23 29 20-16,-3-2-7 16,-2 4-4-16,0-5-2 15,-4 11-10-15,0-13 1 16,5 9-1-16,-5-10-5 16,3-1-14-16,1-1-35 15,0-7-54-15,5-5-81 16,-3-12-222-16</inkml:trace>
  <inkml:trace contextRef="#ctx0" brushRef="#br0" timeOffset="1299.16">8575 15138 600 0,'0'0'77'0,"0"0"30"15,0 0 6-15,0 0-68 16,0 0-20-16,0 0-7 0,0-13-2 16,-19 21-7-1,-1 12-2-15,0 8 3 0,7-5-5 16,3 4-3-16,1 11-1 16,9-7 2-16,0 5-3 15,0-2 0-15,0-3 0 16,0-3 1-16,0-9-1 15,17 0-4-15,5-4-2 16,3-6 2-16,5-5-6 16,8-4 7-16,-6 0-6 15,8-9 3-15,-1-18 1 16,-5 0 2-16,-12-4 0 16,2 4 3-16,-9-5 4 0,-4-5 1 15,-2 1 4 1,-9-8 4-16,0 5 3 0,0-1-1 15,0 9 4-15,-16-1 2 16,-3 8 2-16,-10 6-13 16,-1-2-1-16,-6 9-7 15,-4 1-1-15,6 10 2 16,-3-3-3-16,11 3 0 16,3 0 0-16,-2 0-3 15,5 0 1-15,-3 3-27 16,0 22-6-16,-1 5-16 15,7 2-20-15,-6-4-112 16,0-9-134-16</inkml:trace>
</inkml:ink>
</file>

<file path=ppt/ink/ink29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7:26.58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2402 15110 610 0,'0'0'17'0,"0"0"103"15,0 0-19-15,0 0-70 16,0 0-5-16,0 0-15 16,-106 23-8-16,80 17 2 15,3 8-2-15,12-6-2 16,7-5 4-16,4-1-3 15,0-2-1-15,0-6-1 16,4-8-4-16,23 1 4 0,6-12 1 16,5-5-1-1,1-4 0-15,7 0 2 0,-10-4-1 16,1-20-1-16,-11-2 4 16,-6-12-4-16,-2-4 8 15,-17 0-8-15,-1-3 19 16,0 8-3-16,-6-4-8 15,-23 7-1-15,4 11 0 16,7 10-6-16,5-2 1 16,-2 15-2-16,2 0-4 15,3 0-21-15,-3 10-17 16,-5 27-39-16,8 4-96 0,10 0-79 16</inkml:trace>
  <inkml:trace contextRef="#ctx0" brushRef="#br0" timeOffset="457.77">2883 15231 369 0,'0'0'218'0,"0"0"-159"16,0 0 101-16,0 0-89 15,0 0-40-15,0 0-14 0,-21-10-12 16,5 37-3 0,-2 12 2-16,7-3 0 0,5 1-2 15,6-6 1-15,0 7-3 16,0-4 0-16,4-6 0 16,18-5-2-16,7-4 0 15,-3-12-4-15,3-1 1 16,2-6-1-16,6 0-6 15,-9 0 10-15,8-19 0 16,-14 1-4-16,-5-9 6 16,-1-10 5-16,-11 8-4 15,-5-7 15-15,0-2 0 16,0-4 2-16,-12 9-7 16,-14-3-7-16,0 17 6 0,2 1-7 15,6 10-2-15,5 6 1 16,-6 2-2-16,0 0-7 15,1 2-22-15,-9 25-24 16,12 12-74-16,2-4-53 16,13-8-259-16</inkml:trace>
  <inkml:trace contextRef="#ctx0" brushRef="#br0" timeOffset="-426.28">1832 15119 345 0,'0'0'154'0,"0"0"-59"15,0 0-7-15,0 0-30 16,0 0 14-16,0 0-24 0,0 0-20 16,-109-13-10-16,86 13 4 15,-5 9-7-15,1 14-5 16,-5 5-5-1,8 0 1-15,7-1 1 0,0 4 2 16,5 4-7-16,8-4-2 16,4 4 2-16,0-4-3 15,0 2 1-15,24-7-3 16,20-6 2-16,7-1 1 16,8-15 2-16,6-4 1 15,6 0-2-15,-7 0-1 16,-3-23 0-16,-7-1 0 15,-18-4 0-15,0-3 1 16,-23-7 0-16,-8-8 6 16,-5-2 0-16,0-6-1 0,-9-2 4 15,-26 5-1-15,-2 8-3 16,-5 7-1-16,2 10-3 16,8 14-1-16,9 4-1 15,-3 8 1-15,6 0-1 16,7 0-23-16,-5 4-12 15,5 34-33-15,2 9-75 16,11 8-43-16,0-15-186 16</inkml:trace>
  <inkml:trace contextRef="#ctx0" brushRef="#br0" timeOffset="757.97">3407 15083 682 0,'0'0'50'0,"0"0"107"16,0 0-82-16,0 0-44 15,0 0-12-15,0 0-11 16,0 0-8-16,0 32-1 15,0 9 1-15,0 11 4 16,0-8-3-16,0 4 0 16,0-2 3-16,0-12-8 15,0 3-4-15,0-6-25 16,0-3-23-16,9-5-39 0,-5-8-95 16,2-11-197-1</inkml:trace>
  <inkml:trace contextRef="#ctx0" brushRef="#br0" timeOffset="1259.63">4005 15063 141 0,'0'0'596'0,"0"0"-544"16,0 0 45-16,0 0-47 15,0 0-26-15,0 0-18 16,-15 43 15-16,-2-11-4 16,-1 14-6-16,-1-5-8 0,9 3 0 15,-1 1 1-15,9 1-3 16,2-8-1-16,0-1 0 16,0-1-1-16,0-3 1 15,0-10 1-15,5-4-1 16,18-4-8-16,9-12 5 15,0 1-4-15,8-4 1 16,7 0 0-16,0 0 4 16,0-22-3-16,-1-10-5 15,-9 0 6-15,-1-2 4 16,-14 3 4-16,-6-6-2 16,-3 3 7-16,-13-12 5 0,0 9 2 15,0-9 4-15,0 15-13 16,-9 1 13-16,-11 7-2 15,-1 0-2-15,-2 4-2 16,-9 6-11-16,0 0 0 16,-10 3-3-16,4 6 0 15,5 4 0-15,-2 0-9 16,1 0-31-16,-3 12-19 16,5 21-39-16,-5-4-189 15</inkml:trace>
</inkml:ink>
</file>

<file path=ppt/ink/ink29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5:50.72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5267 14582 407 0,'0'0'72'0,"0"0"-17"0,0 0 48 16,0 0-25-16,0 0-22 15,0 0-1-15,0 0-12 16,0-47 3-16,4 47-9 16,-4 0 4-16,0-4-6 15,0 4-9-15,0 0-12 16,-4 0 6-16,-28 0-11 16,6 0-1-16,-2 0 4 15,16 0-3-15,-1 0 0 16,10 0-7-16,-1 0 7 15,-5 5-9-15,-1 32 1 16,1 23 0-16,-6 18-1 16,3 18 1-16,3 16 7 0,5 3-2 15,2-4-2-15,-2-5-3 16,0 2 2-16,-1-16-2 16,-8 2-1-16,-1-19 2 15,-1 1-1-15,-2-2 1 16,-6-14-1-16,4-9 2 15,3-14 1-15,6-13-4 16,5-10 1-16,1-8 0 16,4-6-1-16,-4 0 2 15,4 0-2-15,0 0-2 16,0 0-8-16,-16 0-19 16,-19 0-30-16,-16 0-76 15,-21 0-203-15</inkml:trace>
</inkml:ink>
</file>

<file path=ppt/ink/ink29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7:38.30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3609 591 461 0,'0'0'26'16,"0"0"-5"-16,0 0 80 16,0 0-28-16,0 0-36 15,0 0 20-15,0 0-15 16,-9-140-15-16,-5 127-7 16,1 2 5-16,-2-2 1 0,-2-1-5 15,-12-3-15-15,-10 3 5 16,-12 1 4-16,-4-7-9 15,-9 1 2-15,-7-4-4 16,-8 1 11-16,-8 7-8 16,-13-8 1-16,-8-1 4 15,2 1-1-15,7-5-4 16,16 6 2-16,5-2 6 16,14 1-4-16,15 1 6 15,-2 5 0-15,2 4-8 16,-2-1 1-16,6 10-9 15,-9-9 8-15,-11 9-8 16,-7 4 2-16,-13 0-3 16,-13 0 2-16,-2 0 1 15,4 4 0-15,-8 9 0 0,8 1-3 16,-1-1 5-16,7-6-4 16,4 5 6-16,6-3-7 15,9 2 1-15,20-3 2 16,7 7-3-16,-6-2-1 15,4 2 1-15,-6 4-1 16,8 4 1-16,-2 1 0 16,5-3 2-16,5 6-2 15,-9 3-1-15,-3 6 1 16,4 3 1-16,-15 5-1 0,5-6 1 16,11 3-1-1,4-5-1-15,2-2 1 0,10 4 0 16,-5 3 0-16,10-10 0 15,-1 7 6-15,3-6-6 16,-1 6-1-16,2 2 1 16,3-1 0-16,5-3-1 15,-2-2 1-15,11-3 0 16,-2-2-1-16,4-3 1 16,0 2-2-16,0-4 1 15,0-1 1-15,0-1 0 16,0 8 0-16,0-8-1 15,0 5 0-15,0-7 1 16,6 4 0-16,10 3-1 16,4 0 1-16,-3-3 0 0,2 3-1 15,-1-7 0-15,11 1 0 16,6 2 1-16,10 0 0 16,5-3 0-16,14-1 0 15,0 0-2-15,4-2 2 16,6-3 0-16,-3-4 0 15,3 0 2-15,-1 2-5 16,9-3 6-16,1 1-5 16,3-5 3-16,5-5-2 15,-1 0-2-15,0 0 3 16,0 0 1-16,4 0-1 16,-3 0-4-16,4 0 4 0,2 0 0 15,3 0-1-15,6 0 1 16,3 0 0-16,-6 0-2 15,4 0-2-15,-10 0 5 16,0-5-1-16,-11-5 0 16,-9 7-1-16,-3-1 1 15,-10 2 0-15,-2-2 1 16,2 0-1-16,-5 0 0 16,7 4 0-16,-3-6 0 15,4-2 0-15,3 2 0 16,-2-4-1-16,6 2 1 15,-16-1 0-15,6-6 0 16,-13 7 0-16,-2-2 0 0,-7 1-1 16,-15 0 1-1,0-4 0-15,2-4 0 0,-9 7 0 16,0-1 1-16,-5-3-1 16,5 1 0-16,-5 3 0 15,3-11 0-15,-5 8 2 16,0-5-2-16,-2-5 2 15,0 6-1-15,5-6 0 16,-7 7-1-16,4-10 1 16,-3 7-1-16,-3-5 0 15,2 3 0-15,0-3 1 16,-2-5-7-16,2 1 8 16,-3-2-2-16,-2 5 4 15,0 2-4-15,1-5-3 0,2 8 3 16,-7-1 6-16,0 2-5 15,0-4-1-15,0 3 4 16,0-2-1-16,0-1 8 16,-5-1-9-16,-6 3 5 15,-4-10 2-15,-1 5-2 16,-4 2-3-16,-3 6 5 16,-2-5 2-16,5 4-10 15,-3 4 2-15,-5-2 2 16,-2-7-4-16,-1 6-1 15,2-1 0-15,-1 10-2 16,5 0-1-16,2 4-16 16,3 5-29-16,-2 0-34 15,-14 0-73-15,-18 0-309 0</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37:56.04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75 147 0,'0'0'146'16,"0"0"-94"-16,0 0 24 16,0 0 38-16,0 0-55 15,0 0-23-15,0-28-9 16,0 16 4-16,0 7 13 0,0 1-5 15,0-7-5 1,0 7-12-16,0 1 5 0,0-2-1 16,0 0-4-16,0 5-2 15,0-4-5-15,0 4-4 16,0 0-1-16,0 0 5 16,0 0-4-16,0 0-9 15,0 0-2-15,0 0 0 16,0 0 1-16,0 0-1 15,0 0-1-15,0 0 1 16,0 0-4-16,0 21-1 16,0 26 2-16,0 17 3 15,0 2 1-15,0 2-1 0,0-2 0 16,0-3 0-16,0-4 0 16,0-4 2-16,0-7-2 15,0-5 0-15,0-5-2 16,0-6 2-16,0-12 0 15,0-2 2-15,0-5-4 16,0-5 2-16,0-3 0 16,0 1 2-16,0-6-2 15,0 0 1-15,0 0-1 16,0 0 0-16,0 0 0 16,0 0 0-16,0 0 0 15,0 0 0-15,0 0 0 16,0 0-1-16,0 0-14 15,0 0-7-15,0 0-24 0,0 0-15 16,0 0-36-16,0-38-69 16,0-26-272-16</inkml:trace>
</inkml:ink>
</file>

<file path=ppt/ink/ink30.xml><?xml version="1.0" encoding="utf-8"?>
<inkml:ink xmlns:inkml="http://www.w3.org/2003/InkML">
  <inkml:definitions/>
</inkml:ink>
</file>

<file path=ppt/ink/ink30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47:14.89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3869 14412 638 0,'0'0'62'0,"0"0"-25"16,0 0 31-16,0 0-49 16,0 0 13-16,0 0 0 15,23 130-11-15,-23-84-9 0,0-2-2 16,0-5-3-16,0 1-7 15,0-3 5-15,0-14-5 16,0-6 0-16,0-3-6 16,0-10-20-16,0 2-23 15,0-6-18-15,0 0-4 16,0 0-3-16,0-19-52 16,0-9-71-16,0-8 82 15,0-12 35-15,0-5 80 16,0 5 32-16,0-7 51 15,0 4 40-15,0 9-12 16,0 14-23-16,0 9-20 0,0 10 7 16,0 5-16-1,0 4-8-15,0 0-20 0,0 0-19 16,0 0-11-16,4 0-1 16,8 0 0-16,2 28 0 15,7 4 6-15,-1 10 1 16,-1 4-6-16,-3-4 5 15,0-2-4-15,-3-2-1 16,-3-11-1-16,-1-7 0 16,-2-6 2-16,-3-6-4 15,1-6 4-15,2-2-3 16,-7 0 2-16,4 0-1 16,1 0 5-16,3 0-1 15,7-6 8-15,5-28-2 16,6-1-6-16,3-6-2 0,-7-5 2 15,3-2-4-15,-2 0 8 16,-3 10-5-16,-4 8-1 16,-1 7 7-16,-7 10-2 15,-5 13 1-15,-3 0-5 16,0 0 3-16,0 0-6 16,0 0-1-16,0 0-1 15,9 13 2-15,3 10 3 16,-4 11 2-16,-3 7-4 15,-1-4 4-15,-3 4 0 16,-1 1 3-16,0-3-5 16,0-8 0-16,0 2-3 0,0-5 1 15,0-2 0-15,0-2 1 16,0-6-2-16,0-9 0 16,0 2-3-16,0-4-4 15,0-1-10-15,0-6-10 16,0 0-19-16,0 4-22 15,0-4-65-15,-14 0-58 16</inkml:trace>
</inkml:ink>
</file>

<file path=ppt/ink/ink30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0:20.88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0 672 649 0,'0'0'9'15,"0"0"-9"-15,0 0 67 0,0 0-23 16,0 0-21-16,0 0-3 15,98-173 10-15,-47 119-18 16,8-1 2-16,8-2-3 16,1 8-6-16,2 1-3 15,1 12 5-15,-6 12-4 16,-5 5-3-16,-5 11 0 16,-4 5-5-16,-6 3 5 15,-11 0 0-15,0 0 6 16,-17 0-6-16,2 0-5 15,-6 0 5-15,-10 0 0 16,1 0 0-16,-4 0-2 16,0 0-4-16,0 0-6 0,0 0 10 15,0 0-4-15,-11 0-3 16,-20 0-22-16,-2-11 25 16,2-10-3-16,1 2 9 15,1 4 0-15,10 2 1 16,3 5-1-16,5 1 4 15,6 2 7-15,1 5 4 16,4 0-9-16,0 0-6 16,0 0 1-16,0 0-1 15,0-3-10-15,20-4 10 16,11 1 0-16,14 2 0 16,0 4 0-16,8 0-1 15,-2 0 1-15,0 10 0 0,-3 24-2 16,-11 9 1-16,0 2-2 15,-14 9 6-15,-9 10-6 16,-9-8 6-16,-5 1-1 16,0-2 0-16,-6-18 8 15,-20-10 0-15,-3-10 16 16,4-6-7-16,-4-9 3 16,3-2 5-16,-2 0 8 15,-3-10-20-15,3-24 6 16,-8-7-21-16,17-2 2 15,-9-11-1-15,14 3-2 0,2-4 2 16,-1-2 0 0,3 12-1-16,0-2 0 0,4 12 2 15,-7 9 2-15,6 12-4 16,-2 6 7-16,5 8-7 16,4 0 3-16,0 0-7 15,0 0-4-15,0 0-30 16,0 0-48-16,0 0-143 15,0-18-266-15</inkml:trace>
  <inkml:trace contextRef="#ctx0" brushRef="#br0" timeOffset="-736.04">294 974 622 0,'0'0'0'0,"0"0"0"0,0 0 15 16,0 0 20-16,0 0 7 15,0 0-1-15,0 0 15 16,-104-130-23-16,88 117-6 16,-5-11-8-16,2 8 1 15,6-5 8-15,-10 1 0 16,4 13-14-16,-2-10-12 15,-8 4 13-15,-2 3-6 16,-7-7 6-16,-1 9-5 16,-3-4-4-16,-12-3-5 15,-1 2 3-15,-6 2-2 16,-7 0-1-16,2 3-1 16,-4 0 3-16,3 2-1 0,3-4 3 15,-1-1 6-15,-7-1-7 16,-4 7 6-16,7-8-1 15,0 9 9-15,6-2-8 16,-6 2-8-16,6 4-1 16,3 0-1-16,2 0-1 15,15 0 1-15,8 0 0 16,3 0 0-16,4 8 0 16,-8 5 0-16,8 2 0 15,-5 4 0-15,3-3 0 16,-8 5 0-16,3 2 1 15,3-3-1-15,5-2 0 0,-1 3 2 16,0 2-2-16,-3 0 0 16,4 7-1-16,-6-12 1 15,7 10 0-15,7-5 0 16,-6-1-2-16,1 10 2 16,5-11 0-16,-1 1 1 15,4-3-1-15,10-9-1 16,-3 4 0-16,5 16 1 15,-14 2-2-15,4 4 2 16,-1 11 0-16,-1 4 0 16,-2 7 0-16,2 3-1 15,-5 8 0-15,2 4 2 16,6-13-1-16,-10-1 0 16,9-8 1-16,-4-16-1 15,14 1 1-15,-11-2-2 0,7 2 0 16,3 10 1-16,5-2 0 15,0 3 3-15,0-7-6 16,0-1 0-16,0 5 2 16,0-3 1-16,16 2 3 15,0-4-2-15,8-2-2 16,0 3-4-16,1-5 5 16,5 1 5-16,-1-2-5 15,6-6 0-15,3 2-5 16,4-6 3-16,3-4 2 15,10 4 2-15,12-6 0 16,7 1-4-16,13-2 2 0,3-10 0 16,4 0 2-1,5-3-1-15,-1-4-1 0,-1 0 1 16,8 0 1-16,-11-4-2 16,3-18-8-16,-10 0 8 15,-1-2 2-15,1-1-2 16,-4-1-4-16,-4-2 3 15,-2 3 1-15,-4-5 0 16,-4-2 0-16,1-10 3 16,-9 2-3-16,0-4 0 15,-6-4 0-15,0-2 4 16,-6-5-9-16,-8 0 11 16,0-7-11-16,-4-5 10 0,-6 1-8 15,-6 0 6 1,-11-1-3-16,-2 5 3 0,-8-3-1 15,-4 5 0-15,0 4 0 16,0 1-1-16,-4 4 3 16,-22 5-4-16,-8-5 2 15,-2 3 1-15,1 6 0 16,-4-10-2-16,-5 13-1 16,7 1 0-16,-8 14 2 15,6 3-1-15,4 7 0 16,6 8-1-16,7-9 0 15,2 11 0-15,1 0-1 16,10 0 1-16,-4 4-3 16,6 0-9-16,7 0-7 0,0 0-15 15,0 0-33-15,0 0-25 16,0 14-88-16,0-1-71 16</inkml:trace>
  <inkml:trace contextRef="#ctx0" brushRef="#br0" timeOffset="3535.23">4740-245 595 0,'0'0'9'0,"0"0"-9"15,0 0 40-15,0 0 16 0,0 0-10 16,0 0-1-16,204-166-16 15,-148 88-19-15,-6 0-6 16,-9-4-4-16,-8 15 0 16,-17 2 0-16,-6 12 1 15,-10 12 0-15,0 4-2 16,0 16 2-16,-1 7 3 16,-16 7-2-16,5 7 7 15,2 0 15-15,-9 7-8 16,13 36-15-16,2 15 3 15,4 1-3-15,0 1 2 16,0-9-3-16,20 0 6 0,8-14 1 16,8-5-3-1,-6-8-3-15,-4-4 2 0,12-10-3 16,-4-3 0-16,-3-7 0 16,0 0 0-16,2 0 0 15,-11-17 0-15,-2-8 1 16,-7-5-1-16,-10-2 2 15,-3-11 4-15,0-14-4 16,0 5-2-16,0-8 6 16,0 2-4-16,0 15 0 15,0 15-2-15,0 7 1 16,0 7-1-16,13 2 0 16,2 8 0-16,9 4 0 15,11 0-1-15,6 0 1 16,0 17-3-16,8 21 2 0,2 2 1 15,4 4 0-15,4-3 0 16,2 6-1-16,3-12-42 16,-5-10-103-16,-8-10-227 15</inkml:trace>
  <inkml:trace contextRef="#ctx0" brushRef="#br0" timeOffset="2951.66">4409-716 611 0,'0'0'19'0,"0"0"31"0,0 0 6 16,0 0-43-16,77-238-7 16,-18 163-4-16,1 7-2 15,2 11 0-15,7 5-2 16,-10 17-51-16,-8 14-70 16,-28 17-174-16</inkml:trace>
  <inkml:trace contextRef="#ctx0" brushRef="#br0" timeOffset="2769.15">4435-1389 629 0,'0'0'64'15,"0"0"31"-15,0 0 15 16,0 0-73-16,0 0-15 16,0 0-18-16,0 41-4 15,0 34 0-15,0 27 0 16,19 11 2-16,7 5-2 16,5 10 1-16,-5-15 1 0,12-2-1 15,-12-18 1-15,3-21-2 16,-8-16-1-16,0-17 0 15,-8-17-25-15,-7-16-47 16,-6-6-89-16,0 0-38 16</inkml:trace>
  <inkml:trace contextRef="#ctx0" brushRef="#br0" timeOffset="2504.85">4315-654 613 0,'0'0'80'15,"0"0"-37"-15,0 0 49 16,0 0-45-16,0 0-16 16,0 0-19-16,-68 0-9 15,68 12-3-15,0 12 0 16,0 6-1-16,0 5 1 16,0-2-1-16,24-6 1 15,11-6-1-15,0 2-1 0,14-10 1 16,-8-4-1-16,8 0-4 15,-7 2 1-15,-19-1-3 16,-7-3 4-16,-7 4 3 16,-9 2 0-16,0 21-1 15,0 9 4-15,-35 15 19 16,-14 0-12-16,3-3 0 16,-2-10-3-16,13-10 0 15,4-11-5-15,16-13 1 16,1-11-1-16,3 0-1 15,7-7-25-15,-2-52-149 16,6-24-214-16</inkml:trace>
  <inkml:trace contextRef="#ctx0" brushRef="#br0" timeOffset="1755.06">1872-126 526 0,'0'0'5'15,"0"0"37"-15,0 0-42 16,-24-187 61-16,48 103-21 0,23-8 17 16,21 10-54-16,3 11 3 15,3 20 4-15,7 24-4 16,3 23-6-16,0 4-1 16,-7 31 0-16,-7 27 0 15,-15 17 1-15,-20 9 0 16,-12 9 0-16,-23 5 8 15,0-4 8-15,-29-3-7 16,-16-14 17-16,0-7-3 16,-4-15 6-16,10-11-11 15,4-11 1-15,12-18-4 16,9-2-7-16,9-11-4 16,5-2-3-16,0 0-1 15,0 0-3-15,0 4-3 0,0 6 4 16,33-10 0-16,8 9 2 15,9-9 0-15,13 0 0 16,9 0 0-16,5 0 1 16,-1-14-1-16,-4-19 0 15,-7-6 1-15,-14-9-1 16,-7 2 2-16,-12-5-1 16,-14-1 3-16,-6 11-3 15,-12-7 2-15,0 8 1 16,0 2 11-16,-12 11-7 15,-11 10 8-15,-4 5-2 16,3 8 3-16,4 4-6 0,4 0-3 16,2 16-6-16,-7 28-2 15,8 17 0-15,10 4-3 16,3-1 2-16,0-5 1 16,16-6-1-16,15-12 0 15,9-3-3-15,4-12 2 16,2-11 2-16,5-15-3 15,13 0 2-15,1-19 1 16,6-31 0-16,-7-11 0 16,-4-8 0-16,-18 3-1 15,-15 9 1-15,-11 8 0 16,-11 12 0-16,-5 7 0 16,0 3 3-16,-21 6-1 0,-6 11 14 15,-15 6-5-15,5 4-8 16,3 0 1-16,-1 7 2 15,10 20-6-15,6 4-5 16,8 5 4-16,6 2 1 16,5 16-1-16,0-8 1 15,0 1 0-15,26 4-1 16,14-8 0-16,5 8-5 16,5 3-1-16,5 1 5 15,5 8-1-15,-6 7-2 16,9-2-1-16,-8 5 4 15,-4-2-4-15,-4 6-2 0,-14 3 6 16,-17-6 0-16,-12 8 2 16,-4-6 2-16,0-4-2 15,-45-1 0-15,-2-5 0 16,-9-14 1-16,4-22 0 16,-1-21 13-16,9-9 6 15,6 0-2-15,-1-39-12 16,6-27 0-16,11-36-4 15,6-20-2-15,12-23-3 16,4-3-1-16,0 1 0 16,20 1-16-16,22 15 5 15,-3 13-6-15,9 13 11 16,-1 14 4-16,0 6-2 16,4 10 8-16,-4 17-1 0,-7 14 0 15,-17 21 0-15,-7 11-2 16,-11 12 0-16,-1 0-3 15,-3 0-2-15,14 0 0 16,-5 35 8-16,6 20 6 16,-3 11-3-16,-7-5 5 15,6 1 4-15,-1-14-11 16,-2-10 8-16,0-5-9 16,-1-20 1-16,-2-1-5 15,3-4 8-15,-2-6-8 16,5 4-2-16,-4-6-34 15,11 0-49-15,-6 0-72 16,-5-13-156-16</inkml:trace>
  <inkml:trace contextRef="#ctx0" brushRef="#br0" timeOffset="510.63">2217-445 702 0,'0'0'4'0,"0"0"54"15,0 0 60-15,0 0-67 16,0 0-24-16,0 0-23 16,-27 9-2-16,27 78-2 15,0 20 3-15,4 20 0 16,5-7 3-16,1-7-2 16,3-3-2-16,-6-9 1 0,9-13-3 15,-7-19 0-15,-5-18 0 16,2-15-19-16,3-20-40 15,-9-5-56-15,0-11-77 16,0 0-80-16</inkml:trace>
  <inkml:trace contextRef="#ctx0" brushRef="#br0" timeOffset="2092.8">3616-712 745 0,'0'0'7'0,"0"0"-5"16,0 0 30-16,0 0-26 15,0 0-6-15,0 0-1 16,30 0 1-16,-7 0 1 16,-4 0 0-16,-10 0 2 0,0 0 1 15,-9-8 0-15,0-1 22 16,0-13 17-16,0-8-17 15,-13 4-22-15,-11 4 6 16,6 9-4-16,4 6 3 16,3 7-4-16,2 0 0 15,3 0-5-15,-4 7-3 16,6 36-5-16,2 9-18 16,2 6-39-16,0-4-64 15,6-7-62-15,19-9-263 16</inkml:trace>
  <inkml:trace contextRef="#ctx0" brushRef="#br0" timeOffset="4749.19">7023-896 549 0,'-15'-8'5'0,"7"0"72"15,8 6 14-15,0-5-28 16,0-8-27-16,0-10-13 15,4-12-13-15,31-14-7 16,13-3-1-16,3-4 2 16,11-7-2-16,6 1-1 15,2-5-1-15,1-8-12 16,-7-2-34-16,-5-5-17 16,-12 6-16-16,-17 4-18 15,-5 12-20-15,-21 19 14 16,-4 14 40-16,0 13 58 15,0 9 5-15,0-3 59 0,-9 9 37 16,2-3 12-16,-6-4-50 16,10 4 11-16,-1-3-19 15,-1 4 12-15,5 3-8 16,-4-4-7-16,4 4-12 16,0 0-7-16,-4 0-7 15,4 0-5-15,-2 0-9 16,2 0-7-16,0 0-1 15,0 31-3-15,0 31 1 16,0 21 3-16,15 16 2 16,5-1-2-16,0-2 0 15,2 2 0-15,-3-6 0 16,6-8 1-16,-5-5 2 16,3-10-2-16,-7-13-1 15,0-15-5-15,-1-16 5 0,-7-10 0 16,0-11 2-16,-4-4-4 15,5 0 1-15,11 0 1 16,2-23 0-16,17-24 2 16,10-8 1-16,-8 5-2 15,8-2 2-15,-7 11-2 16,-7 3-2-16,0 7-2 16,-11 12 3-16,-5 2-1 15,-4 6-5-15,-9 5-13 16,10-3-34-16,-2-6-32 15,6-2-53-15,-4-6-102 16</inkml:trace>
  <inkml:trace contextRef="#ctx0" brushRef="#br0" timeOffset="4118.51">7319-979 576 0,'0'0'51'15,"0"0"38"-15,0 0-16 0,0 0 12 16,0 0-46-16,0 0-19 15,-126-165-1-15,95 86-3 16,-6-14 0-16,6-12-7 16,-8-16-8-16,7 3 1 15,4 5 3-15,5 30-2 16,10 31 10-16,7 25 0 16,2 23 12-16,4 4-20 15,0 0-5-15,0 0 0 16,0 4 0-16,0 46-10 15,39 19 6-15,8 29 1 16,12 8 3-16,1-1 2 0,5-8-1 16,-1-11-1-16,2-11 0 15,-2-1 0-15,-9-12-1 16,-8-7 1-16,-12-12-11 16,-6-3-16-16,-11-16-3 15,-6-4-22-15,-8-6-18 16,-4-5-79-16,0-5 46 15,-39 0-322-15</inkml:trace>
  <inkml:trace contextRef="#ctx0" brushRef="#br0" timeOffset="5370.8">8357-2123 512 0,'0'0'90'0,"0"0"17"16,0 0-15-16,0 0-39 16,0 0-19-16,0 0-15 0,-13-19-11 15,13 19-6 1,0 10-2-16,0 32 0 0,0 11 3 15,0 14 1-15,19-1 1 16,2 1 1-16,3 5-1 16,-5-3 1-16,6-3-6 15,-3-5 0-15,11-3 6 16,-7-15-6-16,3-8-2 16,1-8 1-16,1-6 2 15,2-14-1-15,2-4 0 16,1-3 1-16,4 0 0 15,6-3-1-15,-3-29 1 0,4-11 5 16,-4-11-6 0,2-8 2-16,-14-8-2 0,-5-1 7 15,-9 2-2-15,-9 0 5 16,-8-1 9-16,0 9 22 16,-5-7-25-16,-27 10 5 15,-2 4 3-15,-6 7-6 16,1 6-1-16,3 10 1 15,1 6-3-15,5 6 3 16,5 9-6-16,9 0-7 16,7 10 4-16,8-4-1 15,1 4-7-15,0 0-1 16,0 0 0-16,-4 0-1 0,4 0-2 16,0 0-8-1,0 0-15-15,0 0-11 0,0 0-25 16,0 17-33-16,4 13-27 15,13-6-102-15</inkml:trace>
  <inkml:trace contextRef="#ctx0" brushRef="#br0" timeOffset="5566.31">9556-2224 874 0,'0'0'12'0,"0"0"24"0,0 0-15 16,0 0-10-16,0 0-11 15,0 0-27-15,0-12-76 16,0 12-77-16,0 0-196 16</inkml:trace>
  <inkml:trace contextRef="#ctx0" brushRef="#br0" timeOffset="49911.25">-2423 5385 476 0,'0'0'2'0,"0"0"48"15,0 0-4-15,0 0-14 16,0 0 35-16,0 0-21 16,0 0-3-16,0 0-9 15,0 0 6-15,-98-70-12 16,93 70-1-16,5 0-7 16,0 0-7-16,0 0-6 15,0 0-3-15,0 0 3 16,0 0-4-16,0 0-2 15,0 0 0-15,0 0-1 16,0-5 0-16,0-3-1 16,22-16 1-16,29-4 0 0,8 1 0 15,1 0-1 1,8 3 1-16,0-5 0 0,15 11 0 16,2-1 1-16,2 10-1 15,0-4 1-15,-1 3-2 16,5-1 3-16,4 2-3 15,3 2 1-15,-5 4 0 16,10-1 4-16,-4 0-4 16,-6 0-2-16,-1 3 0 15,-3 1 2-15,-12-4 1 16,0 0-1-16,-5 0-5 16,-2-2 5-16,1 2 0 15,-10-9 3-15,3 9-6 0,-9-9 6 16,-6 6-6-1,-8 3 5-15,-5-3-4 0,-13 7 4 16,5-4-1-16,-20 4-1 16,1-4 1-16,-8 0-1 15,-1 4 3-15,0 0 5 16,0 0 1-16,0-1 7 16,0-3-12-16,0 4 11 15,0-5-5-15,0 5-1 16,0 0-2-16,0 0-3 15,0 0-2-15,0 0 2 16,0-9-1-16,0 1-3 16,-14-12-31-16,-37 0-60 15,-30-6-95-15</inkml:trace>
  <inkml:trace contextRef="#ctx0" brushRef="#br0" timeOffset="12473.07">-2623 3938 547 0,'0'0'8'0,"0"0"11"16,0 0 18-16,0 0 23 16,0 0-10-16,0 0-15 15,0 0 6-15,-35-8-5 16,26 8-12-16,9-7 15 15,-4 7-16-15,-3-3-4 16,3 3-5-16,-4 0 3 16,0 0 0-16,-3 0-9 15,-2-4-1-15,5-6 5 0,-7 10-1 16,6-2 0 0,1-2-2-16,2 0-3 0,6 4-1 15,0 0-1-15,0-4-2 16,0 4-2-16,0 0 0 15,0 0-3-15,0 0 1 16,6 0-2-16,34 0 3 16,11 0 1-16,6-5 0 15,4 5 0-15,2-4 1 16,9 4-1-16,3 0 1 16,2 0-1-16,-5 0 0 15,2 0 0-15,-3 0 2 16,-1 0-2-16,1 0 0 15,-7 4-1-15,-5 1 1 16,-3 3 0-16,-10-4 0 0,5-4-1 16,-8 0-2-16,-4 2 0 15,-4-2 1-15,1 0 0 16,-5 0 2-16,4 0 0 16,-6 0 0-16,-5 0-1 15,-5 0 1-15,-11 0 0 16,0 0 0-16,-8 0-1 15,0 0 1-15,0 0 0 16,0 0 0-16,0 0 1 16,0 0 1-16,0 0-1 15,0 0-1-15,0 0-2 16,5 0 2-16,-5 0 0 0,0 0-3 16,0 0-32-16,11 0-46 15,2 0-109-15,9-15-162 16</inkml:trace>
  <inkml:trace contextRef="#ctx0" brushRef="#br0" timeOffset="13703.29">1343 1430 482 0,'0'0'21'0,"0"0"23"16,0 0-3-16,0 0-34 15,0 0 0-15,0 0-7 16,13-19 9-16,4 19-2 16,6-3-2-16,1-1-1 15,-1 0-1-15,1 4-1 16,3 0 0-16,-3 0-2 16,5 0 0-16,-3 4 0 15,-2 18 0-15,3 8 0 16,1 6 0-16,-5 6 0 15,0 4 3-15,-7 10-2 16,-1-2 5-16,-1 3-1 0,-10-2 2 16,-2 5-1-16,-2-13 5 15,0 3 5-15,0-3 2 16,0-10-2-16,0-10-6 16,0-3 12-16,0-11-10 15,0-7-6-15,0-2 14 16,0-4-2-16,0 0 4 15,0 0 6-15,0 0 11 16,-2 0-9-16,-18 0-7 16,-9 0-14-16,2-24-4 15,-16-12 11-15,3-9 3 0,-5-12-2 16,-4-17-14 0,2-8 5-16,4-3-7 0,3 7 7 15,4 13-1-15,6 8 0 16,5 25-2-16,11 6 3 15,5 8-3-15,6 10-1 16,-1 4 0-16,-1 4-2 16,5 0-2-16,0 0 0 15,0 0-3-15,0 0-17 16,0 0-37-16,0 0-56 16,25 0-72-16,4 0-182 15</inkml:trace>
  <inkml:trace contextRef="#ctx0" brushRef="#br0" timeOffset="13103.47">-662 3332 617 0,'0'0'19'16,"0"0"-18"-16,0 0 33 0,0 0-2 15,0 0-14-15,0 0 8 16,68 0 7-16,-24-24 1 16,11 7-6-16,10-21-10 15,11-9-7-15,16-13 6 16,4-5-7-16,10-9-6 15,16-5 1-15,-9 0-5 16,2 2 0-16,-5 6 0 16,-1-7 0-16,-9 10 1 15,4-9 0-15,-8 8-1 0,-5-5 1 16,-4 8-1 0,-10 2 0-16,-4 4 0 0,-15 9 0 15,-6 9 0-15,-16 9-1 16,-10 2 0-16,-2 15 1 15,-1-1-5-15,-10 3 7 16,1-3-2-16,2 7 0 16,0-3 0-16,2-7 0 15,3 1 0-15,4-12 0 16,-2 6 0-16,2-1 0 16,0 2 0-16,-8 9 0 15,2-2 0-15,4 2-2 16,-14 3 4-16,4 5-2 0,-7 3 0 15,-2 1 0 1,0 3 0-16,-4 0 0 0,0 0 0 16,0-6-2-16,0 6 2 15,0 0 0-15,0 0 0 16,0 0-4-16,0 0-6 16,5 0-6-16,-5 0-19 15,0-14-22-15,0 0-73 16,0-9-140-16</inkml:trace>
  <inkml:trace contextRef="#ctx0" brushRef="#br0" timeOffset="17123.38">298 4369 538 0,'0'0'42'0,"0"0"3"15,0 0 33-15,0 0-8 16,0 0-16-16,0 0-18 16,0 0-15-16,0 0-3 15,0 0-5-15,0 0-6 16,0 0 7-16,0 0-4 15,0 0 2-15,0 0 0 16,11-19-3-16,15-45-9 0,24-29 2 16,20-36-2-16,19-5 0 15,-1 3 0-15,-1 11 0 16,-3 12 2-16,5 9-2 16,-8 4 0-16,-4 10 1 15,-9 8-2-15,-7 8 2 16,-2 0-2-16,1-5 1 15,6-9 0-15,4-7 0 16,10 4 2-16,-2 6-6 16,5 2 7-16,-11 11-3 15,-2 5 0-15,-8 14-2 16,-6 3 2-16,-9 8-1 0,-7 8 1 16,0 0 0-16,-5-6 2 15,0-3-2-15,4-3-3 16,7-14 2-16,1 5 1 15,6-12-1-15,1 15 1 16,-12-1 0-16,-6 13 0 16,-18 13 1-16,-8 5-1 15,-1 4 0-15,-2 3 0 16,9-2-1-16,-12 2 3 16,5-3-2-16,-8 8 0 15,4-4 0-15,-1 3 0 16,1 6 3-16,-5 0-3 15,0 0 0-15,0 0-1 0,0 0 1 16,0 0 0 0,0 0 0-16,0 0 1 0,0 0-4 15,0 0 8-15,0 0-6 16,0 0 1-16,0 0 0 16,0 0-1-16,0 0 1 15,0 0-13-15,0 0-7 16,0 0-4-16,-5 0-64 15,-18-4 3-15,3-2 12 16,-1-1 0-16,2-3 4 16,1 1 13-16,-1 1 39 15,1-3 14-15,10 2 3 16,-7 9 1-16,6-5 36 16,5 5 26-16,3 0-18 0,1 0 9 15,0 0-20-15,0 0 1 16,0-3-10-16,0 3-5 15,0-6-13-15,0 6-3 16,0-1-4-16,0 1 0 16,1-8-1-16,31-3 1 15,0 0 6-15,0 1-6 16,0-4 1-16,0 6 6 16,-6 3-6-16,7-2-1 15,-11 7-1-15,5 0 1 16,-2 0-4-16,-3 20 4 15,-2 15 0-15,-4 12 0 16,-12 7 1-16,1 8 7 0,-5 3-7 16,0 9 9-16,-5-7-4 15,-15-2-2-15,4-10-2 16,6-23 3-16,6-14-5 16,4-10 0-16,-5-8 4 15,5 0 18-15,0 0 17 16,0 0-2-16,0 0 3 15,-4 0-7-15,-3-11 4 16,-9-8-13-16,1-6-20 16,-5-3-3-16,1-9-1 15,-1 1 0-15,4-10 1 16,-3 3-1-16,-1-9 0 0,-1-1 0 16,-2 9 0-1,10 0 3-15,-10 6-5 0,13 14 2 16,-3 6 0-16,4 8 2 15,5 2 0-15,-1 4 3 16,0 3-3-16,5 1-1 16,0 0 2-16,-5 0-1 15,5 0-4-15,0 0 1 16,0 0 1-16,0 0 0 16,0 0-3-16,0 0-5 15,0 0-19-15,0 0-29 16,0 0-22-16,20 9-45 15,11 2-44-15,-4-11-167 0</inkml:trace>
  <inkml:trace contextRef="#ctx0" brushRef="#br0" timeOffset="13921">2217 954 680 0,'0'0'82'0,"0"0"-76"15,0 0 40-15,0 0 21 16,0 0-38-16,0 0-19 15,0 0 0-15,0 0-10 16,0 0 3-16,0 0-3 16,0 0-1-16,0 0-13 15,0 0-116-15,-10 24-114 16</inkml:trace>
  <inkml:trace contextRef="#ctx0" brushRef="#br0" timeOffset="17313">3201 1325 842 0,'0'0'17'0,"0"0"52"15,0 0 38-15,0 0-57 16,0 0-39-16,0 0-3 16,0 0-8-16,0 0 0 15,0 0-24-15,0 4-49 0,0 20-56 16,-68 10-187-16</inkml:trace>
</inkml:ink>
</file>

<file path=ppt/ink/ink30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1-11T08:32:23.87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0-1 271 0,'0'0'43'0,"0"0"-39"15,0 0-2-15,0 0 21 16,0 0-1-16,0 0 8 15,0 0-2-15,28 0 19 16,-21 0-10-16,0 0-4 0,-7 0-7 16,0 0-3-1,0 0-5-15,0 0-1 0,0 0 1 16,0 0-5-16,5 0-12 16,10 0 0-16,15 0 0 15,14 0 3-15,15 0-3 16,1 0 1-16,14 8 6 15,2 4-8-15,10 4 0 16,3 1 1-16,15 4-1 16,19 2 0-16,8-3 0 15,11-4-1-15,0 0 1 16,-5-12 2-16,-2 4-2 16,-4-8 0-16,-20 0 0 0,0 0-1 15,0 0 2 1,0 0 2-16,-15 0 0 0,3 0-3 15,-2 0 0-15,-4 0 0 16,6 0 0-16,-5 0 3 16,8 9-1-16,-2 1-1 15,-10 14 2-15,5-8 0 16,0 4-1-16,-16 1 3 16,2-10-4-16,-12 6 6 15,-2-7-5-15,-11 5 4 16,-6-13-3-16,2-2-3 15,-6 0 0-15,-3 0 0 16,-1 0 3-16,2 0-2 16,8 0 0-16,-7 0 1 0,6 0-1 15,-4 0-1 1,-7 0 0-16,1 0 3 0,-1 0-2 16,-3 0-1-16,-2 0 0 15,4 0 3-15,-9 0-3 16,9 0 0-16,-14 0 0 15,7 0 0-15,-5 0 3 16,0 0-1-16,0 0 0 16,-12 0 7-16,2 0-4 15,-12 0 3-15,0 0-2 16,0 0-6-16,-5 0 16 16,0 0-14-16,0 0 12 15,0 0-9-15,0 0 10 16,0 0-14-16,0 0 8 15,0 0 5-15,0 0-11 0,0 0 4 16,0 0-1-16,0 0 1 16,0 0-2-16,0 0 8 15,0 0-13-15,0 0 3 16,0 0 0-16,0 0-2 16,0 0-1-16,0 0 3 15,0 0-3-15,0 0 1 16,0 0-5-16,0 0 4 15,8 0-3-15,2 0-22 16,-3 0-9-16,5 13-40 0,-7 0-53 16,-5-13-87-1,0 0-202-15</inkml:trace>
</inkml:ink>
</file>

<file path=ppt/ink/ink30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1-11T08:32:24.07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16 0 282 0,'0'0'6'0,"0"0"-6"0,0 0 0 15,0 0-1 1,0 0-1-16,0 0-15 0,-16 0-133 15</inkml:trace>
</inkml:ink>
</file>

<file path=ppt/ink/ink30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1:22.83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277 566 224 0,'0'0'47'16,"0"0"-20"-16,0 0 2 15,0 0 10-15,0 0-1 16,0 0 4-16,-26-77 0 16,17 72-2-16,0-3 11 15,9 0-26-15,-8 4 12 16,3 1-8-16,-9 1 10 0,4 2-8 15,-4-8-22-15,1 8 14 16,-10-4-9-16,4 1-6 16,-7 0 1-16,2-5-6 15,6 0 9-15,-4 1 7 16,9 3-13-16,-3 1 6 16,13 3 2-16,2-4-10 15,-3 4 4-15,4-4-5 16,0 4 3-16,0 0-6 15,0 0-1-15,0 0 0 16,0 0-5-16,0 0 6 16,0 0-1-16,29 0 0 0,14 0-2 15,17 0 0-15,5 0 2 16,3 0 0-16,-1 0 2 16,-2-2-1-16,-1 2 0 15,-5-4 0-15,4-4 0 16,-4 0 0-16,1 3 0 15,-1-8 0-15,-8 4 0 16,-6-3 0-16,4 6 0 16,-2-3 2-16,-1 1-2 15,-7 2-1-15,-1 1 1 16,-3 3-1-16,3-2 2 16,-7 0 0-16,1 1-1 15,-4 3 0-15,-1 0 0 16,-5 0 0-16,0 0-2 15,3 0 2-15,-4 0 5 0,-2 0-4 16,13 0-1-16,-9 0 0 16,14 0 0-16,-10 0 0 15,9 0 0-15,-1 0-2 16,3 0 4-16,-8 0-2 16,-5 0 0-16,1 0 0 15,-1 0 0-15,-3 0 1 16,1 0-2-16,4 0 1 15,-5 0 0-15,4 0 0 16,8 0 0-16,2 0 0 0,4 0 1 16,11 0-2-1,0 0 1-15,13 0 0 0,4 0 0 16,5 0 0-16,-1 0 0 16,5 0-1-16,-3-3 2 15,1-1-2-15,-4-8-5 16,-2 3 6-16,-1-3 0 15,-4 1 0-15,4 8-1 16,-4-1-1-16,4 1 1 16,-9-4-1-16,18 0 1 15,-4 0 0-15,-5-5 1 16,0 4-3-16,-13 1 3 16,-8 0 0-16,-11 7 0 15,4-6-1-15,-8 6 0 16,0 0 1-16,-1-4 0 0,2 4 0 15,2 0 0-15,3 0 0 16,8 0 0-16,-1-3 0 16,6-4 0-16,7 6 0 15,1-3-2-15,-4-4 2 16,14 1 0-16,-1 0-1 16,0-3 1-16,6 3 0 15,-2-4 0-15,5-2 1 16,6 7-1-16,-11 0 0 15,1-2-3-15,-5 8 3 16,-13-4-3-16,-4 1 2 16,1-4-4-16,-1-1-1 0,4 3 6 15,0 1-1 1,0-5 1-16,5 5-1 0,-1-2 0 16,5 2 0-16,9 4-5 15,8-4 2-15,2 4 3 16,8 0-12-16,-5 0 7 15,5 0-7-15,9 0-4 16,-4 0 4-16,8 0 7 16,-2 0-8-16,1 0-7 15,-2 0-3-15,2 4 11 16,3 4-9-16,-6 7-11 16,5-11 0-16,-8 5-1 0,-6-5 25 15,-5 0-30 1,-4-1 30-16,-5 4-7 0,-8-3 13 15,3 2-17-15,-11 4 19 16,1-1-10-16,-2-1-1 16,-5-1 9-16,-7 0 3 15,7-3 1-15,-7 2-1 16,5-2-1-16,3 6 1 16,-4-2 1-16,9 4-1 15,7 1 9-15,10-2-2 16,-10 4-7-16,6-6 0 15,6 1 0-15,6-10 0 16,15 6 0-16,10-2 5 16,-4-1-5-16,3 1-1 15,-8-1-4-15,-8 5-1 0,3 14-52 16,3 2-2-16,10-3-82 16,12 2 141-16</inkml:trace>
</inkml:ink>
</file>

<file path=ppt/ink/ink30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3:04.03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-1769 7297 257 0,'0'0'36'16,"0"0"4"-16,0 0 33 0,0 0-17 16,0 0-9-1,0 0-9-15,0 0-3 0,0 0-11 16,0 0-3-16,0 0-10 15,0 0 0-15,0 0-3 16,0 0-7-16,0 0 1 16,0 0-2-16,0 0 0 15,0 0 2-15,0 0-2 16,0 0 0-16,0 0-2 16,0 0 2-16,4 0-1 15,-4 0 1-15,4 0-9 16,-1 0-4-16,6 0-3 0,-5 0-10 15,2 0-17-15,-1 0-4 16,3 0 5-16,-5 0 13 16,2 0 9-16,-1 0 10 15,0 0 9-15,1 0 1 16,-5 0 0-16,1-5 0 16,9 1 0-16,-5 1 3 15,-1 3 14-15,-4 0-1 16,0 0 7-16,1 0-6 15,-1 0-3-15,0 0-2 16,5 0-1-16,-1 0 7 16,3 0-6-16,2-4-7 15,0 1-4-15,1-3 3 0,1 2 3 16,3 1-7-16,1-8-2 16,0 11 2-16,5-14 0 15,6 5-2 1,3-9-4-16,6-4-7 0,12-6-15 15,5-2-28-15,7 2-3 16,-1-3 0-16,2 3 14 16,-5 5-64-16</inkml:trace>
  <inkml:trace contextRef="#ctx0" brushRef="#br0" timeOffset="-1981.7">-1998 6009 225 0,'0'0'99'0,"0"0"-25"0,0 0-3 15,0 0-11-15,0 0-17 16,0 0-14-16,0 0 4 15,0 0-1-15,-22-20-1 16,17 16 2-16,-8 4 1 16,6 0 13-16,-3 0-11 15,-3 0-21-15,-3 0-2 16,0 0 6-16,2 0-6 16,-7 0 1-16,7 0-5 15,-1 10 0-15,5-6-7 0,-2 6 13 16,-5-7-7-1,1 4-1-15,-3 5-4 0,-1-3 6 16,-6 6-6-16,-3-6-2 16,3 5 6-16,-3 8-4 15,3 2 9-15,-5 4-4 16,-7 5 6-16,8 9-3 16,-5-2 3-16,3 3-1 15,9 2-4-15,6-8-1 16,-2 10-6-16,9-9 8 15,-3-3-1-15,5-6-1 16,4-2 2-16,4 1-9 16,0 0 1-16,0 1 1 15,0-1 4-15,0 5 0 16,0-2-3-16,0 7 1 0,12-2-1 16,6 2-1-16,6-3-4 15,-3-7 1-15,-2-9 0 16,4 5 1-16,1-7 1 15,0 3-4-15,2 3 3 16,3-9-5-16,2-5 3 16,4 2 1-16,1-4 0 15,3-1 0-15,0-6 1 16,2 4-1-16,-2-4 0 16,0 0 0-16,-4 0 3 15,6 0-3-15,-2 0-5 16,7-20 5-16,-2-11 1 0,-2 8-1 15,-3-10-5-15,-3 1 2 16,-1-2-4-16,-2 7 0 16,-11-5 7-16,1 13-5 15,-7-4 5-15,5-6 0 16,-7 2-1-16,-1-9 1 16,3 2 1-16,-4-2 0 15,-4-6-1-15,-8 5 0 16,0 6 0-16,0 0 0 15,0 1 3-15,0 6-1 16,0 1-2-16,-8-1 2 16,-4 7 5-16,2 2-6 15,-9-7 2-15,5 5 3 0,-2-2-4 16,-5-1 3 0,7 1-4-16,-6 2 1 0,1 3 3 15,-6 1-2-15,9-3 2 16,-6 7 0-16,-2-4 1 15,5 7-2-15,-6-8-2 16,5 10-2-16,1 0 1 16,-1-5-1-16,-2 6 1 15,5 3-1-15,1 0-1 16,5 0 1-16,0 0 1 16,-2 0-1-16,1 0-1 15,2 0 1-15,-3 0-1 0,6 0 1 16,-6 0 1-1,5 0 2-15,0 0-6 0,2 0 3 16,2 0-2-16,-1 0 4 16,1 0 4-16,-1 3-5 15,5-3-1-15,-2 0-5 16,2 4 5-16,0-4 0 16,0 0 0-16,0 0 0 15,0 0-1-15,0 0 1 16,0 0-2-16,0 0-6 15,0 0-3-15,0 0-14 16,0 0 0-16,0 0-7 16,0 0-18-16,0 0-35 15,0 0-73-15,0 0-131 16</inkml:trace>
  <inkml:trace contextRef="#ctx0" brushRef="#br0" timeOffset="-698">-1908 7171 434 0,'0'0'105'0,"0"0"-41"0,0 0 22 15,0 0-4-15,0 0-24 16,0 0-19-16,-31-22-8 15,17 12-12-15,-7 0-2 16,-3 1 0-16,-3 0-8 16,-2 6 12-16,-5 0-2 15,-1 0-5-15,-1 3 4 16,-4-4-7-16,6 4-2 16,-6 0 4-16,0 0-5 15,5 0-2-15,5 0 4 0,-1 0-3 16,-5 10-6-1,2 7 2-15,0 7-3 0,-1-2 2 16,4 6 0-16,-1 4-2 16,1 9 1-16,-1 2-1 15,1 2 0-15,4 3 0 16,-1-2 0-16,5-8 1 16,10 1-1-16,-3-10 0 15,4 4 0-15,8-5 2 16,4-1-2-16,0 5-2 15,0-8 1-15,0 8 1 16,9-4 0-16,15 5 0 16,7-6-1-16,5 1 2 15,3 4-1-15,3-4 0 16,5-5 0-16,-7 5 0 0,7-9 0 16,2 0 0-16,-8-6-1 15,8 1 3-15,-7-10 2 16,6-4-4-16,3 0-6 15,8 0 6-15,1 0 0 16,0-18 0-16,0-5 1 16,-1-5-1-16,1-4 0 15,-5 4 1-15,-9-10-1 16,-6 7 4-16,-10-1-3 16,-5-7-1-16,-9-7 0 15,-2-3 1-15,-1 7 0 16,-6-5 0-16,-2 11-1 0,-5 2 0 15,0 3 2-15,0 3-1 16,0 4 2-16,0 1-1 16,-6 0 7-16,-14-1-2 15,-5 5-1-15,0-6-2 16,-1 1 4-16,-9 1 4 16,2-5-6-16,1 8 1 15,-6 6 6-15,2 2 1 16,-3 11-10-16,-4-9 8 15,5 6-2-15,-6-1-4 16,4 5-4-16,1 0 5 16,8 0-4-16,6 0-3 15,1 0 0-15,14 0 0 0,-2 0 0 16,-1 9 1 0,7 2-4-16,-3 2-2 0,2 1 3 15,3-1 0-15,4 2-15 16,0 0 3-16,0-2-1 15,0-2-1-15,0-4-8 16,0-2-6-16,0 0 4 16,0-1-2-16,0 2-17 15,11-3-11-15,4 1-4 16,5 2-30-16,-1-6-43 16,6 0-31-16,1 0-109 15</inkml:trace>
  <inkml:trace contextRef="#ctx0" brushRef="#br0" timeOffset="-99918.74">819 5239 148 0,'0'0'12'0,"0"199"33"16,0-100-34-16,0 11-11 15,-5-9-10-15,-11-2-4 0,8-6-17 16,6 2-50-1</inkml:trace>
  <inkml:trace contextRef="#ctx0" brushRef="#br0" timeOffset="-76159.33">-1156 6439 180 0,'0'0'102'0,"0"0"-48"16,0 0 23-16,0 0 9 15,0 0-34-15,0 0 3 16,0 0-15-16,-30-13-4 16,30 7-11-16,-4 1 8 15,4-3-2-15,0 8-19 16,0 0 0-16,0 0-9 16,0 0-3-16,0-4-3 0,0-7 3 15,0 8-1-15,20-11 0 16,6 8 1-16,2 2-4 15,-5 4 4-15,4 0-2 16,1 0 0-16,-5 0 1 16,-3 18-2-16,1 14-2 15,-7 2 5-15,-5 14 1 16,-5 0 0-16,-4 13-1 16,0-5 1-16,0 7 3 15,0 3-3-15,-13 3-1 16,3 10 2-16,-3 1 0 15,-3 3 1-15,4 5-1 0,2-4-1 16,2-3 8-16,-1-6-6 16,6-1-1-16,3-21-2 15,0-3 1-15,0-9-2 16,0-9 2-16,0 1-1 16,16 4 1-16,3-8-1 15,4 2 0-15,5-7 0 16,-2 0 0-16,3-2-1 15,-3-9 1-15,3 1 0 16,-3-8-3-16,3 3 3 16,0-9-2-16,-7 0-4 15,7 0 3-15,-3 0 2 16,3-15 0-16,-3 1 1 0,-7-3-1 16,-5 3 1-1,-8 4 0-15,-6 6 1 0,0 1 2 16,0-8 21-16,0-2 7 15,0-2-14-15,-6 2 15 16,-14-1-16-16,3-1 0 16,1 10-12-16,0 1 9 15,1 4-1-15,-5 0-6 16,5 0 7-16,-9 0-13 16,-2 4-2-16,1 30 1 15,-6 7 2-15,2 14-1 16,5 6 0-16,6-1 0 15,1 5-1-15,1 19 1 16,6 9 0-16,-2 2 0 0,4-2 0 16,-1-3 0-1,9-8 2-15,0-8-2 0,0-5 0 16,0-8 0-16,0-10-1 16,20-1-3-16,5-2 0 15,2-4 4-15,-1 0 4 16,3 2-4-16,-2-10 0 15,-3-3-1-15,1 3 2 16,-8-12-1-16,-4-1 0 16,3-10 0-16,-6 2 0 15,-5-6-4-15,-1 2 3 16,1 2 1-16,-5 1 0 16,0 1 0-16,0 6 0 0,0 3-1 15,0 0 2 1,0-6-1-16,-9-9 0 0,3-5-3 15,2 1 3-15,-9-4 3 16,5-1 6-16,-5 0-9 16,-3 0 6-16,2 0 8 15,-2 0-10-15,-4 0 8 16,1 0-9-16,-6 0 1 16,3 0-3-16,2 0 6 15,1 0-6-15,-1 0 3 16,0 0 1-16,1 0-5 15,3 0 3-15,-9 0-2 0,6 0 7 16,8 0-5 0,-5-1-1-16,3-4 3 0,7 1 2 15,-3 4 4-15,2 0-11 16,-2 0 7-16,5 0-6 16,4 0 5-16,0 0-6 15,0-4-2-15,0 4 2 16,0 0 3-16,0 0-3 15,0 0-3-15,0 0 3 16,0 0 4-16,0 0-2 16,0 0-2-16,0 0 1 15,0 0-1-15,0 0-1 16,0 0 0-16,0 0 2 0,0 0-1 16,0 0 0-1,0 0 0-15,0 0-1 0,0 0 1 16,0 0-1-16,0 0-1 15,0 0 2-15,0 0 2 16,0 0-2-16,0 0 0 16,0 0-2-16,0 0 3 15,0 0-5-15,0 0 8 16,0-1-4-16,0 1 0 16,0 0-5-16,0 0 0 15,0 0-22-15,0 0-12 16,0 0-26-16,13 0-26 15,-6 0-115-15</inkml:trace>
  <inkml:trace contextRef="#ctx0" brushRef="#br0" timeOffset="64014.24">-2143 6157 266 0,'0'0'102'15,"0"0"-41"-15,0 0 9 16,0 0-21-16,0 0-17 16,0 0-9-16,0-5-3 15,0 5 2-15,0-4-5 16,0 1-6-16,0-1 13 16,0 1-3-16,0 3-3 15,0-4-12-15,0 2-4 16,0-6 1-16,0 1-1 0,0 0-2 15,0-1 0 1,0-1-1-16,0-6 3 0,0 6-2 16,0 3 0-16,0-7 0 15,0 9 0-15,0-6 0 16,0 1 0-16,0-6 0 16,0 8 0-16,0-3 0 15,0-5-2-15,0 3 1 16,0-3 1-16,0 2 0 15,0-1 3-15,0-2-6 16,4 6-3-16,-4-1 4 16,0 0 0-16,0 2-3 15,0-4 4-15,0 4 0 0,0-2-3 16,0 2 3-16,0 0 0 16,0-6 1-16,0-3-20 15,0 1-10-15,0 1 23 16,0 1-14-16,0 4-9 15,0-8 4-15,0 6-13 16,0-11 16-16,0 9-23 16,0-8-32-16,0 6-26 15,0-10 10-15</inkml:trace>
  <inkml:trace contextRef="#ctx0" brushRef="#br0" timeOffset="89176.23">-2054 8650 276 0,'0'0'38'0,"0"0"42"0,0 0-14 15,0 0-2-15,0 0 15 16,0 0-31-16,0 0 8 15,-55 0-22-15,41 0 14 16,-2 0-8-16,0 0-14 16,1 7-7-16,-1-1 5 15,-2 3-10-15,3 0 10 16,-4 1-14-16,-1 3-6 16,1 6 7-16,-4-4-6 15,4-2-3-15,-10-3 5 16,7-1-3-16,-7 9-1 15,-1-14-3-15,-4 9 3 16,4-9-4-16,0-4 3 0,-7 0 3 16,2 0 0-1,1 0 6-15,-1 0 0 0,-6-21-10 16,6 2 8-16,-4-7-8 16,-1-2-2-16,5-1 3 15,0-7-5-15,0-2 7 16,6 1-8-16,3-4 7 15,1 2-3-15,12-7 0 16,2 11 0-16,1-4-4 16,1 3 3-16,5-7 0 15,4 7 1-15,0-3 1 16,0-1-1-16,0-6 0 16,8-5-1-16,15 5 2 15,4 5-2-15,-3 12-1 16,2 11 2-16,-1-5 0 0,0 12 0 15,-2 2 0-15,-3 1-6 16,-2 7 6-16,11-4-1 16,1 5 1-16,5 0 0 15,5 0 0-15,0 0 1 16,3 0-1-16,4 0 0 16,3 6 0-16,4 11-1 15,-9 11 1-15,4-5 1 16,-7 1-1-16,-3-1 0 15,1 1 0-15,-4-2 0 16,-6-9 0-16,4 7 0 16,-13-6 0-16,3-1 0 0,-4 10 0 15,5-3 0 1,-6 11 0-16,-4-7-3 0,-3 0 7 16,1 4-4-16,-3-6 0 15,-2-3-1-15,0 9 1 16,1-6 1-16,-9 3-1 15,1-3 0-15,4-1 3 16,-5-1-2-16,6 8 0 16,-6 5 1-16,0-6-1 15,0-3 0-15,0 0 0 16,0-3 1-16,0-1-2 16,-11 4 2-16,1-6-1 0,-6 0-1 15,2 0 0 1,-7-3 2-16,1 0 4 0,-3-2-6 15,3 1 3-15,-2-1-2 16,2 1-1-16,-5 3 0 16,6-6-4-16,3 2 4 15,2-6 5-15,5-3-5 16,-1 0 1-16,0-4 1 16,2 0 1-16,-5 0 0 15,3 0-3-15,1 0-2 16,5 0 0-16,1 0 2 15,-1 0 7-15,-1 0-7 16,1 0 1-16,4 0 0 0,-3 0 0 16,3 0-1-1,0 0 0-15,0 0 0 0,0 0 0 16,0 0 1-16,0 0-1 16,0 0 0-16,0 0 1 15,0 0-1-15,0 0-1 16,0 0-2-16,0 0 3 15,0 0-1-15,0 0 4 16,0 0-7-16,0 0 4 16,0 0-5-16,0 0-15 15,0 0 5-15,0 0-30 16,0 0-17-16,0 0-80 0,0 0-56 16,0 0-228-1</inkml:trace>
</inkml:ink>
</file>

<file path=ppt/ink/ink30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1:39.81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1444 458 403 0,'0'0'119'15,"0"0"-52"-15,0 0-15 16,0 0 1-16,0 0-29 16,0 0-2-16,-151-195 2 0,142 180 4 15,-5 5-14 1,-5-4 2-16,3-2 8 0,-3 0 1 15,-6 3-18-15,9 3 7 16,2-3-9-16,1 7 1 16,-6-3 3-16,0 1 3 15,2-3-3-15,-2 8-6 16,0-7-2-16,7 3 3 16,-2 7-2-16,-5-7 2 15,0 3-2-15,-7-2 2 16,-3-5-1-16,-1-4-2 15,1 6-1-15,-2 4 5 16,-5-4-4-16,1-6-1 0,5 10 3 16,-4-3-3-1,8 8 2-15,6-1-1 0,-3 1 1 16,9-4 4-16,-13 4-2 16,8 0-3-16,-4 0 2 15,0 0-1-15,1 0 7 16,-7 0-7-16,-10 0-2 15,-2 5 0-15,-2 8-1 16,3 6 1-16,-2 4 0 16,-3-5 0-16,6 3 1 15,0-1-1-15,0 13-6 16,3-15 6-16,12 6 0 16,6-9 0-16,13-7 0 15,1 2-1-15,-2 4 0 0,-7 9 1 16,9-1-3-16,1 6 2 15,3-4 0-15,0 8 1 16,0 11-1-16,0-1 1 16,0-1 1-16,0 9-1 15,0-18 0-15,0 6 2 16,7 5-2-16,6-8-5 16,2-2 5-16,-5 4 0 15,3-13 1-15,-5-1-2 16,7 5 3-16,1-4-5 15,4 3 3-15,-5-6 0 16,9-2 1-16,-3 5-1 16,2-5-1-16,3 3 1 0,3-8 4 15,-3 0-4-15,6 2 0 16,-9-3 0-16,9 1-2 16,-4-4 0-16,8 4 2 15,-4-6 0-15,4 5 0 16,-1-3-2-16,7 0 2 15,-14 3 1-15,8-8-1 16,-1 3 0-16,0 3 0 16,-1-8 0-16,3 3 0 15,-10-2 0-15,1 1 0 16,-1 0 0-16,1-5 0 16,-9 0 1-16,5 0-1 0,1 0 0 15,1 5 0 1,3-5 0-16,2 0 0 0,-2 0 0 15,5 0 0-15,0 0 0 16,-7 0 0-16,10 0 0 16,2 0 0-16,-2-10 0 15,0-8 2-15,-1-1-1 16,-4 1-1-16,-9 4 0 16,-4 0 1-16,6-2 0 15,-9-1-1-15,-2 3 1 16,2-3 1-16,-7-3-1 15,-1-4 1-15,-2-2-2 16,9-3 3-16,-9 0-1 16,5 8-2-16,-2 3 1 15,-5-2-1-15,2 7 3 0,-6 3-2 16,0-8 1-16,0 4 7 16,4-6-2-16,-4-3-1 15,0 0-2-15,0 6-3 16,0 10 0-16,0-6 8 15,0-5-5-15,0 1 2 16,0-7-5-16,-5 10 1 16,-4 5 1-16,-3-6 4 15,2-4 0-15,-9 6-7 16,9 3 2-16,1 1 0 16,-2 0-2-16,-2 4 0 15,3-3 0-15,-2 2 3 0,-4-6 1 16,-1 2-4-16,2 6 0 15,-8-5 2-15,4 5-2 16,2-3-2-16,-11-1 2 16,14 2 0-16,-7 3 2 15,11 0 0-15,-4 3-2 16,3-4 0-16,-5 4 0 16,3 0-2-16,-1 0 2 15,-2 0 1-15,4 0-1 16,-2 0 0-16,5 0 1 15,0 0-1-15,9 0 0 16,0 0 0-16,-4 0-1 16,4 0 2-16,0 0-1 0,0 0 0 15,0 0 0-15,0 0 0 16,0 0-2-16,0 0 5 16,0 0-1-16,0 0-2 15,-4 0 0-15,4 0-1 16,0 0 3-16,0 0 3 15,0 0-5-15,0 0-1 16,0 0 0-16,0 0-6 16,0 0-25-16,0 0-5 15,0 0-65-15,26 0-73 16,-4-17-30-16</inkml:trace>
</inkml:ink>
</file>

<file path=ppt/ink/ink30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1:50.63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398 41 334 0,'0'0'61'15,"0"0"-7"-15,0 0-11 16,0 0-32-16,0 0 32 16,0 0-21-16,-139-42-10 15,127 42 5-15,7 0 4 16,-8 0-9-16,0 0-1 15,8 0-1-15,-15 0 3 0,7 15-2 16,-5 9-8-16,1 6 1 16,-8 4-4-16,4 12 4 15,-6 5-4-15,7 8 0 16,3 3 0-16,4-4 0 16,0-1 0-16,13-7 0 15,0-7 0-15,0 6-1 16,0 9 1-16,0 13 0 15,0-3 1-15,0-1-1 16,0-5 1-16,4 2-1 16,9 10 0-16,-4-3 0 15,4 2 8-15,0 6-4 16,3-9-4-16,1-2 1 0,-8 7 5 16,8-9-5-1,4-3 0-15,-4-3 9 0,5-3-10 16,-5-1 0-16,4 4 6 15,-4 3-4-15,-3-3-1 16,5 6 3-16,-10-3-2 16,4-1 3-16,0-7-4 15,-9-3-1-15,5 6 1 16,-3-6 1-16,-6 1 1 16,0 2 1-16,0 4 1 15,0-3 3-15,-2 9 2 16,-11-12-6-16,-8-4 7 15,3-16-4-15,7-10-3 16,-1-8 1-16,11-8-3 0,-8-1 7 16,-4 4 14-16,0-6 5 15,-10 5-18-15,4-9 1 16,6 0 4-16,-11 0-10 16,10 0-4-16,-3 0 1 15,-1 0-2-15,4-13 2 16,4-1-2-16,1 1 1 15,4 2-1-15,1-2 0 16,4 3 0-16,0 1 0 16,0 5 0-16,0-2-1 15,0 1-2-15,0-3-2 16,0-3 3-16,9 4-5 16,10 5 6-16,8 2 1 0,-9 0-4 15,0 0 3 1,6 0-4-16,-3 15 2 0,-3 13 3 15,7 12-1-15,-4 3 2 16,-8 11 0-16,3 8-1 16,-3 3-1-16,-4 8 1 15,4 2 1-15,-9 4-1 16,-4 13 0-16,0-9 1 16,0 14-1-16,0 7 1 15,0-4-1-15,0 6 0 16,0 15 1-16,-8-10-1 15,3-2 0-15,1 1 0 0,4-3 0 16,0-2 0 0,0-2 0-16,0-6 0 0,-4 0 0 15,-1-9 0-15,1 0 0 16,-5-4 2-16,2-5-2 16,-5-1 0-16,-6 20 2 15,0 4-2-15,-5 3 0 16,8-6-2-16,2-1 2 15,5 3 0-15,-1-8 0 16,5-15 4-16,4-7-6 16,0-20 2-16,0-12 0 15,0 5-2-15,8-8 2 16,5 5 0-16,5-4 0 16,-8 5-2-16,4-9 2 15,-5-4 0-15,-4-1 2 0,3-1-2 16,1 5 0-16,0 1 2 15,-4 9-4-15,3 4 2 16,3 5 0-16,-2-6 0 16,8 2 0-16,-8-9 0 15,-5-12 0-15,5-2-2 16,-9-11 2-16,4 6 2 16,-2-10-2-16,8-3 0 15,-1 7 0-15,-5-9-2 16,9 6 1-16,-4-1 1 0,1 0 0 15,9 10 1 1,3-1-1-16,-9-2 0 0,6-3-1 16,-1 5 1-16,-4-8 0 15,-1-3 0-15,-3-3-1 16,1-4 2-16,-6 3-1 16,2-3 0-16,-3 0 0 15,1 0 0-15,-1 0 0 16,0 0-1-16,1 0 1 15,-1 0 0-15,0 0 0 16,1 0 0-16,-5 0 1 16,4 0-2-16,0 0 0 15,5 0 1-15,-7 0 0 16,2 0-1-16,2 4 1 16,-6-4 2-16,0 0-1 15,0 0-2-15,0 0-2 16,0 0 3-16,0 0 0 0,0 0 0 15,0 0 0-15,0 0 3 16,0 0-2-16,0 0-2 16,0 0 2-16,0 0-1 15,0 0 3-15,0 0-3 16,0 0 0-16,0 0 3 16,0 0-3-16,0 0 0 15,0 0 0-15,0 0 0 16,0 0 0-16,0 0 2 15,0 0-2-15,0 0 1 16,0 0 0-16,0 0-2 16,0 0 0-16,0 0 1 0,0 0 0 15,0 0-1 1,0 4 1-16,0-4 0 0,0 0-1 16,0 0 1-16,0 0 1 15,0 0-1-15,8 2-54 16,1 9-30-16,4 5 29 15,-4-2-42-15,-9-14-245 16</inkml:trace>
</inkml:ink>
</file>

<file path=ppt/ink/ink30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1:25.74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-1262 10 12 0,'0'0'0'16,"0"0"48"-16,0 0 48 0,0 0-78 15,0 0-18-15,0 0 2 16,-13-37 4-16,13 24 5 16,0-7-9-16,0 5 7 15,0-2-9-15,0-1 1 16,0-5 1-16,-4-5-2 16,4-5 0-16,0-5-3 15,0-12 2-15,0-5-22 16,-4-16-157-1</inkml:trace>
</inkml:ink>
</file>

<file path=ppt/ink/ink30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1:25.40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1354 148 225 0,'0'0'4'0,"-228"-67"0"15,96 43-4-15,4 10-7 16,9 9-2-16,10 5 5 16,35 0 4-16,11-4 0 15,0 4 7-15,13-15-7 16,-4 6-10-16,-6-1 10 15,5 10 0-15,-9 0-23 16,-4 0 11-16,-19 0-7 16</inkml:trace>
</inkml:ink>
</file>

<file path=ppt/ink/ink31.xml><?xml version="1.0" encoding="utf-8"?>
<inkml:ink xmlns:inkml="http://www.w3.org/2003/InkML">
  <inkml:definitions/>
</inkml:ink>
</file>

<file path=ppt/ink/ink3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2:30.74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0 637 264 0,'0'0'101'16,"0"0"-19"-16,0 0-8 0,0 0-28 16,0 0-9-16,0 0-10 15,-5 0-8-15,5 0 12 16,0 0-11-16,0 0-5 16,0 0-5-16,0 0-9 15,0 0 4-15,0 0-4 16,0 0-1-16,0 0 0 15,0 11 0-15,0 2 1 16,9 5-1-16,4 5 3 16,2 1-1-16,4-1 6 15,-2-6-5-15,0-3 1 16,4 0-4-16,-4-4 2 16,2 3-2-16,1-2 0 15,5-8 1-15,-2 7 0 0,5-10 2 16,7 0-1-16,2 0-1 15,0 0 0-15,16-4 6 16,7-29-6-16,3-13 19 16,6-16-15-16,-4-1-3 15,3-4-2-15,-1-1 0 16,-3 3 1-16,-3 1 0 16,1-2-1-16,-3 7 0 15,1 8-1-15,-9 8-7 16,-6 8-2-16,-9 1 3 15,-6 6 7-15,-5 4-1 16,-6 11-2-16,-3 4 3 0,-6 8 4 16,0-3-4-16,-6 0 0 15,1 4 0-15,-1 0 7 16,1 0 2-16,-5 0 0 16,4 0-7-16,-4 0 9 15,0 0-3-15,0 0 4 16,0 0-3-16,0 0 2 15,0 0-8-15,0 0 4 16,0 0 0-16,0 0-1 16,0 0-5-16,0 0 4 15,0 0-4-15,0 0 3 16,0 0-2-16,0 0 1 16,0 0 0-16,0 0-2 0,0 0 2 15,0 0-1-15,0 0-2 16,0 0 5-16,0 0-5 15,0 0 0-15,0 0 0 16,0 0-1-16,0 0 1 16,0 0 0-16,0 0 0 15,0 0 0-15,0 0-1 16,0 0-7-16,0 0 0 16,0 0-9-16,0 0-17 15,0 0-24-15,4 0-16 16,1 4-53-16,-1 1-156 15</inkml:trace>
</inkml:ink>
</file>

<file path=ppt/ink/ink3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3:37.58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7550-2206 276 0,'0'0'67'0,"0"0"17"0,0 0-23 15,0 0-15 1,0 0-10-16,0 0-6 0,-4-58-5 16,4 54-8-16,0-12-1 15,13-3-2-15,17-8-4 16,13-2 18-16,4 2-16 15,7-4-10-15,1 1-2 16,-3 7 0-16,4 10 2 16,-1-2-2-16,-5 15 0 15,1-6 0-15,-10 6 0 16,1 0 0-16,-2 0 0 16,-5 17-1-16,3 10 1 0,-12 4 0 15,7 6 1 1,-11 3-1-16,-12 0 0 0,-1 4 3 15,-9 3 2-15,0-1 38 16,-4 1 5-16,-24 4 1 16,-18-4-16-16,1-2-12 15,0-8-3-15,4-3 2 16,-2-4-6-16,8-9-4 16,-1-3 1-16,12-5-4 15,-3-2-1-15,12-3 5 16,2 0-3-16,6-8-3 15,6 3 0-15,-4-3-2 16,1 3-2-16,4-3 4 0,0 0-5 16,0 0 1-1,0 0 0-15,0 0-1 0,0 0 0 16,0 0-2-16,0 0 0 16,0 0-3-16,0 0 2 15,0 0-5-15,9 0 6 16,8 0 2-16,6 0-3 15,5 0-1-15,4 11 3 16,4 11 1-16,2 0 0 16,-2 6 0-16,5 8 0 15,-5 8 0-15,4 2 0 16,2 1 3-16,-14-7-3 0,1 0 0 16,-3-6 1-1,-6-13-1-15,-5-3 0 16,4 1 0-16,-10-6 1 0,1-2-1 15,-3-3 0-15,2-1 0 16,1-7 0-16,-2 2 0 16,3-2-8-16,-3 0-24 15,-3 0-12-15,3 0-12 16,-3 0-49-16,-1 0-49 16,2-6-143-16</inkml:trace>
  <inkml:trace contextRef="#ctx0" brushRef="#br0" timeOffset="-907.33">7743-2479 453 0,'0'0'144'0,"0"0"-95"15,0 0 1-15,0 0-24 16,0 0-14-16,0 0-5 16,0 0-2-16,0 0 1 15,0 0-2-15,-1 0 16 16,1 0 4-16,0 0-3 16,0 0-3-16,0 0 11 0,0 0-6 15,0 0-13 1,0 0-3-16,0 0-2 0,0 0 2 15,0 0-5-15,0 0 1 16,0 0 0-16,0 0-3 16,0 0 0-16,0 0 3 15,0 26-2-15,0 14-1 16,1 4 3-16,15 21 3 16,-6-2-4-16,2 7 5 15,4-2-6-15,-7 5 0 16,9 3 1-16,-2-5-2 15,0 7 0-15,-3-7 6 16,-8-6-6-16,5-8 0 0,-3-5 2 16,-2-16-2-1,3-11 0-15,-8-7-1 0,5-6 0 16,-5-8 1-16,0-2 0 16,0-2 2-16,0 0-2 15,0 0 1-15,1 0 3 16,-1 0-2-16,0 0-2 15,0 0-1-15,0 0-6 16,0 0-13-16,0 0-18 16,0 0-56-16,0-6-83 15,0-19-173-15</inkml:trace>
  <inkml:trace contextRef="#ctx0" brushRef="#br0" timeOffset="810.55">8949-1766 474 0,'0'0'181'16,"0"0"-81"-16,0 0-33 15,0 0-30-15,0 0-25 16,0 0 13-16,0-13-15 16,0 4-5-16,0 2-3 0,0-3-2 15,0-2 2-15,18 3-2 16,0-9 0-16,1 5-2 15,8 7 1-15,-4-5 1 16,14 6-1-16,-14 1 1 16,6 4-4-16,-3 0 3 15,7 0 1-15,-6 22 0 16,-3 17-1-16,1-2 1 16,-8 10-2-16,-4 0 4 15,-7 4-4-15,-2-1 4 16,-4 1-2-16,0 3 1 15,0-2 0-15,0-5 14 16,-10-8 12-16,-11-7 2 0,-3-10-4 16,-2-1-2-1,-9-2 6-15,-2-4-4 0,2-6-3 16,0 1-1-16,-1-10 1 16,8 0-4-16,-5 0-9 15,7 0-4-15,-2 0 1 16,9 0-5-16,3-15 0 15,2 3-1-15,2 2 0 16,8 0-1-16,0 4 0 16,4 1-2-16,0-3-1 15,0-7-4-15,0-2-5 16,20-5 0-16,7 3 1 16,5 0 2-16,3 10 1 15,3 1 5-15,-6 8-2 0,4 0 1 16,-4 0-5-16,4 0 8 15,-1 0 0-15,0 13-1 16,-5 10 2-16,7 5 1 16,-3 2-2-16,0-2 2 15,1 6-1-15,-5-6 1 16,1-2 1-16,-2 0-1 16,-5-8-2-16,-3-5-8 15,-7 0-10-15,2-10-2 16,-10-3-21-16,7 4-14 15,1-2-70-15,-5 2-105 16,-5-4-20-16</inkml:trace>
  <inkml:trace contextRef="#ctx0" brushRef="#br0" timeOffset="1942.84">9968-2369 333 0,'0'0'249'0,"0"0"-120"15,0 0-38-15,0 0-34 16,0 0-36-16,0 0-7 15,-20-1-3-15,20 1-4 16,-4 0-6-16,-2 22 6 16,-3 18-2-16,-2 9-1 0,-5 17 0 15,1 7-4-15,-7 10 8 16,-11 4-3-16,3 0 2 16,1-12 2-16,4-25 6 15,10-22 1-15,5-13 6 16,6-15 0-16,4 0-8 15,0 0 2-15,0 0-11 16,0 0-2-16,0 0 2 16,0 0-5-16,0 0 0 15,0 0 0-15,0 0-2 16,0 0 2-16,0 0-2 16,23 0 1-16,3-5 1 0,12 1-1 15,-2-2 1-15,11 4 0 16,6 2 0-16,-2 0 0 15,-2 0 0-15,-2 0 0 16,-2 0 0-16,-2 0-1 16,-8 2-2-16,-5 4-1 15,-1-6-3-15,-8 4 1 16,-11-4 0-16,-1 0 2 16,-9 0 4-16,0 0 0 15,0 0 0-15,0 0 1 16,0-27-1-16,0-4-11 15,0-2-17-15,0 2-42 16,0 4-72-16,0 9-211 16</inkml:trace>
  <inkml:trace contextRef="#ctx0" brushRef="#br0" timeOffset="1356.41">9887-1927 601 0,'0'0'148'16,"0"0"-3"-16,0 0-85 0,0 0-25 15,0 0-12-15,0 0-8 16,-26 43 0-16,26-42-9 16,0 3 4-16,0 1-10 15,0-2-3-15,0-3 3 16,9 0 3-16,34 0-2 16,12 0-1-16,9-21 0 15,1-6 1-15,11-2 1 16,-1 5-2-16,4-10 0 15,-8 14-4-15,-12-7 8 16,-8 13-4-16,-12 1 2 16,-1 3-2-16,-15 8 0 15,2-1-4-15,-9 3 3 0,-3 0-1 16,-12 0 0-16,3 0 1 16,-4 0-6-16,0 0 7 15,0 0 6-15,0 0-5 16,0 0-2-16,0-4 0 15,0 4 1-15,0 0 2 16,0-4-2-16,0 4 0 16,0-4-11-16,0 4-19 15,-5-4-41-15,-24 1-83 16,-11 3-142-16</inkml:trace>
  <inkml:trace contextRef="#ctx0" brushRef="#br0" timeOffset="6129.38">12880-1751 257 0,'0'0'202'16,"0"0"-96"-16,0 0-29 0,0 0-12 15,0 0-43-15,0 0 1 16,0-27-17-16,0 17-2 15,0-1 5-15,0-7-3 16,0 3 8-16,0-2 4 16,0 3 4-16,5-2-3 15,8-2-5-15,3 5-4 16,0-5-2-16,-1 2-7 16,-4 6 8-16,5-2-2 15,-3 6-3-15,-2-1-1 16,5 1-3-16,-2 2 1 15,5 4 0-15,0 0-1 16,2 0 0-16,9 0 1 16,0 0 0-16,2 4-1 15,0 19 0-15,0 2 1 0,-2 2 1 16,-1 4 0 0,-3-1-1-16,-3 2-1 0,2 0 2 15,-3 6 1-15,-5-7 0 16,-1 5-2-16,-4-2 0 15,1 0 1-15,-7 0 0 16,2 1 3-16,0-4 0 16,-8-4 5-16,0 2-1 15,0-2-5-15,0 1 11 16,0 6-7-16,0-3 2 16,0-6-4-16,-12 1-6 0,2-7 11 15,-3-6-7-15,0 2 4 16,-2-9 6-16,2 1 1 15,-6 7 4-15,3-13-4 16,-8 7-3-16,2-4-6 16,-6 0-5-16,5-4 11 15,0 0-1-15,-2 0-7 16,1 0 13-16,2 0-13 16,-3 0-1-16,2-4-1 15,1-9-2-15,-2-5 0 16,8 5 1-16,-2-1-1 15,8 4-1-15,0-1 1 16,9 3 0-16,-8 0-2 16,5 1-1-16,4 4-4 0,0-5-15 15,0 4-8 1,0-5-11-16,0-3-46 0,0-3-88 16,4 2-143-16</inkml:trace>
  <inkml:trace contextRef="#ctx0" brushRef="#br0" timeOffset="3479.59">12917-2060 103 0,'0'0'526'15,"0"0"-413"-15,0 0 28 16,0 0-78-16,0 0-25 16,0 0-14-16,0 0-4 15,0 6-13-15,0 15-5 16,0 10 0-16,0 23-1 16,0 11 7-16,0 13-2 15,9 0-4-15,1-3-1 16,8-1-1-16,0-8 1 15,-9-6-1-15,6-16 0 16,-7-7 0-16,0-17-5 0,0-8-27 16,-3-9-35-1,-5-3-31-15,0 0-85 0,0 0-195 16</inkml:trace>
  <inkml:trace contextRef="#ctx0" brushRef="#br0" timeOffset="3854.9">13505-2006 283 0,'0'0'454'16,"0"0"-364"-16,0 0-4 15,0 0-68-15,0 0-12 16,0 0-5-16,120-65 1 16,-52 37-2-16,3-1 0 15,-1 3 1-15,-3 1-1 16,-3 7 0-16,-14-1 0 15,-11 6 0-15,-8 1 0 16,-6 10-11-16,-11-6-20 16,2 8-24-16,-7 0-25 0,-5-3-52 15,-4 3-40-15,0 0-176 16</inkml:trace>
  <inkml:trace contextRef="#ctx0" brushRef="#br0" timeOffset="4409.91">13685-2359 468 0,'0'0'152'0,"0"0"-15"0,0 0-11 15,0 0-63-15,0 0-27 16,0 0-22-16,-29 0 0 15,29 0-14-15,0 0-4 16,0 11 3-16,0 20-1 16,0 14 2-16,17 6 2 15,6 5 7-15,0-2-8 16,5 3 1-16,-11-5-1 16,-2-8 0-16,-4 0 0 15,3-14 1-15,-7-9 2 16,1-3-4-16,-2-9 0 15,-1 5 0-15,-1-5 0 16,0 2 2-16,-1 3-2 16,2-5 0-16,-1-4 0 15,-4 7 0-15,4-7 3 0,1 5-2 16,-4-1 0-16,3-2-1 16,1 5 0-16,1-3 1 15,-2 4-1-15,-3-3-1 16,4 3 1-16,-1-4 1 15,3-1-1-15,-2-3-1 16,-1 1 1-16,-4-2 1 16,0-2-1-16,0 2-1 15,0-4-1-15,4 0-2 16,1 3-4-16,1-3-8 0,-6 0-9 16,4 0-17-1,5 0-23-15,2 0-34 0,5 0-49 16,-6-7-116-16</inkml:trace>
  <inkml:trace contextRef="#ctx0" brushRef="#br0" timeOffset="7447.83">14514-2346 355 0,'0'0'220'0,"0"0"-156"16,0 0 26-16,0 0-41 15,0 0-23-15,21-206-1 16,13 172-8-16,10 3-8 16,2 9-2-16,2 8-5 0,7 14-1 15,0 0 0-15,-4 0-1 16,0 5 2-16,0 22-2 15,-8 15 2-15,-6-2 0 16,-10 5 0-16,-7 2-1 16,-18 8 13-16,-2-2 10 15,0 2 4-15,0 0-8 16,-15-1 0-16,-15-7-9 16,-2-11 2-16,4-8-4 15,4-5-8-15,2-12 5 16,2-4 6-16,7-4-8 15,1 1 3-15,8 0 5 16,4-1-2-16,0-3-6 16,0 0-3-16,0 0 0 15,0 0-1-15,0 0 0 0,0 0-2 16,0 0-1-16,0 0 3 16,0 0 0-16,0 0-1 15,14 0-5-15,12 0 2 16,12-7-1-16,3 3 2 15,1 4 3-15,7 0-1 16,0 0-1-16,1 0 1 16,-8 0 1-16,8 22-3 15,-10 1 0-15,3 4 3 16,-4 2 0-16,-2 2 2 0,-3-4-2 16,-3 2-2-16,-7-2 1 15,1-7-6-15,-6-1-8 16,1 0-14-16,-4-6-10 15,3-2-18-15,1 2-55 16,-5 0-71-16,-8-13-161 16</inkml:trace>
  <inkml:trace contextRef="#ctx0" brushRef="#br0" timeOffset="6802.71">14584-2453 343 0,'0'0'217'0,"0"0"-132"16,0 0 1-16,0 0-46 15,0 0-25-15,0 0-15 0,10 19 8 16,5 26 16-16,5 18 22 15,5 9-3-15,1 3-25 16,1 5-3-16,5-4-10 16,-6-3-2-16,-1-7-1 15,-6-8-2-15,-3-10 1 16,-3-10-1-16,-7-14 0 16,-1-5 1-16,0-17-1 15,-5 2 0-15,0-4-4 16,0 0-16-16,0 0-35 15,0 0-54-15,-5 0-233 16</inkml:trace>
  <inkml:trace contextRef="#ctx0" brushRef="#br0" timeOffset="4990.59">14643-2522 403 0,'0'0'124'0,"0"0"-28"16,0 0-10-16,0 0-35 15,0 0 1-15,0 0-18 16,0 0-3-16,0 0-1 16,0 4-12-16,0 6-5 15,0 0 0-15,0-3-6 16,0 1 4-16,0 0-6 16,0-5 0-16,0 5-3 15,0-4-2-15,0-4 2 16,0 0 4-16,0 0-5 15,0 0 0-15,0 0 1 16,0 0-4-16,0 0 6 16,0 0-8-16,0 7-9 15,0 2-29-15,11 5-39 0,-11 3-82 16,0-4-228 0</inkml:trace>
  <inkml:trace contextRef="#ctx0" brushRef="#br0" timeOffset="7956.48">15868-2138 622 0,'0'0'131'16,"0"0"25"-16,0 0-70 16,0 0-37-16,0 0-15 15,0 0-10-15,0 0-14 16,0 0-1-16,0 0-7 15,0 3-2-15,0 21 0 16,10 12 0-16,6 13 2 16,-3 2-2-16,3 1 1 15,-2 8 1-15,2-2-2 16,0 0 1-16,-3-6 0 16,2 1-1-16,1-10 0 0,-5-4 0 15,2-7 0 1,-7-7-1-16,-2-3 2 0,-4-6-1 15,5-7 0-15,-5 5 1 16,0-5-1-16,0-1 2 16,0-2-2-16,0 2 0 15,0-2 1-15,0-2-1 16,0-4 1-16,0 3-1 16,0-3 0-16,0 0 2 15,0 0-2-15,0 0-2 16,0 0 2-16,0 0 2 15,0 0-2-15,0 0-5 16,0 0-14-16,4 0-24 16,-4-3-45-16,0-25-142 15</inkml:trace>
  <inkml:trace contextRef="#ctx0" brushRef="#br0" timeOffset="3149.9">11577-2389 468 0,'0'0'85'0,"0"0"8"16,0 0-14-16,0 0-32 16,42-238-1-16,-1 182-4 15,9 3-29-15,13 6-7 16,9 16 5-16,2 1-8 15,5 11-2-15,-5 10-1 16,1 9 0-16,-11 0-1 16,-5 9 2-16,-8 30 3 15,-12 9-4-15,-10 14-1 16,-11 12 0-16,-14 4 2 0,-4 9 0 16,0-4 11-1,-36-8-4-15,-8-1 6 0,-11-16 6 16,0-11-6-16,0-12-6 15,8-9 5-15,4-16-2 16,8-3-4-16,10-7 8 16,15 0-8-16,2 0 9 15,8 0-4-15,0 0-7 16,0 0-5-16,0 0-1 16,0 0 0-16,8-15-2 15,27-9-2-15,9-1 3 16,5 7 0-16,-1 10-2 15,7 8 0-15,0 0 3 16,0 0-2-16,-3 8 3 16,-5 14-2-16,-4 6 2 0,-2 4 0 15,-6 5-2 1,0-3-3-16,-5-3-18 0,-1-5-20 16,-3-4-8-16,-3 0-65 15,-10-8-56-15,-2-7-180 16</inkml:trace>
  <inkml:trace contextRef="#ctx0" brushRef="#br0" timeOffset="2593.98">12030-2786 545 0,'0'0'169'15,"0"0"-54"-15,0 0-33 16,0 0-53-16,0 0-10 16,0 0-12-16,-14 60-6 15,14 22 0-15,0 10 2 16,0 16 7-16,16 6 0 16,3-9-4-16,0-8-6 0,-9-6 4 15,2-16-3 1,-3-20 0-16,-5-19-1 0,-4-10 0 15,0-17 0-15,0-5 0 16,0-4-1-16,0 0-15 16,0 0-41-16,-13 0-97 15,-23-4-182-15</inkml:trace>
  <inkml:trace contextRef="#ctx0" brushRef="#br0" timeOffset="93136.15">8908-811 560 0,'0'0'135'0,"0"0"0"16,0 0-50-16,0 0-39 15,0 0-15-15,0 0-18 16,0 0-10-16,-81-11-3 0,81 11-1 15,0 0 0 1,0 0-10-16,0 18 11 0,8 12 0 16,24 10 0-16,5 6 0 15,-3 1 0-15,6 4 0 16,0-4 0-16,-5-6-1 16,-2-7 1-16,-15-4 0 15,1-9 0-15,-8-11 3 16,-2-5-3-16,-2-1-3 15,2-4-19-15,-9 4-20 16,4-2-15-16,-4 1-4 16,0-3-9-16,0 0-10 15,-24 0-47-15,-7 0-76 16,-5 0-29-16,-5-5 232 0,-1-3 76 16,7 3 40-16,3 1 31 15,9 4-39-15,15 0-20 16,-4 0-17-16,12 0-20 15,0 0-40-15,0 0-11 16,0 0 0-16,0 0-4 16,0 0 0-16,12 0 4 15,19 0 3-15,6 9-1 16,2 1-2-16,7-2 13 16,5-4 1-16,4 0-5 15,-11-4-8-15,-1 0 3 16,-8 0 0-16,-12 0 5 15,-10-4-6-15,2-10 11 16,-11-6 15-16,3-12 2 0,-7-4-11 16,0-1-10-16,0 3-6 15,0 0 6-15,0 14-7 16,0 4 4-16,-7 9 0 16,7 7 5-16,-4 0 0 15,4 0-7-15,0 0 2 16,-5 0-6-16,0 0 0 15,-8 0-1-15,-5 0 0 16,-11 9-1-16,-1 22-2 16,-8 0-7-16,3 7-12 15,8-10 1-15,3-3 3 16,11 1-18-16,-1-1-19 0,5-2-33 16,0-5-44-16,-1-9-140 15</inkml:trace>
  <inkml:trace contextRef="#ctx0" brushRef="#br0" timeOffset="94651.17">9110 5 288 0,'0'0'168'0,"0"0"-70"15,0 0-50-15,0 0-8 16,0 0 14-16,0 0-17 16,59 91-5-16,-34-50-8 15,-5-1 11-15,-1-1-25 16,1-7-9-16,-5 2 4 16,4-6-3-16,-11-9-2 0,-8-8 1 15,5-5 0-15,-5-6-2 16,0 0-3-16,0 0-5 15,0 0 3-15,0 0-5 16,0-6-38-16,-13-24 0 16,-15-9-21-16,9-4 32 15,-7-12 20-15,1 5-2 16,1-5 3-16,2 0-3 16,-3 8 14-16,11 7 1 15,1 12 5-15,4 13 18 16,2 6 9-16,7 3 41 15,0 6-27-15,0 0-34 16,0 0-2-16,0 0 0 0,0 0 3 16,0 0-5-1,20 0 4-15,-1 0-5 0,10 0 11 16,-7 0 2-16,7 10-2 16,-5 3-10-16,3 12 9 15,-4-3 6-15,0 3 7 16,-6 0-14-16,-2-8-4 15,4 3-2-15,-11-1 5 16,1-15 0-16,0 9-2 16,-8-9-5-16,4-4 0 0,-5 0-1 15,0 0-1 1,4 0 2-16,-4 0 4 0,0 0 8 16,0 0 7-16,0 0 3 15,0 0 7-15,0 0-4 16,0-17-7-16,0-18-15 15,0-9-2-15,0-5-4 16,-10 8-2-16,5 2 0 16,1 7-3-16,4 6-3 15,0 1-4-15,0 3-1 16,0 3 1-16,0 2-6 16,0 6 5-16,0 1 1 15,0 0 6-15,9 10 4 16,1-4-6-16,2 4 4 15,2 0 0-15,6 0-2 0,5 0 5 16,4 0 1-16,2 24-1 16,-2 9 1-16,5 3 0 15,0 7 3-15,-7 8 4 16,10 3-6-16,-10-3 3 16,-5-3 0-16,1-8-2 15,-8-9-1-15,-4-4 0 16,-1-10 1-16,-5-6-2 15,-1-9 0-15,-4 3 0 16,0-4 0-16,0 4 2 16,4 1-2-16,-4-2 0 15,0-4-1-15,0 0 1 0,0 0 1 16,0 0-1 0,6 0-15-16,-6 0-38 0,0 0-55 15,0 0-31-15,0 0-336 16</inkml:trace>
  <inkml:trace contextRef="#ctx0" brushRef="#br0" timeOffset="93638.8">8914-113 220 0,'0'0'423'0,"0"0"-279"16,0 0-23-16,0 0-58 0,0 0-26 15,0 0-16 1,-23-4-13-16,23 4-8 0,0 8 0 16,0 21-3-16,0 29 3 15,0 8 0-15,13 5 1 16,5 2-1-16,4 2 2 15,6-5-1-15,-2-10-1 16,-1-12 0-16,-11-17 0 16,2-8 0-16,-10-13 0 15,3-2-1-15,-5-4-19 16,-4-3-10-16,0-1-25 16,3 0-46-16,4 0-74 15,-7 0-138-15</inkml:trace>
  <inkml:trace contextRef="#ctx0" brushRef="#br0" timeOffset="95129.98">9960-341 118 0,'0'0'140'16,"0"0"-89"-16,0 0-13 16,0 0 0-16,0 0 1 15,0 0-11-15,33 0 18 16,-33 0 17-16,4 0-18 15,-4 0-12-15,0-8 0 16,0-6-3-16,0 5-13 16,0 1-5-16,0-1 21 15,0 9-9-15,-8-3-1 16,-3 3-1-16,6 0 7 0,-4 0-9 16,2 0-13-16,-2 0-6 15,5 16-1-15,2 6 0 16,-2 0 0-16,4-2 0 15,0 8 0-15,0 2 0 16,0-2 0-16,0 2-2 16,10-7 2-16,10-2 0 15,5-5 0-15,1-6-16 16,12-5-52-16,-6-5-44 16,4 0-41-16,-17-24-107 15</inkml:trace>
  <inkml:trace contextRef="#ctx0" brushRef="#br0" timeOffset="95645.95">9960-341 193 0,'201'-90'77'0,"-201"94"-21"0,0 3 21 16,7-1-32-16,9 6-19 15,3-4 14-15,6 2-26 16,0-6-3-16,-4-4-9 16,3 0 1-16,-1 0-3 15,-6 0 0-15,2 0-6 0,-7 0-36 16,4-14 8-16,-12-6-52 16,-4-4 24-16,0 3 19 15,0-2 39-15,0 3 4 16,0 3 28-16,0 0 39 15,0 6 25-15,0-1-8 16,0 3-22-16,-9 5 5 16,-2 4 0-16,11 0-5 15,-3 0-14-15,3 0-27 16,0 0-15-16,0 0-3 16,0 13-2-16,0 17 1 15,0 10 12-15,0-1 6 16,23 0-7-16,-9 5 1 15,7-3-9-15,-1-4 3 16,-1-2-8-16,-3 1 0 0,-3-4 0 16,-3-2 1-16,5-10-2 15,-10-5-2-15,7 4-43 16,-3-5-58-16,-5-6-76 16,0-2-293-16</inkml:trace>
  <inkml:trace contextRef="#ctx0" brushRef="#br0" timeOffset="95246.67">9960-341 193 0</inkml:trace>
  <inkml:trace contextRef="#ctx0" brushRef="#br0" timeOffset="96540.08">10607-607 288 0,'0'0'57'0,"0"0"28"16,0 0-54-16,0 0 11 15,0 0 13-15,0 0-5 16,-45-31-12-16,40 31-7 16,-5 0-16-16,1 12-11 15,2 16 6-15,-2 6 8 16,9-6 2-16,0 2-9 15,0-2 11-15,0 0-11 16,0-2-8-16,21-4-3 16,-7-4 7-16,9-6-7 0,-1-11 2 15,-3-1-1-15,4 0 0 16,0-5-1-16,2-30-4 16,-5 4-21-16,-5-12-17 15,-3-1-31-15,-8-7 15 16,-4 1 0-16,0-1 12 15,0 7 8-15,0 0 34 16,-16 5 4-16,-7 3 11 16,0 0 44-16,-5 7-9 15,8 7 65-15,4 13-46 0,6 1 13 16,5 8 10 0,5 0-53-16,-4 0-6 0,4 0-14 15,0 0-9-15,0 0-3 16,0 0-6-16,0 25 2 15,0 6 1-15,19 3 0 16,8 6 3-16,1 4-2 16,-2 0 0-16,7-6 6 15,-2 0-6-15,1-10-1 16,-5-4 0-16,1-5 0 16,-5-8-9-16,-7-7 4 15,0-4-2-15,1 0-15 16,-2 0 14-16,5 0 0 15,-8-26-7-15,-4-3-8 16,-6-7-1-16,-2 0 3 0,0 1 18 16,0 1 3-16,0 1 0 15,0 0 14-15,-2 11 21 16,-16 5-2-16,7 6-1 16,0 9 2-16,2 2-7 15,5 0-1-15,2 0-9 16,-2 0-9-16,4 0-8 15,0 0-3-15,0 13 1 16,0 4 0-16,0 9 1 16,19-4 1-16,1 4 0 15,6-4 0-15,-5-5 0 16,8 1 0-16,-3-3 0 0,-3-4 0 16,9-4-31-16,-5 4-8 15,1-2-40-15,2-5-59 16,-5 1-45-16,-10-5-219 15</inkml:trace>
  <inkml:trace contextRef="#ctx0" brushRef="#br0" timeOffset="96720.39">11377-869 364 0,'0'0'198'0,"0"0"-126"16,0 0-47-16,0 0-25 16,0 0-9-16,0 0-117 15,-5 0-173-15</inkml:trace>
  <inkml:trace contextRef="#ctx0" brushRef="#br0" timeOffset="67240.36">12781-984 436 0,'0'0'90'0,"0"0"-21"16,0 0-11-16,0 0-2 16,0 0-10-16,0 0-6 15,0 0-6-15,0 0-1 16,0 0-11-16,0 0-4 15,0 0 7-15,0 0-3 16,0 0-1-16,0 0 3 0,0 0-3 16,0 0-11-1,0 0 5-15,0 0 4 0,0 0-9 16,0 0-1-16,0 0 1 16,0 0 0-16,0 0 1 15,0 0-5-15,0 0-5 16,0 0 5-16,0 0 0 15,0 0 4-15,0 0 4 16,0 0-5-16,0 0-5 16,0 0-4-16,0 0 1 15,0 0-1-15,0 0 1 16,0 0-1-16,0 0 0 0,0 0 0 16,0 0 0-16,0 0 0 15,0 0 0-15,0 0 0 16,0 0-1-16,0 0 1 15,0 0-1-15,0 0 1 16,0 0-3-16,0 0 3 16,0 0-2-16,0 0-2 15,0 0 4-15,0 0 0 16,0 0 0-16,0 0 0 16,0 0 0-16,0 0 0 15,0 0 0-15,0 0 0 16,0 0 0-16,0 0-1 15,0 0 1-15,0 0 0 16,0 0 0-16,0 0 0 16,0 0 0-16,0 0 0 0,0 0 0 15,0 0 0-15,0 0 0 16,0 0-1-16,0 0 1 16,0 0 0-16,0 0-1 15,0 0 1-15,0 0 0 16,0 0 0-16,0 0 1 15,0 0-2-15,0 0 1 16,0 0-3-16,0 0-17 16,0-3-11-16,0-1-7 15,4-6-17-15,6-3-32 16,-1-12-56-16,-6-8-252 16</inkml:trace>
  <inkml:trace contextRef="#ctx0" brushRef="#br0" timeOffset="68350.13">12835-844 164 0,'0'0'100'0,"0"0"-51"0,0 0 4 15,0 0 5-15,0 0-16 16,0 0-8-16,-11 0-7 16,11 0 0-16,0 0-1 15,0 0-10-15,0 0 3 16,-4 0 4-16,4 0 11 15,-9 0 4-15,5 0-8 16,-3 0 3-16,2 0 5 16,-3 0-9-16,6 0-1 15,-2 0-6-15,0 0-1 16,-2 0-2-16,6 0-1 16,0 0-3-16,0 0-5 0,0 0-6 15,0 0 0 1,0 0 0-16,0 0-3 0,0 0 3 15,0 0 0-15,0 0 8 16,0 0-5-16,0 0-6 16,0 0 3-16,0 0-4 15,0 0-3-15,0 18 2 16,0 17 1-16,20 17 0 16,9 2 0-16,2 5 0 15,-1 3-2-15,11-4 2 16,-2-2 2-16,0 2-2 15,-3-7 0-15,-1 1 0 16,-6-17 0-16,-10-3 0 0,-3-10 1 16,-10-8-1-1,-6-7 0-15,0-1 0 0,0-4 0 16,0-2 0-16,0 0 0 16,0 0 4-16,0 0 4 15,0 0-2-15,0 0-1 16,0 0-2-16,0 0 0 15,0 0-3-15,0-12-11 16,-26-5-29-16,-4-1-33 16,0-1-44-16,0 6-47 15,-4-2-45-15,4 1-92 16</inkml:trace>
</inkml:ink>
</file>

<file path=ppt/ink/ink3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3:10.00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22 291 256 0,'0'0'42'15,"0"0"7"-15,0 0 10 16,0 0-19-16,0 0 17 16,0 0-15-16,0 0-12 15,-23 0-4-15,23 0-11 0,0 0 4 16,0 0-5-16,0 0 6 16,0 0 18-16,0 0-13 15,0 0-8-15,0 0-1 16,0 0 0-16,0 0-6 15,0 0-7-15,0 0 1 16,0 0-2-16,0 0-2 16,0 0 8-16,15 0 4 15,14 0 11-15,0 0-10 16,1 0-3-16,5 0-1 16,4 0-2-16,2 0 5 15,1 0-8-15,1 0-2 0,8 0 0 16,0 0 3-1,1 0 0-15,-1 0 0 0,0 0-1 16,-8-4-3-16,4-3 1 16,1 7 1-16,-6 0-3 15,7 0 0-15,-8-4 1 16,8 4-1-16,-6 0 0 16,4 0 0-16,-4 0 0 15,4-3 0-15,2-3 0 16,-4 5 1-16,1-2-1 15,8-1 0-15,-3-3 0 16,8 2 1-16,-5 1 0 16,1-1-1-16,0-4 0 0,-4 1 0 15,0-1 0 1,0 5 0-16,-8-6-1 0,2 10 2 16,-3-9-1-16,2 1 0 15,-5 2 0-15,0-1 1 16,2-1-1-16,-7 6 0 15,1-2 6-15,-3 4-7 16,3-4 1-16,0 0-5 16,0 0 5-16,2-2 0 15,8-1 0-15,-9 1 0 16,9 0 0-16,0 3 0 16,5-1 0-16,-8-3 0 15,6 3 0-15,-2-4 0 16,-2 3 0-16,-2-5 1 0,-3 5-1 15,6-3 0-15,-10 4 0 16,-5 0 0-16,-1-3 0 16,-4 4 0-16,-11-1 0 15,7-2 0-15,-6 6 6 16,0 0-6-16,-3 0-1 16,5-4-4-16,-2 4 5 15,5-3 0-15,0 3 0 16,2-7 0-16,-2 6 0 15,-5-7 0-15,5 4 0 16,0 1 0-16,4-1 0 16,-4 4 0-16,0 0 0 15,-1 0 0-15,-3 0 2 16,-6 0 0-16,-1 0-1 0,-5 0-1 16,-1 0 0-16,-3 0 1 15,4 0-1-15,-4 0 0 16,0 0 3-16,0 0 3 15,0 0-3-15,0 0 0 16,0 0 2-16,0 0-4 16,0 0 3-16,0 0 2 15,0 0-1-15,0 0 1 16,0 0-4-16,0 0 1 16,0 0-3-16,0 0 5 15,0 0-5-15,0 0 0 0,0 0 2 16,0 0-2-1,0 0 0-15,0 0-1 0,0 0 2 16,0 0-2-16,0 0 2 16,0 0-1-16,0 0 0 15,0 0 0-15,0 0 1 16,0 0-1-16,0 0-1 16,0 0 1-16,0 0 0 15,0 0 0-15,0 0 0 16,0 0 2-16,0 0-4 15,0 0 3-15,0 0-1 16,0 0 0-16,0 0 0 16,0 0 0-16,0 0-1 15,0 0 1-15,0 0 0 16,0 0 1-16,0 0-1 0,0 0 0 16,0 0 0-16,0 0 0 15,0 0 1-15,0 0-1 16,0 0 0-16,0 0-1 15,0 0 1-15,0 0-1 16,0 0 4-16,0 0-3 16,0 0 0-16,0 0 0 15,0 0 0-15,0 0 0 16,0 0 0-16,0 0 0 16,0 0-1-16,0 0 1 15,0 0 2-15,0 0-2 16,0 0 1-16,0 0 3 0,0 0-3 15,0 0 2-15,0 0-1 16,0 0-1-16,0 0 5 16,0 0-5-16,0 0 2 15,0 0 5-15,0 0-6 16,0 0 3-16,0 0-1 16,0 0 0-16,0 0 1 15,0 0-5-15,0 0 3 16,0 0-3-16,0 0 1 15,0 0-1-15,0 0 0 16,0 0 0-16,9 0 0 16,3 0 0-16,-2 0 0 15,-6 0 1-15,-4 0 2 0,0 0-2 16,0 0-1-16,5 0 0 16,3 0-4-16,0 0-19 15,7 0-15-15,3 0-34 16,-4 0-68-16,-6 0-190 15</inkml:trace>
</inkml:ink>
</file>

<file path=ppt/ink/ink3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2:27.46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2485 4261 268 0,'0'0'69'16,"0"0"20"-16,0 0-8 15,0 0-6-15,0 0-46 16,0 0-6-16,0 0-7 16,31 0 0-16,-27 5 21 15,0-1-19-15,2 1 1 16,-2-1-6-16,1 1-1 16,1-5 6-16,-6 7-9 15,4-1 5-15,0-6-2 0,1 2-10 16,3-2-1-16,1 9 3 15,4-3-4-15,2-1 6 16,3 7 5-16,-9-6-10 16,6 6 6-1,1-2-6-15,4-7 0 0,-11 3 1 16,8 0-2-16,-4-4 1 16,-4 0-1-16,2 2 1 15,2-4 0-15,5 0 3 16,-1 0-4-16,12 0 1 15,8-6 1-15,9-33 5 0,16-19-6 16,6-15 2 0,1-12 0-16,5-10 0 0,1 3-2 15,0 4-1-15,-2 8 1 16,-14 7-1-16,-11 12 0 16,-4 10-8-16,-8 7-10 15,-10 13 8-15,-3 4 5 16,-4 9 5-16,-10 9-9 15,-9 5 9-15,0 4 0 16,0-6 1-16,0 6-1 16,4-2 0-16,-4-2 0 15,0 0 1-15,5 0 3 16,-5 4-1-16,0 0-2 16,0 0 2-16,0 0 5 15,0 0 1-15,0 0-3 0,0 0-2 16,0 0 1-16,0 0-5 15,0 0 3-15,0 0-2 16,0 0-1-16,0 0 4 16,0 0-4-16,0 0 0 15,0 0 3-15,0 0 2 16,0 0-2-16,0 0-1 16,0 0-1-16,0 0 2 15,0 0-1-15,0 0 1 16,0 0-2-16,0 0 0 15,0 0 2-15,0 0-3 16,0 0 0-16,0 0-2 0,0 0 1 16,0 0 0-16,0 0 0 15,0 0-19-15,0 0-34 16,0 0-24-16,0 24-11 16,0 3-29-16,0 18-124 15</inkml:trace>
</inkml:ink>
</file>

<file path=ppt/ink/ink3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3:50.39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0 456 809 0,'0'0'0'15,"0"0"0"-15,0 0 33 16,0 0 9-16,0 0-20 15,0 0-11-15,0 0-1 16,0 0-6-16,64 16 4 16,2-16 5-16,18-14 8 15,10-6-12-15,18-7 2 16,18-4-2-16,14 1-8 16,7-1 2-16,23 0 4 15,26 11-5-15,20-4-1 16,14 1 7-16,-11 1-8 15,-7-7-2-15,-11 5 2 16,-14-3 3-16,-12 3-3 0,-38 2 0 16,-18 0-1-16,-22 6 1 15,-27 7-2-15,-7-3 6 16,-12 5-4-16,-11 0 0 16,-9 7 0-16,-6 0 1 15,-9 0-1-15,-6 0 0 16,-2 0 0-16,-8 0 1 15,-4 0-1-15,0 0 0 16,0 0 4-16,0 0-1 16,0 0 7-16,0 0-1 15,0 0 1-15,0 0-3 16,0 0 1-16,0 0-4 0,0 0 2 16,0 0-6-16,0 0 1 15,0 0-1-15,5 0 0 16,-1 0-2-16,-4 0-27 15,0 0-27-15,0 0-53 16,0 0-149-16</inkml:trace>
</inkml:ink>
</file>

<file path=ppt/ink/ink3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1:29.93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4023-1266 664 0,'0'0'61'15,"0"0"26"-15,0 0-40 16,0 0-45-16,0 0-2 16,0 0-25-16,-60 95-123 0,-11-25-252 15</inkml:trace>
  <inkml:trace contextRef="#ctx0" brushRef="#br0" timeOffset="-1703.95">1737-743 592 0,'0'0'57'16,"0"0"-16"-16,0 0 48 16,0 0-60-16,0 0-20 15,0 0-9-15,0-4-3 16,0 42 3-16,4 12 0 15,10 15 0-15,14 8-2 16,-6 6 1-16,-3 9 1 16,-1 1 1-16,-9 3 0 15,-4-17-1-15,-1-14 3 16,0-20-3-16,-4-10-3 16,0-12-27-16,0-5-43 15,0-14-47-15,-36 0-151 0</inkml:trace>
  <inkml:trace contextRef="#ctx0" brushRef="#br0" timeOffset="-2041.21">0 1198 247 0,'0'0'147'16,"0"0"-92"-16,0 0 21 16,0 0 12-16,0 0-30 15,0 0-12-15,0 0-11 0,0 0 4 16,0 0-4-16,0 0-9 15,0 0 1-15,2 0-18 16,2 0-4-16,11-9-4 16,11-26-1-16,20-26 5 15,9-20-8-15,13-5 6 16,9-5-3-16,-4 4 0 16,-1 8-2-16,1 6 2 15,-9 10 1-15,-13 21-1 16,-9 14 0-16,-8 6-1 15,-15 10-2-15,0 7 3 16,-6-4 0-16,-4 1-2 16,0 6 3-16,1-5-1 15,4-6 0-15,-5 4-3 0,0 1 2 16,-9 2-4-16,0-2 1 16,0-4-6-16,0-16-6 15,0-8-36-15,0-14-36 16,0-1 5-16,0 4-14 15,-24 0 31-15,10 12 2 16,-4 12 63-16,5 3 1 16,-5 15 5-16,12 5 65 15,-3 0-22-15,0 0 3 16,9 0-21-16,0 0 0 16,-4 0-22-16,4 0-8 15,0 0 4-15,0 0-4 0,0 0-1 16,0 0-8-16,9 0 8 15,24 5 1-15,-2 3 3 16,11-3-3-16,-10-2 8 16,-1 3-6-16,0 2-2 15,-2 5 0-15,-7 0-1 16,-9 5-1-16,-3 5 4 16,0-2-1-16,-6 10-1 15,-4 9 0-15,0 3 9 16,0 6-2-16,-10-12 3 15,-4-3 6-15,1-7 6 16,-5-6-15-16,5-6 13 16,-3 3-7-16,5-11-5 0,5 3-2 15,-3-10 4 1,5 0 0-16,4 0 3 0,0 0-1 16,0 0 5-16,0 0 6 15,-5 0 5-15,1 0-7 16,-9-14-11-16,-6-20 2 15,0-5-9-15,2-10 0 16,-6 5-1-16,8 0-2 16,2 10 0-16,-4 7 0 15,2 6 4-15,9 9-4 16,6-2 5-16,-4 6-5 16,4 8 3-16,0-5-3 0,0 5 0 15,0 0-2-15,0 0-13 16,0 0-40-16,0 5-64 15,25 23 28-15,-4 2-153 16</inkml:trace>
  <inkml:trace contextRef="#ctx0" brushRef="#br0" timeOffset="-1124.51">1245-478 475 0,'0'0'107'0,"0"0"-40"15,0 0-19-15,0 0-30 16,-23-195-18-16,69 134 3 15,5 2-3-15,13 13 0 16,-1 5-1-16,10 12 0 16,0 11 1-16,3 14-1 15,-7 4-6-15,-14 0 5 16,0 11-1-16,-23 27 2 0,-5 10-1 16,-9 8 2-16,-18 3-1 15,0 12 1-15,-13-3 4 16,-28 0-3-16,5-6 1 15,-2-10-1-15,12-17 7 16,6-8 2-16,11-17 5 16,5-6-7-16,4-4 5 15,0 0-5-15,0 0-4 16,0 0 12-16,0 0-11 16,17-23-3-16,16-4-2 15,8-3 0-15,10 5-2 16,2 10-3-16,-2 7 1 0,0 4-1 15,-6 4 0-15,0 0-1 16,-7 0 1-16,-11 17 4 16,-2 6-5-16,-9 2 2 15,-8-3 4-15,-8 0 0 16,0 4 5-16,-13 9 5 16,-29 6 11-16,-11 6-8 15,-7-3-3-15,4-9 4 16,3-11 6-16,3-1-3 15,13-15-2-15,14-8-11 16,6 0-2-16,7 0 3 0,5 0-5 16,5 0-10-1,0-33-91-15,5-21-170 0</inkml:trace>
  <inkml:trace contextRef="#ctx0" brushRef="#br0" timeOffset="-631.63">2225-978 355 0,'0'0'185'15,"0"0"-163"-15,0 0 91 0,0 0-40 16,0 0-50-16,0 0-15 15,0 39-8-15,0 3 0 16,0 16 0-16,0 7 1 16,0 0 5-16,18-10-1 15,-1-8-5-15,8-8 0 16,1 0 0-16,6-7 1 16,4-7-1-16,6-7 0 15,-3-6 0-15,8-12 1 16,-1 0 1-16,4 0 4 15,-4-40-2-15,12-14 4 16,-12-8-5-16,-1-4-1 16,-13 5 0-16,-8-1-1 0,-16 10 3 15,-8-5-4-15,0 9 2 16,-13 5 19-16,-14 2 1 16,-7 3-18-16,8 12 5 15,-1 7 1-15,8 7 0 16,11 7-1-16,7 5-9 15,1 0 0-15,0 0-3 16,0 0-7-16,0 0-69 16,0 23-11-16,17 7-54 15,-1-4-143-15</inkml:trace>
  <inkml:trace contextRef="#ctx0" brushRef="#br0" timeOffset="-187.51">3223-1358 473 0,'0'0'100'16,"0"0"-13"-16,0 0-3 15,0 0-55-15,0 0 3 16,0 0-19-16,-137 51-3 15,119-21-10-15,-1 1 1 16,18 5-1-16,1 2-2 16,0-6 2-16,0 1-1 15,25-9 0-15,6 2 1 0,14-8 0 16,6-4 0-16,-12-7-8 16,12-3 7-16,0-4 1 15,-11 0 0-15,-2 0 1 16,-2 0-4-16,-18 4 3 15,-8-4-1-15,-6 4 1 16,-4 1-1-16,0 5-3 16,0 3 1-16,0 9 3 15,0 11 3-15,-23 4 1 16,-9 0 5-16,0 4-1 0,0-7-7 16,14-7 2-1,0-1-3-15,9-4-4 0,9-8-53 16,0-10-130-16</inkml:trace>
  <inkml:trace contextRef="#ctx0" brushRef="#br0" timeOffset="66368.24">3660 1140 459 0,'0'0'225'16,"0"0"-113"-16,0 0-40 15,0 0-62-15,0 0-10 16,0 0-3-16,-4-12-47 16,4 12-87-16,0 0-118 15</inkml:trace>
  <inkml:trace contextRef="#ctx0" brushRef="#br0" timeOffset="64654.9">1992 3062 275 0,'0'0'141'0,"0"0"-10"15,0 0-49-15,0 0-22 0,0 0-11 16,0 0-22 0,0-150-4-16,0 102-1 0,0-13-7 15,17 0 2-15,-1-1-12 16,6-8 1-16,0 13-5 16,-2 0 1-16,2-5 1 15,5 7-6-15,-3 9 3 16,8 1-1-16,-5 11 0 15,-5-1-1-15,0 11-7 16,-2 2-8-16,-3 12 1 16,1-5 4-16,-4 12-2 15,9 3 6-15,-10 0 1 16,2 0-5-16,5 0 4 0,-4 0 5 16,-7 0-2-1,0 0 3-15,-5 0 1 0,0 0 1 16,-4 0 0-16,0 0 0 15,0 0 0-15,0 0 0 16,0 0-1-16,0 3 1 16,0-3 2-16,0 11-2 15,-21-7-20-15,-11 2-5 16,-5 7 8-16,0-6 12 16,6 3 5-16,2-5 0 15,7 8 3-15,5-11-1 16,-3 7 1-16,8-4 2 15,2-5 9-15,-3 5 3 16,9-1-14-16,4-4-3 16,0 0 7-16,0 0-6 0,0 0-1 15,0 0-2-15,0 0-16 16,0 0-8-16,17 0 17 16,2-9 8-16,4-1-7 15,8 1 0-15,-10-1 2 16,8 9 3-16,-11-3 3 15,1 4-10-15,4 0 10 16,-15 0-12-16,7 0 11 16,-6 0 1-16,2 18 0 15,1-2-2-15,-8 5 2 16,-4-7 1-16,5-1 6 16,-5 0 1-16,0 1-1 15,0-5 20-15,0-1-2 16,0-4 13-16,0 0-11 0,0-4 4 15,0 6 1-15,-5-2-11 16,1-4-5-16,-8 0 4 16,5 0-4-16,-6 0-12 15,-2 0 3-15,-2 0-5 16,-12-22-2-16,3-3 1 16,-7 1-1-16,6-2 4 15,3 8-9-15,4-6 6 16,5 11-1-16,-2 4 0 15,12 0 0-15,-6 5 6 0,11 4-6 16,0-2-7 0,0 2 6-16,0 0-6 0,0 0-16 15,0 0-29-15,0 0-34 16,0 0-46-16,0 0-61 16,11 0-23-16</inkml:trace>
  <inkml:trace contextRef="#ctx0" brushRef="#br0" timeOffset="65458.67">2817 2169 214 0,'0'0'69'0,"0"0"-25"15,0 0 19-15,0 0-37 16,0 0-19-16,0 0-7 15,145-146-31-15,-119 105-66 16</inkml:trace>
  <inkml:trace contextRef="#ctx0" brushRef="#br0" timeOffset="65017.96">2720 1631 29 0,'0'0'273'0,"0"0"-206"16,0 0-14-16,0 0-29 15,0 0-4-15,0 0 6 16,78 97-7-16,-50-64-1 16,-11 8-9-16,8-4-1 15,-8 5-7-15,7-5 5 16,-1-2-4-16,-14-6-2 15,4-4 0-15,-3-8 1 16,-6-4 2-16,0-8-3 0,-4-5 0 16,0 5-1-16,0-1-2 15,0-4-30-15,0 0-68 16,0 0-79-16</inkml:trace>
  <inkml:trace contextRef="#ctx0" brushRef="#br0" timeOffset="65255.32">2485 1796 280 0,'0'0'202'0,"0"0"-104"15,0 0-33-15,0 0-45 16,0 0-12-16,0 0-6 15,4-125 2-15,23 93-4 16,6-4 1-16,-3 2-2 16,12 3-13-16,-10 5-36 15,9 12-47-15,-11 6-90 16</inkml:trace>
  <inkml:trace contextRef="#ctx0" brushRef="#br0" timeOffset="65778.67">3030 1435 269 0,'0'0'134'0,"0"0"-55"16,0 0-21-16,0 0-6 15,0 0-19-15,0 0-8 16,0 0-1-16,0 0-8 16,0 0-9-16,0 0-3 15,0 11-3-15,0 12 0 16,5 2 5-16,14 6 7 15,8 4-10-15,-5 4-3 16,3 1 2-16,-4-1-2 0,-2-3 0 16,-3-8 0-1,0-5-23-15,-11-9-18 0,-1-6-15 16,0-3-44-16,-4-5-65 16,0 0-98-16</inkml:trace>
  <inkml:trace contextRef="#ctx0" brushRef="#br0" timeOffset="66138.86">2996 1494 258 0,'0'0'82'0,"0"0"13"15,0 0-32-15,0 0-15 16,0 0-27-16,0 0-11 15,-12-95-7-15,12 81-3 16,0 4 0-16,12 6 0 16,9 1 0-16,6 3-1 15,2 0-4-15,-8 0 4 16,2 0 0-16,1 0 1 16,-7 7 3-16,-7 13-3 15,2-3-2-15,-1 2 2 16,-11 7 1-16,0 3 15 15,0 2 10-15,0 4-3 0,0-8 5 16,0 1-9 0,0-4-19-16,0-6 0 0,0-1-17 15,0-1-37-15,0-9-85 16,0 1-293-16</inkml:trace>
  <inkml:trace contextRef="#ctx0" brushRef="#br0" timeOffset="67796.59">3244 1714 193 0,'0'0'95'0,"0"0"-13"16,0 0 7-16,0 0-41 15,0 0-9-15,0 0-3 16,-21 0-9-16,21 0 2 16,0 0-4-16,-1 0-4 15,1 0 3-15,0 0 2 16,0 0 2-16,0 0-1 16,0 0 9-16,0 0-5 0,0 0-7 15,0 0-4-15,0 0-3 16,0 0-12-16,0 0 4 15,0 0-8-15,0 0 4 16,0 0-3-16,0 0-1 16,0 4-1-16,0-4 1 15,0 0-3-15,0 3 1 16,0 8-6-16,0 6 4 16,0 2 3-16,6 19 0 15,14-5 1-15,5 12-2 16,-8 3 2-16,12-8-1 15,-7 7 0-15,-5-12 0 0,2-5 1 16,-4-2-1 0,-7-5 0-16,1-10 0 0,-5 2 0 15,1-9 0-15,-4 1 0 16,-1-7 0-16,0 0 1 16,0 6 0-16,0-6 0 15,0 0 1-15,0 0 2 16,0 0 5-16,0 4 1 15,0-4-5-15,0 0 1 16,0 0-5-16,0 0 0 16,0 0-1-16,5 0 0 15,-1 0 0-15,-4 0-2 16,4 0-22-16,-4 0-1 0,0 0-36 16,0 0-35-1,0 0-38-15,0 0-88 0</inkml:trace>
  <inkml:trace contextRef="#ctx0" brushRef="#br0" timeOffset="63678.48">2130 3075 181 0,'0'0'108'16,"0"0"-21"-16,0 0 6 15,0 0-6-15,0 0-28 16,0 0-4-16,-10-15-23 0,1 15 2 16,0-8-7-1,-4 2-4-15,-1-2 0 0,-1-2-5 16,2 3-7-16,-9-4-2 16,-2-1-1-16,2-2-1 15,-16 4-1-15,12-1-2 16,-3 3-3-16,7 0-1 15,0 1 0-15,-5 3 0 16,8 1 1-16,-7-3 2 16,-7 5 3-16,-2 1-6 15,-7 0 3-15,1 0-3 16,-4 0 3-16,-1 7-3 16,-5 7 0-16,-4 9-3 0,11-5 3 15,-2 4 0-15,14-2 0 16,9-4 0-16,1 0 0 15,2 3 0-15,7-4 2 16,-5 1-4-16,5-6 4 16,5-1-2-16,0 3 0 15,0 0 0-15,0 10-2 16,2 6 4-16,2-3-4 16,0 7 4-16,-1 5-4 15,1-1 2-15,0 0-2 16,4-3 4-16,0-9-4 15,0 3 0-15,0-3 2 0,0-1 0 16,17-2-1 0,-2-5 1-16,4-1 0 0,-6-2-2 15,8 1 6-15,-3-5-5 16,11 3 1-16,1-4 0 16,4-4 0-16,5-4 0 15,9 4 0-15,-3-4 0 16,10 0 1-16,-2 0-1 15,-2 0 0-15,4 0-5 16,-1 0 5-16,-8 0 0 16,-5 0-3-16,4-8 0 15,-3 0-5-15,-10 1 5 16,0 1-3-16,-10-2 3 0,-1-2 1 16,0-2-1-1,0 1 3-15,3-6 0 0,7-3-2 16,-7-3 1-1,3-4 0-15,-9 6 0 0,-4 2 1 16,2-1 0-16,-7 1 0 16,2 0 2-16,-2 3-2 15,-5 8 1-15,1-4 0 16,-1-8 3-16,1 5 3 16,-1-8 1-16,0-1-1 15,-4 1-1-15,5 2-2 16,-1 3 7-16,0 3 6 15,-4 2-10-15,0-7 6 16,0 7 4-16,0-6-13 0,0 5 4 16,0-3 1-1,0-3-3-15,-13 9 3 0,0-6-7 16,-4 3 3-16,1-3-1 16,-10 8 4-16,0 2-4 15,-2 4 2-15,5 3-5 16,1-4 6-16,3 4-7 15,5 0 6-15,1 0-5 16,4 0-1-16,5 0 2 16,-7 0-5-16,7 0-1 15,4 0-1-15,-1 0-17 16,1 0 8-16,-5 0-13 16,-3 0-14-16,3 9-27 15,5 10-61-15,-4-7-29 0,0-1-85 16</inkml:trace>
  <inkml:trace contextRef="#ctx0" brushRef="#br0" timeOffset="62307.36">2106 2933 294 0,'0'0'240'15,"0"0"-208"-15,0 0 20 16,0 0-14-16,0 0-4 15,0 0-3-15,14 0 2 16,-14 0 19-16,4 0-6 0,-4 0-32 16,1 0-2-16,-1 0 0 15,0 0 6-15,0 0-7 16,0 0-2-16,5 0-1 16,-5 0 2-16,0 0 13 15,0 0 9-15,0 0-18 16,0 0-13-16,0 0 4 15,0 0-7-15,0 0 2 16,4 0-2-16,5 7-1 16,10 4 2-16,2 2 0 15,5 14 1-15,12-7 0 16,-6 10 1-16,9-3-1 16,1-2 0-16,-10 4 0 15,0-12 0-15,-5-1 1 0,-5-16-1 16,-3 0-1-16,-6 0 1 15,4 4 0-15,-2 5 1 16,12-3-2-16,-3-6 2 16,7 0-2-16,1 0 1 15,18-19 0-15,5-10 0 16,9-21 0-16,4-5 1 16,10-19-1-16,3-9 0 15,15-6 0-15,-2 2 1 16,4-2-1-16,-16 11 0 15,-2 12 0-15,-21 10 0 16,-12 9-2-16,-15 20 2 0,-9 10 0 16,-10 5-7-16,-7 4 5 15,-6 7 2-15,0 1 1 16,0 0-1-16,0 0 1 16,0 0-1-16,0 0-1 15,0 0 1-15,0 0 1 16,0 0-1-16,0 0 0 15,0 0 0-15,0 0 0 16,0 0 1-16,0 0-1 16,0 0 5-16,0 0-5 15,0 0 0-15,0 0 0 16,0 0 1-16,0 0 0 16,0 0-1-16,0 0 1 0,0 0-1 15,0 0 0-15,0 0 0 16,0 0 0-16,0 0 1 15,0 0-1-15,0 0 0 16,0 0 0-16,0 0 0 16,0 0 0-16,0 0-3 15,0 0-3-15,0 0 0 16,0 0-12-16,0 0-3 16,0 0-26-16,0 0-5 15,0 0-64-15,-15 0-49 16,-9 13-105-16</inkml:trace>
</inkml:ink>
</file>

<file path=ppt/ink/ink3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3:51.51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-1 451 631 0,'0'0'62'0,"0"0"-52"16,0 0 48-16,0 0 15 15,0 0-35-15,0 0-12 16,0 7-11-16,0-7-10 16,32 0-3-16,10-1 8 15,16-26 18-15,16-3-7 16,16-11 1-16,12 4-8 15,15-14-1-15,5 6-2 16,-3-2-2-16,-7 10-1 0,-5-1-8 16,-10 11 2-16,-13 0 4 15,-5 8-5-15,-21 4 0 16,-15 6-1-16,-6 5-1 16,-19 0-4-16,-5 4 5 15,-5 0 0-15,-4 0 0 16,-4 0 4-16,0 0-1 15,0 0-3-15,0 0 9 16,0 0-4-16,0 0 7 16,0 0-4-16,0 0 6 15,0 0-12-15,-9 4 6 0,-17 16-8 16,-14 15-4-16,-8-2-20 16,0 13-21-16,-16 0-11 15,-4 10-14-15,-8 6-30 16,-9 6-7-16,1 7-38 15,-9 3-58-15,-1 4-29 16</inkml:trace>
  <inkml:trace contextRef="#ctx0" brushRef="#br0" timeOffset="232.37">352 808 462 0,'0'0'134'0,"0"0"-49"16,0 0-25-16,0 0-25 15,0 0-9-15,0 0 5 0,-10 10-20 16,18-10-2-1,33 0 36-15,14-4-25 16,13-39 4-16,15-12-5 0,11-14-5 16,3-11-2-1,-5-2 3-15,-2-3-11 0,-8 13-3 16,-13 11-1-16,-6 14 1 16,-13 14-1-16,-10 7-15 15,-2 7-30-15,-10 1-22 16,-8-2-78-16,-8 2-89 15</inkml:trace>
</inkml:ink>
</file>

<file path=ppt/ink/ink3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2:29.14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2349 6670 192 0,'0'0'85'16,"0"0"-39"-16,0 0 58 16,0 0-39-16,0 0-2 15,0 0-8-15,-47-48 1 16,47 48 0-16,0 0-23 15,0 0-1-15,0 0 14 16,-4 0-13-16,4 0-1 0,0 0-15 16,0 0 0-16,0 0-4 15,0 0-4-15,0 0 0 16,0 0-5-16,0 0-3 16,0 0-1-16,0 0-2 15,0 0 0-15,0 13 0 16,0 13 1-16,26 1 2 15,12 12-3-15,-6-2 4 16,4 1-2-16,-1-10 0 16,-6-5 0-16,-7 1 0 15,-4-7 0-15,-3-3 0 16,-2-2 1-16,-4-7-1 16,-5-5 0-16,5 7 0 0,-3-7 0 15,12 0 0 1,0 0 0-16,5 0-1 0,13-11 1 15,8-18 2-15,15-20 0 16,2-16-1-16,10-5-1 16,13-12 0-16,-2-4 3 15,-8 0-3-15,1-8 0 16,-1 0 0-16,-2 4 2 16,-2 10-2-16,-22 19 0 15,0 10-1-15,-12 11-2 16,-10 10-1-16,-7 13 2 15,-10 6 2-15,-9 8 0 16,0 3 1-16,0 0-1 16,3 0 0-16,-3 0-1 0,0 0 1 15,0 0 0-15,0 0 0 16,0 0 1-16,0 0 0 16,0 0-1-16,0 0-1 15,0 0 1-15,0 0 3 16,0 0-2-16,0 0-1 15,7 0 0-15,-7 0 2 16,0 0-1-16,0 0 2 16,0 0-1-16,0 0 2 15,0 0-1-15,0 0-1 16,0 0-1-16,0 0 3 16,0 0 0-16,0 0-4 15,0 0 0-15,0 0 0 0,0 0 1 16,0 0 0-16,0 0-1 15,0 0 0-15,0 0-1 16,0 0 1-16,0 0-1 16,0 0 1-16,0 0 0 15,0 0 0-15,0 0 1 16,0 0-1-16,0 0 0 16,0 0-1-16,0 0 0 15,0 0 2-15,0 0-2 16,0 0 3-16,0 0-3 15,0 0 2-15,0 0-2 16,0 0 1-16,0 0 0 0,0 0 0 16,0 0 0-16,0 0 1 15,4 0-1-15,-4 0 0 16,0 0 0-16,0 0 0 16,0 0 0-16,0 0 0 15,0 0-1-15,0 0 1 16,0 0-1-16,0 0 0 15,0 0 1-15,0 0 0 16,0 0-12-16,0 0 11 16,0 0-3-16,0 0-1 15,0 0-3-15,0 0 0 16,0 0-4-16,0 0 3 16,0 0-1-16,0 0-13 0,0 0-15 15,0 0-44 1,0 6 10-16,0 38-7 0,0 31 10 15,-23 41-48-15,0 29-75 16</inkml:trace>
</inkml:ink>
</file>

<file path=ppt/ink/ink3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4:04.14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7529 4613 120 0,'0'0'47'0,"0"0"-6"16,0 0-20-16,0 0-14 15,0 0-7-15,0 0 0 16,0 0-170-16</inkml:trace>
  <inkml:trace contextRef="#ctx0" brushRef="#br0" timeOffset="-142018.72">6882 2760 346 0,'0'0'56'0,"0"0"-30"15,0 0 39-15,0 0-9 16,0 0 8-16,0 0-41 15,-21-24 5-15,10 20-6 16,1-1 21-16,-4 1-20 16,6 4-22-16,-8-8 18 15,4 6-4-15,-2 2-6 16,1 0-1-16,-15 0-8 16,5 0 5-16,1 0 3 15,-3 0-7-15,4 0 2 16,-8 2 1-16,0 10-2 15,5 3 0-15,-7 2-2 0,7-1 0 16,-3-2-1 0,4 0 1-16,-4 3 0 0,-6 8 0 15,-2 2 1-15,3 1-2 16,0-1 1-16,1 5 0 16,7-3 1-16,-3 0-1 15,8-5-1-15,2-3 1 16,2-2 0-16,2 3-1 15,-2 5 2-15,7-2-2 16,-5-2 1-16,-6 0-1 16,9 1 1-16,-2 11-1 15,-2 4 1-15,-4 1 1 16,2-6-1-16,5 1 0 16,0-1-1-16,-2 7 1 15,9-1 0-15,-5 0-1 0,5 2 1 16,-3 6 0-16,4-1 1 15,3 0-4-15,0 0 3 16,0-6-2-16,0 1 2 16,0 9 2-16,0-1-2 15,0-2 2-15,0-1 0 16,14-6-4-16,-1 0 2 16,0 4 0-16,2-12 1 15,4 5-1-15,-10-10 1 16,8 0-1-16,-3-1 0 15,4 1 0-15,5-1-1 16,-1 1 2-16,1 2-2 0,5-3 2 16,-1-7-1-16,1-3 1 15,4 2-1-15,0 0 0 16,-2-2-2-16,3 3 5 16,-2-7-5-16,7 1 4 15,-11 3-2-15,9-3 0 16,-8-1 0-16,-1 1 0 15,1 2 0-15,-2-2 0 16,10-2 0-16,2-3 1 16,-3-5-1-16,7-2 4 15,9-2-3-15,-3 0 0 16,2 0-1-16,1-2 0 16,-4-19 4-16,-2-1-1 0,1-2 7 15,-5 0 6 1,-2 2-13-16,-6-3-1 0,-7 3 0 15,-1 1 0-15,-3 1 1 16,-3-3-1-16,1-2 9 16,0-12-7-16,-5 1 1 15,5-6-5-15,-4-3 4 16,1-1-3-16,1 3 3 16,-8-3-2-16,3-1 2 15,-3-4 0-15,-10 0-1 16,9-4 5-16,-9 0-5 15,0-7-2-15,0-3 1 16,0-4 1-16,0 9-3 0,0 2 1 16,0 10-1-1,-9 4 0-15,-1 4 4 0,-3 4-1 16,-2 3-1-16,4 6-1 16,-4-3 3-16,1 2-4 15,-1-8 8-15,4-2-2 16,-4-6-2-16,2 6-4 15,1 2 6-15,-3 1-2 16,0 5-2-16,2 0 3 16,-10-5 2-16,8-2-3 15,-7-7-3-15,-5 3 2 16,4 0 0-16,1 0-2 16,-3 4 7-16,1 13-5 15,0 4 0-15,6-3 4 0,-1 6-5 16,1-3 4-16,-5 5-3 15,4 2 7-15,2 2-10 16,-6 0 1-16,4 3-2 16,1 3 2-16,-3 2-1 15,0-3 2-15,1 1 0 16,5 5 1-16,-5-2-3 16,4 2 1-16,2-3 0 15,1 3-2-15,-3-4-1 16,8 4 2-16,0 0 6 15,2 0-6-15,2 0 1 16,-1 0-1-16,1 0-1 16,4 0 1-16,-4 0 0 0,-1 0 0 15,1 0 1-15,-5 0-1 16,-5 0 0-16,8 0-1 16,-3 0 1-16,0 0 0 15,2 0-1-15,1 0 1 16,2 0 0-16,0 0 0 15,-1 0 0-15,1 0 0 16,4 0 1-16,-6 4-2 16,6-4-1-16,-1 3 1 15,1-3-1-15,0 0-2 16,0 2 2-16,0 3-7 16,0 9-15-16,0 9-30 0,0 4 23 15,20 6-44 1,15-7-48-16,3-17-86 0,-7-9-149 15</inkml:trace>
  <inkml:trace contextRef="#ctx0" brushRef="#br0" timeOffset="-1789.71">6780 2998 205 0,'0'0'95'0,"0"0"28"16,0 0-39-16,0 0-37 15,0 0-12-15,0 0-13 0,0 0 1 16,-49-24-4-16,39 20-15 16,-3-3 9-16,-5-1-10 15,-11 4 5-15,-1-7-5 16,-4 7-2-16,-1 4 37 15,8 0-34-15,8 0-4 16,-3 0 0-16,-7 0 2 16,-6 0-2-16,-1 10 0 15,-1-1 0-15,6 6 0 16,8-1 0-16,0 4-2 16,8 1 2-16,-2-2 0 15,8 7 0-15,-10 3-3 0,5 0 3 16,-4 8-6-1,-9 1 6-15,8-2 0 0,-3-3-1 16,-1 5 0-16,13-4 0 16,-2 2 1-16,3-2-1 15,-1 0-5-15,6-2 5 16,-5-2-5-16,9 2-22 16,-4-5 14-16,-8 2 14 15,5-4-10-15,3 1 0 16,-5 3-2-16,7 0 12 15,2-7-2-15,0 1 1 16,0 13-21-16,0-6 20 16,0 4 2-16,0 9-1 15,0-4 1-15,0-6 0 16,0 0 0-16,0 0 0 0,0-8 0 16,0 1-3-16,2-3 3 15,11-2-2-15,-6-4 1 16,5 9 0-16,-3-1-1 15,4 1 1-15,1 8 1 16,2-2 0-16,-6 0-1 16,9 1 1-16,-4 5 1 15,2-1-1-15,6 7 0 16,-5-3 0-16,5 0 1 16,0-3 1-16,-1-2-2 15,0-2 0-15,2 0 2 16,4 1 4-16,-6-2-6 0,5-4 1 15,-1-10 1 1,-6 1 1-16,2-1-3 0,-3 0 7 16,4-2 2-16,-1 0-7 15,1 5 3-15,0-4 0 16,1-1 3-16,-4 3 0 16,9-4-3-16,-7 1-2 15,5-6-3-15,1-1 0 16,-1 3 0-16,1-4 1 15,-5 5 0-15,9-8 1 16,-4 1-2-16,8-5 0 16,-1 0 1-16,2 0 0 15,-9 0-1-15,8 0 1 16,-8 0-2-16,-1 0 2 16,1 0 0-16,-3 0-1 0,-1 0 0 15,-2-5 4-15,1-9-4 16,5 1 2-16,-11-2-1 15,1 6-1-15,-2-6 0 16,-3 7 0-16,-3-2 0 16,3 6-1-16,3-6 1 15,0-3-1-15,-6-1 1 16,7 0 0-16,-5 1 0 16,4-6-1-16,1-1 1 15,-7 3-4-15,6-1 3 0,-5-2-1 16,-1 5 2-1,3 6-3-15,-5-5-6 0,1 1 8 16,1-5 1-16,-1 1-2 16,6-4-4-16,-2-1 12 15,-5 1-8-15,2-1 2 16,4-1-5-16,-7 6-1 16,1-3 1-16,0 5 4 15,-4 2-8-15,0-10 7 16,5 3-13-16,-3-2-5 15,-6 5 9-15,4-1 4 16,-4 3-6-16,5 2 5 16,-5 1-7-16,0 3 8 0,0-8 0 15,0 3-5 1,0-5-13-16,0-1-12 0,0-15-19 16,0-7-24-16,3-5 23 15,1-3 10-15</inkml:trace>
  <inkml:trace contextRef="#ctx0" brushRef="#br0" timeOffset="11603.73">7109 4922 141 0,'0'0'43'0,"0"0"9"15,0 0-51-15,0 0-1 16,0 0-6-16,0 0-76 15</inkml:trace>
</inkml:ink>
</file>

<file path=ppt/ink/ink3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1:44.75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10512 2951 391 0,'0'0'38'0,"0"0"39"16,0 0-25-16,0 0-1 16,0 0 2-16,0 0 10 15,-178-116-26-15,146 110-3 16,1-3-22-16,-2 6 0 15,3 3 16-15,-5 0 3 16,0 0-29-16,-1 0 1 16,5 0 3-16,2 0-3 15,10 0-2-15,3 3 1 16,2 6 5-16,-1 3 2 16,10-8-3-16,-11 5-2 15,1 6-2-15,-2 0 0 0,-6 13-2 16,-5 7 0-16,3-3 0 15,-1 10 1-15,0-3-1 16,-3-3 0-16,3-1 0 16,3-2 0-16,13-14 1 15,-2 7-2-15,-2-1 1 16,5 3 0-16,0 3-1 16,-2 3 2-16,3 10-1 15,-9 3 0-15,2 4 0 16,2-9-1-16,-1 1-1 15,5-7 2-15,3 10 1 0,2 5-1 16,0-4 1 0,4-6-2-16,0 0 2 0,0 2-2 15,0 9 2-15,0-2-2 16,8 5 2 0,2 2-1-16,9 1 1 0,-6-3-1 15,6-8 0-15,2 4-1 16,-1 6 0-16,-1-9 1 15,1 0 0-15,5-1 0 16,-4-2 0-16,3-5 0 16,3-3 0-16,-9-6 0 15,3-4 0-15,4 3 3 16,-2-3-5-16,5-2 2 16,-5 2 0-16,6-4 0 15,-4-2 0-15,1 3 1 0,3-1-3 16,-7 0 2-1,5-5 0-15,-4-2 0 0,1 1 0 16,0-3 1-16,1-2 1 16,-3-3-2-16,-4 2 0 15,11-7 0-15,-7-2-2 16,10 1 2-16,-9-3 0 16,14 0-1-16,-14 0 2 15,13 0-2-15,-8 0 2 16,8-9-1-16,3-9 1 15,-1 1-2-15,-6-2 2 16,8-2-2-16,-5-1 5 0,4-10-8 16,6 4 4-16,-8-6 0 15,7 2 0-15,-6 5 0 16,-6 0 0-16,4-3 0 16,-8 8 0-16,-6 0 0 15,-3-1 0-15,-9 6 0 16,1 0 1-16,-2-5 3 15,1-3-3-15,-5-3-1 16,-1-6 3-16,0-5-3 16,-4 0 1-16,6-1-1 15,-2 5 1-15,1 5-1 16,-5-1 1-16,0 4-1 16,0-3 2-16,0 4-2 0,0-2 1 15,0-10 0-15,0 7 2 16,-15-3-2-16,-2-7-1 15,7 0 1-15,-6-2 4 16,1 2-4-16,1 4 0 16,-4 7 1-16,5-10 6 15,-1 8-5-15,-2-6-2 16,0 10 3-16,1-4-2 16,-2-2 3-16,-6 3 1 15,4-3-5-15,1 7 0 16,-5-4 1-16,4 7-2 15,-1-5 3-15,6 0-1 0,-7-1 0 16,1 2-2 0,5 2 7-16,-5-3-2 0,0 1-5 15,5-3 1-15,-9 0 5 16,-1 1 0-16,2-3-2 16,-9 1 2-16,10 5 1 15,-11-7-3-15,7 2-1 16,-2-4 5-16,1-1-5 15,3 3-2-15,0 4-1 16,-2 11 4-16,8-2-3 16,-5 3 3-16,4 8-3 15,7-7 6-15,-2 8-5 16,-5-6 1-16,9 8-2 16,-6 0 0-16,2 3 0 15,0-2-2-15,-2 6 3 0,5-4-5 16,-2 4 6-1,3-5-3-15,5 5 1 0,-3-4-1 16,8 4 0-16,-8-4 1 16,8 4-1-16,0 0 1 15,-4 0-1-15,4 0 0 16,0 0 0-16,0 0 0 16,0 0 0-16,0 0 0 15,0 0 0-15,0 0 0 16,0 0-1-16,0 0 1 15,0 0 0-15,0 0-1 16,0-4 1-16,0 4 2 16,0 0-2-16,0 0 0 0,0 0 0 15,0 0 0-15,0 0 0 16,0 0 0-16,0 0-1 16,0 0 0-16,0 0 0 15,0 0-2-15,0 0-5 16,0 0-7-16,0 0 0 15,0 0-3-15,0 0 0 16,0 0-4-16,0 0 1 16,0 0 11-16,0 0 4 15,0 0-1-15,0 0 2 16,0 0 0-16,0 0-1 16,0 0 4-16,0 0 0 0,0 0-1 15,0 0 3 1,0 0 0-16,0 0-1 0,0 0 1 15,0 0 0-15,0 0 0 16,0 0 0-16,0 0 0 16,0 0 0-16,0 0-3 15,0 0 2-15,0 0 1 16,0 0 1-16,0 0-1 16,0 0 4-16,0 0-1 15,0 0 1-15,0 0-2 16,0 0 4-16,0 0 2 15,0 0-1-15,0 0-4 0,0 0 8 16,0 0-5 0,0 0 10-16,0 0-12 0,0 0 1 15,0 0-5-15,0 0 0 16,0 0 0-16,0 0 0 16,0 0 0-16,0 0 0 15,0 0 1-15,0 0 0 16,0 0-1-16,0 0-2 15,0 0 1-15,0 0 1 16,0 0 0-16,0 0 1 16,0 0-1-16,0 0-1 15,0 0-1-15,0 0-15 16,0 0 8-16,0 0-7 0,0 0-6 16,0 0-4-1,0 0-53-15,25 4 22 0,5 23 4 16,9 2-68-1,11 7-36-15,-11 11-28 0</inkml:trace>
</inkml:ink>
</file>

<file path=ppt/ink/ink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1:38.71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0 170 506 0,'0'0'20'0,"0"0"0"16,0 0 2-16,0 0 45 15,0 0-20-15,0 0-30 16,0 0-4-16,10-54-7 0,26 39 1 16,9-8 7-1,19 3 2-15,11-3-2 0,5 10-4 16,6 4-4-16,6 9 1 16,-6 0-5-16,0 0-2 15,-5 22 0-15,-1 25 0 16,-6 17 0-16,-8 17-1 15,-13 24 1-15,-11 25 0 16,-18 28 9-16,-15 27 1 16,-9 19 11-16,0 19-1 15,-9 0-10-15,-15 1 5 16,2-10-7-16,-3 7 5 16,9 7-6-16,2-13 0 15,1-4-1-15,8-12 4 0,5-17-7 16,0-2 2-16,0 1-3 15,9-2 1-15,19 8 2 16,8 0-5-16,2-3 2 16,9-5-2-16,0-11 0 15,5 4 1-15,-1-13 0 16,8-11-1-16,8-11 0 16,-2-19 0-16,8-5 0 15,-6-24-1-15,2-5 1 16,2-11-2-16,8-11 2 15,0-7-3-15,1-5 1 16,-3-8-2-16,-3 0 2 0,1-10-9 16,4-12 6-1,2-1 3-15,-6-11-2 0,1-8-2 16,-8 0-1-16,-8 0 3 16,-16 0-1-16,-12-8 5 15,-17 0 1-15,-6-3 2 16,-9-2-1-16,0-7 9 15,0-3-2-15,-19 0 7 16,-7 8-2-16,-8 6-5 16,4-3-6-16,-11 9 2 15,-2 3-2-15,1 0-1 16,-9 0-2-16,-4 21 0 16,-5 24-1-16,1 5 1 0,8 14 0 15,3 13 0 1,2 5 0-16,11 17 0 0,2 6 1 15,6 2 0-15,7 18-1 16,6 5 1-16,1 10 4 16,5 6-6-16,4 2 2 15,0-7-1-15,4-7 2 16,0 4-2-16,0 5 0 16,0 8 1-16,16 12 1 15,7-12 1-15,6-3 2 16,-7-9-4-16,7-8 2 15,1-6 0-15,-1-1-3 16,2-8 4-16,-1 0-3 16,3-5 0-16,-2 5 0 0,1-6 6 15,0-3-7-15,-5 4 0 16,-4-12 1-16,-2 3 0 16,-5-4 2-16,-2-6-2 15,-2-10-1-15,1-4 0 16,-3-3 4-16,-1 9 1 15,-2-5-3-15,6 4 0 16,-6-9 0-16,-2 1 5 16,-1-5-6-16,0-3-1 15,-4-1 2-15,0-3-2 16,0-11 1-16,0 5 0 16,0 1 0-16,2 0-1 15,6 11 0-15,0-3 2 0,5-7 0 16,-2 5 1-16,4-4-6 15,1-8 4-15,-7-1-1 16,2-4 1-16,-2-7-1 16,0-2 0-16,-8-5 0 15,8-2 0-15,-5 3 1 16,0-6 1-16,-1 8-2 16,6 2 0-16,-5 3 0 15,2 1 1-15,-2-5 0 16,-4 9 0-16,0-9 2 15,0-5 0-15,0 1-3 16,0-5 1-16,0 8 1 0,0-8 1 16,0 6-3-16,0-8 0 15,0-1 1-15,-8 6 1 16,-2-7-1-16,-2 5-1 16,-1 2 1-16,3 1 3 15,-6 5-2-15,3-14-2 16,1 14 1-16,-2-4 2 15,2-5-3-15,-1 10 0 16,1-16 1-16,4-9-1 16,2-4 0-16,-3 2 0 15,-2-3 1-15,-2 3 1 16,-3 6 2-16,-3-3-1 16,-2 2 0-16,0 5 0 15,-4 3-3-15,6-6 3 16,-1 1-3-16,0-10 0 0,1 5 1 15,-2 3-1-15,0-1 0 16,-4 3 1-16,5-6-1 16,1 1 2-16,3-1 0 15,-9 1-2-15,6-1 0 16,-5 2-2-16,6-5 2 16,1 4 0-16,-3-1 2 15,-2 1-1-15,-3-5-1 16,-2 5-1-16,-1-5 1 15,0 2 1-15,-8-2 0 0,-3-5 5 16,1 1-5 0,-5-5-2-16,4 5 2 0,-2 0-1 15,6-5 0-15,5 3 3 16,-1-3 0-16,7 0-3 16,-1 0 2-16,-1 0-2 15,1 0 2-15,-2 0-2 16,3 0 0-16,1 0-1 15,-1 0 2-15,-1 0 2 16,-1 0-3-16,-2 1 0 16,-4 3 2-16,2 1-1 15,-1-5-1-15,-2 6 0 16,3-2 0-16,-1-1 4 16,2 3-2-16,3-2-1 15,1 0-2-15,5 6 4 0,-3-10 0 16,3 4-2-16,-1-4-1 15,2 0 1-15,8 4 0 16,-1-4 1-16,-1 0-1 16,12 0 1-16,-8 0 3 15,0 0-5-15,2 0 1 16,-2 0 1-16,3 0-2 16,-9 0 3-16,-3 0-2 15,-2 0-1-15,-2 0 3 16,-3 0-3-16,2 0 0 15,-4 0 2-15,-1 0-1 16,1 0 0-16,-1 0 1 0,6 0 2 16,-2 0-1-16,8 0 2 15,-3 0-2-15,3 0 4 16,3 0-7-16,1 0 1 16,-1 0 3-16,7 0-3 15,-2 0 1-15,0 0 0 16,2 0 1-16,-1 0-3 15,0 0 2-15,3 0-2 16,-1 0 1-16,-1 0-1 16,2 0 4-16,-5 0-4 15,7 0 0-15,-7 0 2 16,4 0-1-16,1 0-1 16,3 0 0-16,1 0 3 15,-6 0-2-15,6 0 0 16,0 0 1-16,0 0-2 0,0 0 1 15,0 0-1-15,0 0-2 16,0 0 2-16,0 0 0 16,0 0-2-16,0 0 0 15,0 0-2-15,0 0-18 16,0 0-29-16,0 0-14 16,0 0-65-16,-4 0-192 15</inkml:trace>
</inkml:ink>
</file>

<file path=ppt/ink/ink3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4:46.33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4013 494 288 0,'0'0'149'0,"0"0"-61"15,0 0-5-15,0 0-27 16,0 0-8-16,0 0-24 16,-14 0-14-16,14 0-3 15,0 4-3-15,0 13 37 16,20 9-14-16,5-1 0 16,2 2 0-16,1-10 0 15,-1-3-16-15,1-1-4 16,-5 3 2-16,3-5-5 15,-1 4 0-15,0-10-2 16,-5 5 3-16,-1-10-5 16,-3 0 3-16,-2 0 12 0,-6 0 5 15,5 0-3-15,-2-10-4 16,2-14-1-16,2-2 5 16,-8-14-1-16,5 1-6 15,-8-1-7-15,-4 0 2 16,4 5-5-16,1 4 0 15,-1 11 0-15,-4 5 0 16,4 2-1-16,-2 8 1 16,2-3-6-16,-4 8-20 15,9-3-6-15,3 3-32 16,8 0-44-16,-1 29-18 16,-3 23-63-16,-12 16-163 0</inkml:trace>
  <inkml:trace contextRef="#ctx0" brushRef="#br0" timeOffset="502.66">4283 847 312 0,'0'0'134'0,"0"0"-22"16,0 0-14-16,0 0-20 15,0 0-8-15,0 0-9 16,-30-71-11-16,30 71-23 16,-5 0-17-16,1 0 7 15,4 0-15-15,0 10-2 16,0 24 0-16,9 1 4 0,15 1 10 16,-2 12-6-1,6-1 1-15,-1 11-1 0,-4-7-4 16,5 3 3-16,-5-7-7 15,-7 1 1-15,-1-5 1 16,-1-7-2-16,-4-6 0 16,-1 1 0-16,-2-8 0 15,-2 1-4-15,-5-7-4 16,0 2-6-16,4-4-29 16,-4-11-52-16,0-4-127 15</inkml:trace>
  <inkml:trace contextRef="#ctx0" brushRef="#br0" timeOffset="1335.24">4704 825 285 0,'0'0'393'15,"0"0"-313"-15,0 0-5 16,0 0-40-16,0 0-28 16,0 0-7-16,20 39 0 15,-5 0 35-15,1 10-14 16,-3-1-1-16,1 3-4 16,-2-4-9-16,5-6-4 0,-5 2 3 15,-2-7-3 1,-1 0-2-16,-5-7 3 0,-1-6-4 15,-3-14 1-15,0-5 0 16,0-4 1-16,0 0 0 16,0 0 29-16,0 0-4 15,0-4 0-15,0-28-26 16,-22-7 4-16,-3-5-4 16,-4-13-2-16,11 9 2 15,0 4-2-15,9 7-2 16,9 13 2-16,0 7 0 15,0 2-2-15,0 9-1 16,0-1 4-16,0 5-12 0,0-2 6 16,9 4-5-16,6 0 1 15,6 0 10-15,0 0-2 16,-1 11 2-16,3 2 0 16,-2 10-2-16,-1-1 1 15,-6-1 1-15,2 1 0 16,0 1-2-16,-1-6 2 15,-7-6-1-15,4-1 0 16,-8-2-1-16,5-8 1 16,-4 0-5-16,-5 0 6 15,0 0 6-15,0 0-6 16,0 0 1-16,0-4 3 16,0-29 3-16,0-14-5 15,0-15-2-15,1-5 0 0,5 1 1 16,-2 1-1-16,0 16 0 15,2 21-1-15,-1 13 1 16,-1 12-1-16,0 3-2 16,4 0-3-16,6 0 5 15,6 0-1-15,1 22 1 16,2 7 1-16,-3 2-1 16,5 8 3-16,1 0-2 15,-6 1 0-15,-1-5-2 16,-3-1-1-16,4-2 3 15,-5-6-14-15,1 2 3 16,3-7-18-16,0 1-31 16,-5-6-55-16,2-5-69 15,-10-11-116-15</inkml:trace>
  <inkml:trace contextRef="#ctx0" brushRef="#br0" timeOffset="1761.61">5164 389 245 0,'0'0'315'0,"0"0"-208"0,0 0 11 15,0 0-32-15,0 0-32 16,0 0-12-16,-35-19-16 15,35 19-10-15,0 0-3 16,0 0-10-16,0 0-3 16,0 0-6-16,0 0 6 15,0 26-3-15,23 14 3 16,5 12 1-16,-1 12 0 16,2 8 7-16,-7 7-5 15,7 11-1-15,-3-2-2 16,3-6 0-16,4 3 2 15,-6-3-2-15,-1-3 0 16,3-1 0-16,-3-12 0 0,3-10-3 16,-15-17 3-16,2-16-5 15,-7-19-23-15,-8-3-10 16,4-1-14-16,-5 0-10 16,4 0-181-16,-4 0 213 15,0-13-337-15</inkml:trace>
  <inkml:trace contextRef="#ctx0" brushRef="#br0" timeOffset="8279.71">5312 798 233 0,'0'0'54'0,"0"0"-10"16,0 0 19-16,0 0-5 0,0 0-28 15,0 0 1-15,0 0-5 16,0 0 0-16,1-5-4 15,15 1-6-15,-7-2 6 16,1-1-4-16,7-7 16 16,2-8-12-16,-1-7 0 15,-4-1-6-15,-2 6-1 16,-12-5-4-16,0 7 4 16,0 5 4-16,0 5 0 15,0 5 8-15,0 3-4 16,-5-3-10-16,-2 3 6 15,-7 4-4-15,0 0-2 0,1 0 17 16,-5 0-18-16,-1 0-8 16,3 19-3-16,6 13-1 15,5 15-2-15,5 11-6 16,0 0 8-16,0 2-1 16,0-8 1-16,31-7-3 15,6-8 2-15,-5-7-1 16,9-11 2-16,2-10-2 15,-8-9 2-15,6 0 0 16,-6 0 2-16,-1-17 1 16,-7-14 0-16,-3-3-2 15,-3 2 0-15,-13-1 2 16,-2 0-3-16,-2 0 4 16,-4 5-4-16,0 2 0 15,0 8 1-15,0 9 1 0,0 4-1 16,0 5 1-16,0 0-2 15,0 0-2-15,0 0 2 16,0 0-6-16,0 0-1 16,0 18 2-16,9 5 5 15,7 7 0-15,4-7-4 16,-1-6 3-16,-1 1 2 16,6-14-4-16,-8-4 6 15,-1 0-3-15,2 0 0 16,-5 0 4-16,4-26-4 15,-2-10 1-15,-1-3-1 16,-5 7 1-16,-4-2-1 0,-4 6 1 16,0 5 0-16,0 10-1 15,0 2 3-15,0 8 13 16,0 3-10-16,0 0 1 16,0 0-7-16,0 0-1 15,0 14-8-15,9 19 9 16,7 8-1-16,2 1 1 15,4 4-1-15,3 6 2 16,0-2 0-16,-1-3-1 16,2-4 2-16,-3-7-2 15,-2-6 1-15,-10-9-1 16,0 1 0-16,2-7-6 16,-6-5-18-16,9-2-12 0,-12 2-30 15,5-6-42-15,-3-4-52 16,-6 0-143-16</inkml:trace>
  <inkml:trace contextRef="#ctx0" brushRef="#br0" timeOffset="5318.84">5518 907 285 0,'0'0'107'16,"0"0"-29"-16,0 0-19 0,0 0-25 16,0 0-12-16,0 0-10 15,0 0-2-15,-6 0 1 16,6 0-2-16,0 0-4 16,-5 0 26-16,1 0-6 15,4 0-1-15,-6 0-3 16,6 0-1-16,0 0-9 15,0 0 10-15,0 0-5 16,0 0-6-16,0 0 1 16,0 0 0-16,0 0-5 15,0 0-3-15,0 0-3 16,0 0 2-16,0 0-2 16,0 0-1-16,0 0 1 0,0 0-3 15,0 0-9-15,0 0-22 16,0 0-14-16,0 0-20 15,0 0-8-15,10-4-45 16,5-4-30-16,5-6-123 16</inkml:trace>
  <inkml:trace contextRef="#ctx0" brushRef="#br0" timeOffset="6496.46">5661 804 222 0,'0'0'55'0,"0"0"-8"16,0 0 18-16,0 0-1 16,0 0-19-16,0 0-7 15,-9 0-7-15,5 0-11 0,4 0 0 16,0 0-6-16,0 0-4 15,0 0 2-15,0 0-2 16,0 0 7-16,0 0-1 16,-4 0-3-16,4 0-2 15,0 0-3-15,0 0-2 16,0 0 2-16,0 0 1 16,0 0 4-16,-3 0-4 15,-2 0-5-15,1-2-3 16,3 2 2-16,-7-9 5 0,-8 5-6 15,11 4 3 1,-4-6 0-16,5 6-2 0,4 0 16 16,-8 0 1-16,4 0 2 15,0 0-11-15,-2 0 3 16,0 0 3-16,2 0-6 16,-2 0-6-16,-3 6-5 15,1 9 0-15,5 10-1 16,3 1-1-16,0 0 1 15,0 5 0-15,0-4-1 16,0-8-2-16,0-3 3 16,16 0-1-16,-6-6 2 15,6-2-2-15,4-2 2 16,-6-6-3-16,0 3-1 16,1-3 2-16,-3 0 2 0,7 0 0 15,-3-13 0 1,0-13 0-16,-3 5 0 0,-7-6 0 15,2 8 0-15,1-4 0 16,-9 3 1-16,0-1-2 16,0 7 2-16,0 6-2 15,0 8-1-15,0 0 2 16,0 0 8-16,0 0-8 16,3 0-1-16,-3 0-4 15,9 0 3-15,1 0-2 16,0 0 2-16,5 0 1 15,-4 0 1-15,2 0 0 0,-3 0 0 16,6 0 0-16,0 0 0 16,-1-5-2-16,2-13 4 15,-5-4-2-15,-1 0 1 16,-2-9-1-16,0 7 2 16,-8 0-2-16,-1-2 0 15,0 10 0-15,0 3 7 16,0 9 9-16,0 1 0 15,0-1 6-15,0 4-3 16,0 0-6-16,0 0-4 16,0 0-7-16,0 0-2 15,0 0 0-15,0 19-6 16,0 13 6-16,9 7 0 0,14 8 1 16,-5 5 1-1,0 1-1-15,4 3 0 0,3-10-1 16,-5-3 1-16,3-3-2 15,-2-12 2-15,-5 2-1 16,-6-12 0-16,-2-8 0 16,0-6 0-16,-1-4-11 15,-6 0-17-15,4 0-7 16,-1 0-39-16,-1 0-74 16,-3-10-89-16</inkml:trace>
  <inkml:trace contextRef="#ctx0" brushRef="#br0" timeOffset="9212.4">6143 515 318 0,'0'0'66'16,"0"0"-13"-16,0 0-25 15,0 0-18-15,0 0 7 16,0 0 12-16,0 0-19 15,0 0 0-15,0 0 1 16,0 0 9-16,0 0 9 16,0 0-8-16,0-7-13 15,0 0 10-15,0 0-2 16,0 1 8-16,0 2 12 0,-3-1-2 16,-6 5 1-16,5 0-7 15,-2 0-6-15,2 0 1 16,-1 0-21-16,1 0 0 15,1 15-2-15,3 10 0 16,0 2-1-16,0-3 1 16,0 0-1-16,12-1-1 15,6-6 1-15,3-4 0 16,1-7 1-16,-2-6 0 16,0 0-5-16,-1 0 5 15,1-21 0-15,1-17 0 16,-7-1-12-16,-5-8-2 15,-9 5-13-15,0-2 12 16,0-4-8-16,0 9 9 0,-15 3 10 16,-9 6 4-16,-5 13 5 15,10-2 2-15,0 16 10 16,6-1 6-16,9 4 8 16,2 0-22-16,2 0-9 15,0 0-4-15,0 0 3 16,0 26 0-16,0 6 0 15,22 2 1-15,3 0 0 16,-2-4-1-16,3-6 1 16,3-2 0-16,-5-6-1 15,-2-3 2-15,-1-4-1 16,-3-4 0-16,6-5 0 16,-16 0-8-16,10 0 3 15,-12 0 5-15,7-22 1 16,-6 1-1-16,-3-4 3 0,-4 4-3 15,0 0 0-15,0 2 1 16,0 4 0-16,0 6 5 16,-4 5 16-16,-3 4-3 15,2 0 7-15,1 0-8 16,0 0-16-16,4 0 0 16,0 4-4-16,0 20 2 15,4-1-3-15,16 1 3 16,1-7 0-16,5 3-1 15,-2-2-2-15,4-5 1 0,2 1-28 16,-5-14-37 0,1 0-32-16,-1 0-36 0,-5 0-130 15</inkml:trace>
  <inkml:trace contextRef="#ctx0" brushRef="#br0" timeOffset="9390.92">6791 361 427 0,'0'0'166'16,"0"0"-79"-16,0 0-25 15,0 0-33-15,0 0-8 16,0 0-19-16,0 0-2 16,0 0 0-16,0 0-16 15,0 0-84-15,0 0-122 0</inkml:trace>
  <inkml:trace contextRef="#ctx0" brushRef="#br0" timeOffset="12223.43">6942-491 545 0,'0'0'105'0,"0"0"-45"16,0 0 32-16,0 0-32 16,0 0-20-16,0 0-14 15,0 0-22-15,13 0 4 16,2 11-7-16,12 17 5 0,8 10 17 15,0 5-8 1,4-2 2-16,6 4-6 0,-2 3-7 16,-1 3 1-16,6-5-3 15,-7 1 0-15,-5-7-2 16,-2-2 0-16,-13-14 1 16,0-6 0-16,-8-8-2 15,-9-5 0-15,-1-5-3 16,-3 0-10-16,0 0-1 15,0 0-14-15,0 0-28 16,-7 0-41-16,-27 0-36 16,4 0 0-16,-1-9 30 15,2 5 77-15,8-2 27 16,0 3 26-16,7 3 37 16,1-4 11-16,5 4-24 0,4 0 9 15,0 0-24-15,4-4-14 16,0 4-17-16,0 0-2 15,0 0-2-15,29 0 0 16,6-3 1-16,2-4 1 16,2-1 6-16,1 0-5 15,0-2 0-15,-1-1 17 16,-8-3-9-16,-11 3-3 16,-5-5-6-16,-5 3 5 15,-6-9 0-15,-4-7-3 16,0-2-2-16,0-6 2 15,0 8-4-15,0 3 4 16,-14 4-3-16,8 4-1 16,2 5-1-16,4-1-19 0,0 6-58 15,0 3-79-15,8 5-124 16</inkml:trace>
  <inkml:trace contextRef="#ctx0" brushRef="#br0" timeOffset="12659.4">7825 342 555 0,'0'0'110'15,"0"0"-2"-15,0 0-7 16,0 0-34-16,0 0-15 16,0 0-19-16,-61-69-14 15,61 69-6-15,0 0-9 16,0 0-2-16,0 0-2 0,0 0-3 15,0 18 1 1,3 11 2-16,25 12 8 0,1-2-6 16,-3 5-1-16,3-4 0 15,-3-9 0-15,-1 3-1 16,-6-9 0-16,1-1-1 16,-4-5-22-16,-6-4 1 15,6-6-25-15,0 3-34 16,1-5-50-16,-6-7-85 15</inkml:trace>
  <inkml:trace contextRef="#ctx0" brushRef="#br0" timeOffset="14227.38">9289-312 312 0,'0'0'82'0,"0"0"-24"15,0 0-16-15,0 0 30 16,0 0-15-16,0 0-14 16,-35-168-15-16,23 153 12 15,-1 10 11-15,8 1-12 16,0 4 11-16,-3 0-14 15,8 0-14-15,-3 0-12 0,-2 7-7 16,5 17-3-16,0 9-2 16,0 12 0-16,0-7 2 15,0-1 0-15,0-2 0 16,16-5 0-16,7-8-1 16,1-4 1-16,8-11-2 15,0-7-20-15,2 0 13 16,6 0 0-16,-6-21-25 15,3-19-37-15,-7 1-40 16,-1-5-39-16,-14 5-46 16,-7 4 59-16,-8 5-62 15,0 6 199-15,0 7 194 16,0 4-73-16,0 7 38 16,-13 1-34-16,12 5-36 15,-8 0-13-15,9 0-37 0,0 0-15 16,-4 0-17-1,4 0-7-15,0 0 0 0,0 0 0 16,0 9-3-16,14 3 1 16,7 1 4-16,8-6 1 15,-3 0-3-15,3-3-5 16,-10-4-13-16,-4 0-30 16,-4 0-5-16,5-11 3 15,-8-13-18-15,1-6-23 16,-9 3 40-16,0 0 36 0,0 2 15 15,0 6 43 1,0 6 32-16,0 6-8 0,0 2 16 16,-4 5 0-16,4 0-34 15,0 0-25-15,0 0-14 16,0 0-9-16,0 0 0 16,0 12-1-16,0 16 8 15,21 8 5-15,13 11-8 16,-4 4 8-16,11 6-3 15,-11 1-9-15,4-2 2 16,0-7-2-16,-7-1 1 16,2-10-2-16,1-4-2 15,-5-10-57-15,-4-12-61 16,0-12-165-16</inkml:trace>
  <inkml:trace contextRef="#ctx0" brushRef="#br0" timeOffset="14640.34">10077-871 572 0,'0'0'67'15,"0"0"-5"-15,0 0-49 16,0 0-3-16,0 0 10 15,0 0-14-15,0-9 1 0,0-14-3 16,0-1 2 0,0-3-2-16,0 10 4 0,-5 3 16 15,-4 6 8-15,4 8 7 16,-4 0-3-16,0 0-5 16,-2 0-11-16,-1 22-20 15,3 12 0-15,4 11 0 16,5 2 0-16,0-4 0 15,0-3-1-15,5-1 1 16,24-17 0-16,2-4 0 16,9-14-1-16,-5-4-4 15,4 0-1-15,-8-17-9 16,1-31-34-16,-5-6-37 16,-6-11-50-16,-10-3-27 15,-11-3 2-15,0-4 20 0</inkml:trace>
  <inkml:trace contextRef="#ctx0" brushRef="#br0" timeOffset="15044.12">10277-1264 59 0,'0'0'242'0,"0"0"-115"16,0 0-8-16,0 0 16 16,0 0-54-16,0 0 10 15,-164-157-45-15,159 157-17 16,5 0-28-16,0 16-1 16,0 27 0-16,27 11-5 15,12 3 5-15,4-2 4 16,2-1-4-16,2-2-1 15,-8-9 1-15,0-2-3 16,-3-14 0-16,-5-7-18 0,-4-11-15 16,-4-9 0-16,-4 0-6 15,-3 0 22-15,2-32-24 16,-7-15-19-16,-2-8-16 16,-9 9 29-16,0 2 44 15,0 15 6-15,0 7 68 16,-20 3 28-16,-1 16 6 15,8-1-23-15,8 4-20 16,-4 0-52-16,4 7-7 16,5 27-1-16,0 7 1 15,0 4 1-15,24 2 3 16,8-3 12-16,-1-12-8 16,1-2-2-16,3-9-3 0,-4-9-3 15,3-1 0-15,0-11-11 16,5 0-12-16,-1 0-23 15,1-19-247-15</inkml:trace>
  <inkml:trace contextRef="#ctx0" brushRef="#br0" timeOffset="15188.73">11118-1203 802 0,'0'0'34'15,"0"0"-27"-15,0 0-7 16,0 0-126-16,-110 232-334 0</inkml:trace>
  <inkml:trace contextRef="#ctx0" brushRef="#br0" timeOffset="13414.56">8287-14 786 0,'0'0'36'0,"0"0"20"16,0 0-31-16,0 0-21 16,0 0-3-16,0 0-1 15,18 62 10-15,3-24 8 16,8 1-6-16,-7 2-7 16,1 2 4-16,1-4-9 15,-3 0 2-15,-2-8-2 16,-3-4 0-16,-8-6 0 15,-5-9-17-15,1-8-14 16,-4-4-20-16,0 0 5 0,0 0-13 16,0-17-72-16,-24-28-24 15,-11-2 5-15,3-4 84 16,-3 1 13-16,0 3 53 16,5 3 77-16,10 9 13 15,2 5 13-15,15 8 25 16,3 14-59-16,0 7-15 15,0-3-13-15,0 4-30 16,0 0-5-16,8 0 4 16,16 0 0-16,11 0-3 15,9 9-5-15,-2 10 9 16,10 1 1-16,-10 2-12 16,3 0-1-16,-6-4 1 15,-4-1 0-15,-9-8 1 0,-1-5 6 16,-9-4-7-1,-12 0 1-15,0 0 0 0,1 0 1 16,-5 0 17-16,0-22 16 16,0-9-17-16,0-8-9 15,0 0 3-15,0 0-9 16,0-1 3-16,-9 9-2 16,0 8 5-16,6 8-2 15,3 11 15-15,0 4-8 16,-4 0-11-16,4 0-2 0,0 0-1 15,0 0-3 1,0 0 0-16,20 12-4 0,15 18 7 16,-4 1 1-16,2 1 3 15,2 10-4-15,-9-7 0 16,3 1-5-16,-3-1 5 16,-6-1-13-16,5-7-7 15,-6 3-4-15,-3-3-44 16,4-10-26-16,-5-10-84 15</inkml:trace>
  <inkml:trace contextRef="#ctx0" brushRef="#br0" timeOffset="-202728.82">9010 2289 78 0,'0'0'69'16,"0"0"-50"-16,0 0-19 15,0 0 1-15,0 0 7 16,0 0 6-16,198 91 0 0,-195-72-1 16,5 1 0-1,-3-6-6-15,0 8-7 0,4 0 0 16,7-5 0-16,0 6-1 16,7-10-20-16,-2 2 11 15,-1 0-9-15,-1 0-42 16</inkml:trace>
  <inkml:trace contextRef="#ctx0" brushRef="#br0" timeOffset="34552.27">7131 1764 292 0,'0'0'190'15,"0"0"-45"-15,0 0-39 16,0 0-31-16,0 0 3 15,0 0-26-15,0 0-6 16,-40-73-12-16,40 73-24 0,0 0 1 16,0 0-11-16,0 0 0 15,0 0-2-15,0 32-4 16,0 13 6-16,24 12 2 16,-4 4 3-16,2 1 5 15,7-1-1-15,-5-4-4 16,2-17 2-16,3-2-4 15,-10-10-2-15,3-12 0 16,3-3 0-16,-1-9 3 16,7-4-1-16,4 0-2 15,5 0 1-15,11-10 1 16,3-24-2-16,5 1 1 0,-4-2-2 16,0-2 0-16,-10 8-8 15,-10 7-16-15,-9 5-22 16,-8 7-40-16,-7-4-41 15,-6 5-59-15,-5 2-127 16</inkml:trace>
  <inkml:trace contextRef="#ctx0" brushRef="#br0" timeOffset="32751.37">5821 1682 255 0,'0'0'81'16,"0"0"20"-16,0 0 15 15,0 0-39-15,0 0 1 0,0 0 15 16,-5 24-17 0,-3-24-26-16,6 3-4 0,-6-3-10 15,8 0-6-15,-5 4 5 16,2-4-11-16,3 4-3 16,0-4-3-16,0 0-1 15,0 0-11-15,0 0-3 16,51-41 3-16,39-28 2 15,27-24-3-15,33-14-2 16,24-12-3-16,14 1 1 16,8-1 0-16,-6-2-1 15,-14 11 2-15,-18 12-4 0,-23 17 4 16,-23 23 1 0,-20 21-3-16,-26 6-1 0,-21 14 0 15,-27 7 2-15,-10 6 0 16,-8 4-1-16,0 0 0 15,0 0 1-15,0 0 1 16,0-5 0-16,0 5-2 16,0 0-7-16,0 0 4 15,8 0-21-15,-5 0-24 16,10 0-27-16,2 0-17 16,5 0-117-16,5 0-31 15</inkml:trace>
  <inkml:trace contextRef="#ctx0" brushRef="#br0" timeOffset="35025.07">7705 1940 331 0,'0'0'246'0,"0"0"-164"16,0 0 12-16,0 0-31 15,0 0-22-15,0 0-26 0,0-18-7 16,4 14 0-16,22-1 15 16,3-5-13-16,2 10-5 15,5-4 1-15,-5 4-6 16,3 0 1-16,0 0-1 16,-4 10 2-16,-5 15-4 15,1 2 2-15,-6 17 0 16,-7 0 2-16,-7 8-1 15,-1 5 0-15,-5-7 1 16,0 1-2-16,0-12 1 16,0-9 4-16,0-9-3 15,-11-12 3-15,7-3 12 16,0-6 7-16,-5 0 5 16,2 0-5-16,-9 0-2 0,-7-10-11 15,-6-24-6-15,2-6 2 16,-4-8-3-16,-1-4-4 15,5 0 0-15,-2 3-5 16,8 9 5-16,0 2 7 16,8 18-7-16,2 0 0 15,2 7-3-15,8 2 3 16,1 4-7-16,0 7-19 16,0-4-11-16,0 4-28 15,0 0-80-15,5 0-124 16,11 0-179-16</inkml:trace>
  <inkml:trace contextRef="#ctx0" brushRef="#br0" timeOffset="36391.55">8854 1200 712 0,'0'0'135'15,"0"0"-33"-15,0 0-45 16,0 0-10-16,0 0-27 0,0 0-11 15,-25-4-9 1,25 26-1-16,0 14 1 0,0 12 2 16,12-3-2-16,17 5-1 15,-6-2 1-15,3 3 1 16,-6-7 0-16,-4-14 3 16,-1 1-4-16,-2-12 0 15,-6-15 0-15,-3 1-4 16,-4-5 5-16,0 0-3 15,0 0 4-15,0 0-3 16,0-5 1-16,-4-26 0 16,-22-12-11-16,-10-8 5 0,-3-7-1 15,-5 5 5 1,5-2 2-16,7 9 0 0,13 8 0 16,10 14 4-16,7 12 6 15,2 4-3-15,-5 8 0 16,5 0-7-16,0 0-3 15,0 0-2-15,7 0-1 16,30 0 4-16,0 0 2 16,3 0 0-16,5 13-1 15,-6-4 1-15,-4 8 0 16,1-12 0-16,-13 4 0 16,-1-6-3-16,-3 1 2 15,-9-4-2-15,-2 0 2 16,0 0 1-16,-8 0 1 15,4-25-1-15,2-15 0 0,-2-21 0 16,-4 9 8-16,0-6-7 16,0 7-1-16,0 8 4 15,0 15-1-15,0 9-2 16,0 12 1-16,0 7 5 16,0 0-7-16,0 0 0 15,0 0-2-15,0 0 0 16,0 0-6-16,25 30 3 15,10 9 2-15,5 1 6 16,4 3-2-16,-2 2-1 16,-3-7 0-16,-4-1-1 15,-2-6 1-15,-2-6 0 0,-4-3-6 16,1 1-32-16,-1-12-22 16,5-9-46-16,0-2-61 15,-1 0-100 1</inkml:trace>
  <inkml:trace contextRef="#ctx0" brushRef="#br0" timeOffset="33419.7">8778 903 397 0,'0'0'142'0,"0"0"-73"15,0 0 16-15,0 0-14 16,0 0-1-16,0 0-23 16,-48 13-12-16,46-13-14 15,2 6-8-15,0-6-12 16,0 0 12-16,16 0-7 15,34-27 1-15,16-23 8 16,29-22-4-16,24-17-7 16,26-12-4-16,15-3 6 0,10-1-11 15,-9 4 9-15,-12 10-8 16,-10 10 8-16,-24 13-3 16,-15 11-1-16,-16 15-3 15,-13 5-1-15,-26 12 2 16,-9 10 1-16,-21 4 1 15,-6 11-8-15,-9-4 8 16,0 4 9-16,0 0-9 16,0 0 0-16,0-4 11 15,0 4-4-15,0 0-2 16,0 0-2-16,0 0-3 16,0 0 2-16,0 0-1 0,0 0-1 15,0 0-11 1,0 8-36-16,-15 27-67 0,-30 12-91 15,-25 6-378-15</inkml:trace>
  <inkml:trace contextRef="#ctx0" brushRef="#br0" timeOffset="37115.7">9765 829 561 0,'0'0'84'15,"0"0"-17"-15,0 0 7 16,0 0-46-16,0 0-13 15,0 0 7-15,-51-130-4 16,44 125 6-16,-2-5 2 0,0 10 19 16,8 0-12-1,-8 0-8-15,-2 0-12 0,2 0-13 16,-1 0 3-16,-5 19-4 16,14 10 1-16,-4 2 0 15,5 14-4-15,0 2 6 16,0-7-3-16,16-5 1 15,3-8 0-15,7-10-4 16,8-5-11-16,-4-8-6 16,6-4-15-16,-1 0-14 0,-4-16 15 15,2-15-18 1,-8-5 10-16,-11-3 11 0,-11 0 1 16,1 8 21-16,-4 6 10 15,0 2 2-15,0 5 23 16,0 8 31-16,0 0 2 15,0 9-7-15,0 1-21 16,0 0-20-16,0 0-10 16,0 0 0-16,0 0-1 15,0 0-4-15,15 0 5 16,-2 0-1-16,-1 0 0 16,4 0 2-16,-8 0-1 15,2 0 0-15,-1 0-4 16,-2 0 3-16,2-17 1 15,-5-13 0-15,-4-2 0 16,0 10 0-16,0 5 3 0,0 3 9 16,0 12 15-16,0 2-1 15,0 0-4-15,0 0-6 16,0 0-12-16,0 0-4 16,0 0-1-16,0 17-4 15,16 30 3-15,15 19 1 16,8 0 0-16,7 6 1 15,7-10 1-15,-11-12 1 16,3-10-2-16,-2-1 1 16,-12-10-4-16,-7-7 0 15,-14-7-4-15,1-15-50 0,-11 0-9 16,0 0-49-16,0-24-111 16</inkml:trace>
  <inkml:trace contextRef="#ctx0" brushRef="#br0" timeOffset="37921.61">10317 508 540 0,'0'0'75'16,"0"0"-30"-16,0 0-24 15,0 0-6-15,0 0-8 16,0 0-4-16,0-20 6 15,0 3-7-15,0-5-2 16,0 9 5-16,0 3 28 0,0-3-1 16,-8 9 5-16,-1 1 2 15,6 0 1-15,-1 3-21 16,-1 0-3-16,5 0-2 16,0 0-5-16,0 0-9 15,0 0 1-15,0 15-2 16,0 15 1-16,0-3-1 15,16-1 1-15,3 0 0 16,6-17 0-16,-1 4 0 16,3-10 0-16,-3-3 0 15,-1 0-6-15,-5 0 0 16,2-25-10-16,0-18-9 0,-2-13-1 16,-17-11-15-16,-1-7-2 15,0-4 22-15,0-3 9 16,-21 4-3-16,-17 12 15 15,7 17 0-15,5 17 19 16,6 13 31-16,7 16 2 16,3 2-3-16,5 0-27 15,0 0 0-15,3 6-21 16,2 24 1-16,0 12 5 16,0 2 2-16,2 7-5 15,31 0 5-15,8-10-8 16,-1 4 8-16,5-9-6 15,-1-2 2-15,2-10-5 0,-7-7 0 16,2-2 1-16,-11-7-1 16,1-4 1-16,-2-4-1 15,-3 0-6-15,-1-15-1 16,-7-18-5-16,-2-6-16 16,-11 0 18-16,-5 4 9 15,0 4 0-15,0 9 1 16,-5 9 3-16,-15 0 1 15,-2 9 5-15,5 3 2 16,5 1-1-16,8 0-2 16,0 0 0-16,2 0-8 15,-2 11 0-15,4 9 0 0,0 6-1 16,0-1 2 0,4 2-1-16,22 0 1 0,5-1-1 15,6-1 0-15,1-3-24 16,6-1-36-16,6-10-96 15,6-11-112-15</inkml:trace>
  <inkml:trace contextRef="#ctx0" brushRef="#br0" timeOffset="38132.05">11539-35 288 0,'0'0'555'16,"0"0"-466"-1,0 0-11-15,0 0-30 0,0 0-19 16,0 0-12-16,-67-37-14 16,67 37-3-16,0 0-6 15,0 0-23-15,0 0-29 16,-9 0-45-16,-7 34-133 16,2 6-157-16</inkml:trace>
</inkml:ink>
</file>

<file path=ppt/ink/ink3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4:11.09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7317 2272 39 0,'0'0'254'16,"0"0"-196"-16,0 0 36 15,0 0-30-15,0 0-13 16,0 0 4-16,0 0-13 15,0 0 10-15,0 0-6 16,0-4-3-16,0 4 6 16,0 0-24-16,-3 0-1 15,3 0-4-15,0 0-9 16,-4 0 7-16,-1 0-7 16,5 0-5-16,0 0 2 15,0 0 3-15,0 0-9 16,0 0 5-16,0 0-4 0,0 0-2 15,0 0 0-15,-4 0-1 16,4 0 2-16,0 0-4 16,0 0 4-16,0 0-1 15,0 0-1-15,0 0-5 16,0 0 5-16,0 0-2 16,0 0 1-16,0 19 0 15,0 2 1-15,0 4 0 16,0 4 0-16,0-4 0 15,4 5 0-15,1-5 1 16,2-3-2-16,1 3 5 16,-8-9-4-16,5-2 0 0,-5-1 0 15,0 2-4-15,7-2 4 16,-7 6 4-16,0-1-4 16,0-5 0-16,4 3-3 15,1 2 2-15,-5-8 1 16,4 2 0-16,-4-4 0 15,0-8 4-15,0 2-4 16,0-2 0-16,0 0-2 16,0 0 1-16,4 0 2 15,-4 0-2-15,0 0 1 16,0 0 0-16,2 0-11 16,7 0-49-16,2 0-98 15,-2-24-257-15</inkml:trace>
  <inkml:trace contextRef="#ctx0" brushRef="#br0" timeOffset="2047.14">6986 2409 385 0,'0'0'141'0,"0"0"-51"16,0 0-12-16,0 0-31 15,0 0-10-15,0 0-10 0,0-14-12 16,0 6 2-1,0-3-1-15,4 1 4 0,9-4-11 16,11-5 2-16,3-2-5 16,9-10 1-16,9 7 6 15,0-5-13-15,2 5 5 16,-1 9-5-16,-9-5 0 16,-1 7 0-16,-1 2 4 15,-11 7-8-15,2 4 7 16,-7 0-6-16,4 0 5 15,-10 0-2-15,-4 7 0 16,1 21-6-16,-10 6 6 0,0 6 7 16,0 4-5-1,0 1 0-15,0 3 4 16,-14-4-3-16,-8-5-3 0,-3-4 9 16,5-4-9-16,6-7 11 15,-5-1-7-15,4-9 5 16,4-3-1-16,6-6 1 15,-1 0-5-15,6-5 3 16,-4 0 0-16,4 0 2 16,0 0-1-16,0 0-4 15,0 0 0-15,0 0-4 16,0 0 2-16,0 0-2 16,0 0-1-16,0 0 1 15,0 0-2-15,0 0-1 16,10 0 1-16,19 0 1 0,2 0 1 15,-1 0 0 1,6 0 0-16,-8 0-1 0,4 0 1 16,3 0 0-16,4 0 0 15,-4 8 0-15,1 3 3 16,2-4-6-16,-12 3 3 16,0-3 0-16,-1-7-1 15,-2 5-40-15,4-5-2 16,-8 0-23-16,6 0-25 15,0-5-22-15,-11-25-12 16,-2 3-88-16</inkml:trace>
  <inkml:trace contextRef="#ctx0" brushRef="#br0" timeOffset="15090.16">7614 3307 172 0,'0'0'291'16,"0"0"-198"-16,0 0-36 15,0 0-24-15,0 0 2 16,0 0-19-16,-17 24-7 16,17-24-3-16,0 4-6 0,0 0 0 15,0-4-4-15,0 8 4 16,8-8 13-16,23 3 0 16,7-3 6-16,2 0 5 15,11 0-3-15,4-3-10 16,5-18 8-16,3-2-8 15,-5 0 1-15,-2-1-9 16,3 2 0-16,-11 3 2 16,-6 5-4-16,-4 0-1 15,-12 5 1-15,-3 8-1 16,-4-2 0-16,-15 3 0 16,5 0 0-16,-5 0-1 15,-4 0 3-15,0 0-1 0,0 0 3 16,0 0 0-1,0 0-3-15,0 0 8 0,0 0-7 16,0 0-2-16,0 0 2 16,0 0-4-16,5 0-23 15,5-6-107-15,6-7-138 16</inkml:trace>
  <inkml:trace contextRef="#ctx0" brushRef="#br0" timeOffset="-8392.72">7560 3548 20 0,'0'0'68'0,"0"0"-32"0,0 0-30 16,0 0 0-16,0 0 5 16,0 0-7-16,0 0-4 15,-74-162 3-15,66 135-2 16,-11-6 31-16,4-1-31 16,2 2-1-16,0-3 0 15,5 7-7-15,3 8 7 16,1-2-18-16,-6 6 8 15,8-1 8-15,-6-2 2 16,3-3 2-16,5 3-1 16,-7-2 1-16,3 1 4 15,-5-3-12-15,-1-1 6 16,1-3-5-16,-3 6-2 0,1-5-100 16</inkml:trace>
  <inkml:trace contextRef="#ctx0" brushRef="#br0" timeOffset="2669.71">7951 2489 347 0,'0'0'142'15,"0"0"-36"-15,0 0-22 16,0 0-30-16,0 0-18 15,0 0 16-15,-22-5-8 16,18 5-7-16,4 0-12 16,-5 0 4-16,5 0-11 15,-6 0-7-15,2 0 0 16,3 0-3-16,-4 0-6 16,1 5-2-16,0 11 0 15,-4 11 1-15,0-3-1 0,3-1 0 16,5-3 0-16,0 3 0 15,0-1 0-15,0-5 0 16,0 2 0-16,9-3 0 16,7 1 0-16,-2-3-1 15,11 1 1-15,0-11 0 16,4-3 0-16,-3-1 0 16,3 0 0-16,-3 0 1 15,0 0-2-15,3 0 3 16,-7-1-1-16,-3-22-1 15,4 1 0-15,-10-5 1 16,4-3-1-16,-7 8 0 0,5-1 2 16,-11 7-1-1,-4 3 0-15,0-1-1 16,0 1 1-16,0 2 4 0,0 0-5 16,0 5 1-16,-19-5-3 15,5 3 5-15,-6-4-1 16,-4 2-2-16,0 0-2 15,2 7 2-15,-7 3 2 16,3 0-2-16,-7 0 0 16,6 0 0-16,-3 0 0 15,1 0-2-15,7 0 1 16,-1 0 0-16,9 9-10 16,-2 2 7-16,1 8-11 15,6 0-4-15,5 1-13 16,-8 7-10-16,8 6-25 0,4 5-41 15,0 7-59-15,0 9-140 16</inkml:trace>
  <inkml:trace contextRef="#ctx0" brushRef="#br0" timeOffset="16413.47">9359 2696 268 0,'0'0'214'15,"0"0"-101"-15,0 0-30 16,0 0-38-16,0 0-23 15,0 0-13-15,39-8-8 16,-18-4 1-16,9 2 5 16,8-4 15-16,-2-1-3 15,9-4-6-15,-3 0-11 16,-6 3-2-16,1 3 0 0,-11-1 0 16,-12 5 2-16,5 5-2 15,-15 0-30-15,-4 4-29 16,0 0 10-16,0 0-21 15,-8-3-115-15</inkml:trace>
  <inkml:trace contextRef="#ctx0" brushRef="#br0" timeOffset="16682.75">9304 2367 353 0,'0'0'136'0,"0"0"-39"0,0 0-62 15,0 0-12-15,0 0-11 16,0 0-12-16,-9 0 1 16,9 24-1-16,19 12 29 15,17 7 10-15,-8 15-16 16,4 8 7-16,0-2-15 16,0 5-7-16,-2-2-7 15,-7-11 0-15,2-6 2 16,-5-3-3-16,-5-15 0 15,4 6-19-15,-6 1-81 16,-3-2-59-16,-6 9-151 16</inkml:trace>
  <inkml:trace contextRef="#ctx0" brushRef="#br0" timeOffset="9539.74">10846 2242 250 0,'0'0'246'15,"0"0"-165"-15,0 0 17 16,0 0-28-16,-2-195-27 15,24 159 2-15,7 4-26 16,-1 2-12-16,12 9 0 16,4 3-3-16,-5 5-4 15,15 11-4-15,-6 2 4 0,-1 0 0 16,0 0 0-16,-8 0 7 16,-3 25-6-16,-12 4-1 15,-6 9 6-15,-16 4-4 16,-2-1 0-16,0 13 12 15,0-2 7-15,-39 10 2 16,-12 0-1-16,-4-3-4 16,3-14-7-16,1-12 9 15,6-9-6-15,14-11-6 16,11-9-3-16,14-1 5 16,2-3 0-16,4 0-1 15,0 0-7-15,0 0-2 16,0 0 1-16,0 0-2 0,0 0 1 15,0 0-6-15,35 0-1 16,4-7 0-16,7 7 3 16,9 0 3-16,1 0-6 15,-3 0 0-15,-3 0 6 16,-8 0-4-16,-2 0-4 16,-5 0-5-16,-2 0-6 15,-7 7-13-15,3 4-8 16,-7-7-30-16,-3 4-70 15,4-8-84-15,-14 1-247 16</inkml:trace>
  <inkml:trace contextRef="#ctx0" brushRef="#br0" timeOffset="9029.86">11106 1928 216 0,'0'0'444'0,"0"0"-375"16,0 0 32-16,0 0-53 0,0 0-21 15,0 0-3 1,0 0-16-16,-34 51-6 0,34-11 2 16,0 5 4-16,0 15 9 15,0-2-5-15,9 6-5 16,10 2 3-16,-6-2 5 15,-3-3-6-15,-1-2-6 16,-1-12-1-16,0-6 2 16,-8-7-3-16,7-8 0 15,-7-12-1-15,0-14 2 16,0 0-2-16,0 0 0 16,0 0 0-16,0 0 0 15,0 0-33-15,-28-17-60 16,1-6-70-16,-7-1-70 15,4-4-174-15</inkml:trace>
  <inkml:trace contextRef="#ctx0" brushRef="#br0" timeOffset="9877.15">11678 2343 440 0,'0'0'114'15,"0"0"-26"-15,0 0-7 16,0 0-31-16,0 0-13 16,0 0-25-16,-4 9-3 15,4 18 23-15,0 11 12 16,0 0-23-16,0-1-9 15,0 3 0-15,0-1-4 0,4 3 9 16,1-1-11-16,8-3-6 16,-7-3 3-16,10-9-3 15,-8-4 0-15,4-8 0 16,-8-2 0-16,5-10-24 16,-3 2-50-16,-6 6-62 15,0 2-70-15</inkml:trace>
</inkml:ink>
</file>

<file path=ppt/ink/ink3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1:23.04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2534 2019 94 0,'0'0'51'0,"275"0"-41"16,-141 0-10-16,11 0 23 15,-4 0-15 1,5 0 3-16,-1 0-22 0,-7-10-1 16,-7-3 10-16,-7-2-14 15</inkml:trace>
</inkml:ink>
</file>

<file path=ppt/ink/ink3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5:18.40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745 1913 88 0,'0'0'332'0,"0"0"-213"0,0 0 0 16,0 0-22-16,0 0-22 16,0 0-7-16,-40 0-28 15,31 0-3-15,3 3 0 16,2 3-18-16,-5 2 10 16,2-1-8-16,3 0-8 15,-2-1-1-15,1-1-3 16,5 1-1-16,-4-6-4 15,4 0 3-15,0 0-5 16,0 0 5-16,19 0-6 16,36-21-1-16,26-33 7 15,24-17 5-15,3-11-9 16,6 0-2-16,13-1 3 16,-2 4-3-16,-3 10-1 0,-8 7 1 15,-19 13-1-15,-17 5 0 16,-11 6 0-16,-8 2 0 15,-4 7 0-15,-8-3 0 16,4 0 0-16,-8-9 0 16,5 1-4-16,-2 1 4 15,-6 6 5-15,-16 17-5 16,-8 3-6-16,-12 8 6 16,-4 5-1-16,0 0 1 15,0 0-1-15,2 0-1 16,-2 0-14-16,4 0-20 15,9 0-16-15,6 39-40 16,-1 23-1-16,-13 0-174 0</inkml:trace>
</inkml:ink>
</file>

<file path=ppt/ink/ink3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5:21.96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8291 1428 403 0,'0'0'163'16,"0"0"-107"-16,0 0 44 0,0 0-66 15,0 0-10 1,0 0 0-16,-7-163-8 0,18 159-9 16,4 1-6-16,1 3-1 15,-2 0 0-15,7 0-1 16,-1 0-1-16,-6 25 2 15,-1 7 1-15,-5 11 0 16,-8 8 3-16,0 3 2 16,0 1 7-16,-2-5 3 15,-22-11 1-15,11-8 8 16,-3-18-5-16,14-9 11 16,-2-4-3-16,4 0-3 15,0 0-8-15,0 0 0 16,0 0-6-16,0 0-2 15,0-21-6-15,6-6-3 0,10 4-1 16,2 7 0-16,7 2-4 16,4 2 5-16,2 6-1 15,-1-1-9-15,-5 7-4 16,-5 0 3-16,-10 0-1 16,3 0 5-16,-10 0 1 15,-3 13-1-15,0 21 6 16,0 10 1-16,-3 9 5 15,-20-3-2-15,-2-5-2 16,1-12 2-16,9-2-1 16,-1-16 3-16,9-7-5 15,7-7 0-15,0-1 0 16,0 0-10-16,0 0-46 16,0 0-96-16,0-9-214 0</inkml:trace>
  <inkml:trace contextRef="#ctx0" brushRef="#br0" timeOffset="3192.69">9514 2494 204 0,'0'0'292'15,"0"0"-257"-15,0 0 21 0,0 0 14 16,0 0 3-16,0 0-16 16,46-96 0-16,-26 78-5 15,4-4-19-15,5-4 11 16,6-4-10-16,11-13-12 16,13-15 0-16,21-6-9 15,10-7-4-15,7-7-4 16,-2 3-3-16,-5 1 2 15,-11 9-4-15,-9 8 3 16,-6 3-2-16,-18 15-1 16,-12 8-3-16,-20 19-3 15,-7 11-15-15,-7 1-7 0,0 0-9 16,-7 27-14-16,-37 35 8 16,-16 19-30-16,-20 12 18 15,-6 8-29-15,-23 8 5 16,1 3-4-16,-7-7 41 15,14-17 42-15,21-13 20 16,29-25 64-16,23-22-11 16,17-15-34-16,11-9-7 15,0-4-2-15,0 0 3 16,43-17 16-16,20-25 23 16,16-15-49-16,4-6-5 15,3-6-11-15,1 1-7 16,0-3 3-16,-6-3-3 15,-6 8-16-15,-1 2-32 0,-7 6-60 16,-12 11-51-16,-11 11-228 16</inkml:trace>
  <inkml:trace contextRef="#ctx0" brushRef="#br0" timeOffset="3368.25">10723 1772 577 0,'0'0'96'15,"0"0"4"-15,0 0-7 16,0 0-30-16,0 0-35 16,0 0-21-16,14-11-7 0,1-4-4 15,1-1-46 1,3 9-63-16,-7-3-108 0,-3 0-354 16</inkml:trace>
</inkml:ink>
</file>

<file path=ppt/ink/ink3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1-11T08:36:41.20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0 576 0,'0'0'0'0,"0"0"-98"16,0 0-15-16,0 0-209 15</inkml:trace>
</inkml:ink>
</file>

<file path=ppt/ink/ink3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1-11T08:37:37.36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300 0 62 0,'0'0'365'15,"0"0"-357"-15,0 0-8 16,0 0 4-16,0 0 11 15,0 0-7-15,0 0 3 16,0 0-2-16,-81 6-2 16,73 3-3-16,-7 3-2 15,1 4 2-15,-3 15-4 16,-3 9 6-16,-2 7-6 16,1 19 0-16,-3-6-4 15,-4 8 8-15,11 1-8 0,-2-10 3 16,9 0 0-16,5 0 1 15,5-9-11-15,0 9-7 16,0 9-11-16,5-8-70 16,5 1-84-16</inkml:trace>
</inkml:ink>
</file>

<file path=ppt/ink/ink3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1-11T08:38:39.02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19 441 434 0,'0'0'8'0,"0"0"-7"16,0 0-1-16,0 0 0 15,0 0-14-15,-22-227-9 16,22 135-43-16,0-30-27 16</inkml:trace>
</inkml:ink>
</file>

<file path=ppt/ink/ink3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5:55.70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923 1251 671 0,'0'0'23'16,"0"0"55"-16,0 0 33 15,0 0-35-15,0 0-19 16,0 0-3-16,-111 4-33 15,111-1-5-15,0-3-4 16,0 4-8-16,0-4-1 16,0 0-2-16,0 0 0 15,0 0-2-15,0 4-1 16,31 0 0-16,15-2 2 16,18 1 3-16,13 1-2 15,4-4-1-15,16 0 2 16,2 0 0-16,15 0-1 0,-3-4 0 15,3-9-1-15,-1-1 0 16,-4-2 1-16,-3 3-2 16,-7-2 1-16,-6 0-2 15,-8 6 2-15,-8-6 5 16,-4 0-5-16,-10 2 0 16,-7-2 0-16,-6-1 0 15,-3 2 0-15,-8-6 1 16,-10 9-1-16,1-6 0 15,-15 0 0-15,12-2 0 16,-9-6 3-16,1 3-1 0,0-3-1 16,-6-2 0-1,4 0 0-15,-11 3 1 0,3 1-2 16,-7 1 1-16,-2 3 7 16,0-2 4-16,0 0-5 15,0 3 5-15,0-4-10 16,0 0 16-16,0 0-13 15,0-5 4-15,0 5 0 16,-7-4-2-16,-7-1-3 16,1 6-1-16,-5 1 12 15,-5-3-12-15,4 1 10 16,-3 1-11-16,-7-7 1 16,8 2 3-16,-8 1-4 15,2-1 0-15,6 0 6 16,-8 4-4-16,-2 0-1 0,-6 1-3 15,2-3-3-15,-7 2 3 16,0 4 4-16,2-2-3 16,-2 3 1-16,-7-6-2 15,4 6-2-15,-10-1 1 16,-5 5 1-16,1-3 0 16,-5 1-2-16,0 6 2 15,5-2-5-15,-9 4 5 16,8-5-1-16,1 4-5 15,-5 7 1-15,-4 1 2 16,0-6-1-16,-5 6 2 16,1 0 2-16,3 0-3 15,6 0-3-15,-1 0 4 16,4 0 0-16,-4 11-4 0,5 5 3 16,-5 4 2-16,-4 2 0 15,13-1-1-15,0 0 1 16,4-4 2-16,3 0-3 15,-7 1 2-15,4-1 0 16,11-2 0-16,3 5 0 16,-5-7-2-16,7 10-1 15,-2 3 1-15,-13-3-1 16,14 6 3-16,-2 2-1 16,12-11 1-16,3 4 0 15,4 6-4-15,-2 1 4 16,3-4-1-16,-7 6 0 0,8-2 0 15,4 7-2-15,4 3 2 16,5 2-1-16,-2 3 1 16,6 5 0-16,0 3 1 15,0-3-3-15,0-1 3 16,0 1-2-16,0-3 0 16,6-1 1-16,11 3 1 15,5-2-1-15,7-5 0 16,2 0 1-16,6-3-2 15,11-5 4-15,3 4-4 16,4-8 2-16,5-5 0 16,8-4 1-16,0-9 0 15,0 1-1-15,0-2-1 0,-4-7 1 16,4-1 0-16,5-4 0 16,-5 0 0-16,6 0 1 15,0 0-1-15,-6-5 1 16,5-11-1-16,-5 2-3 15,-4-3 3-15,4 4 3 16,0-9-3-16,-4 1 1 16,0 2-2-16,-1-1 0 15,1 1 1-15,0-3 0 16,-5 9 0-16,-15-4 0 16,2-2-1-16,1 4 1 15,-11-2-1-15,5-2 0 16,-8 1 1-16,-2 1 0 0,-5 1 0 15,-6 5 1-15,2 4-1 16,-18 2 0-16,5 3 0 16,-9 2 0-16,0-3 0 15,4 3 0-15,-4 0 1 16,0 0-1-16,0 0 1 16,0 0-1-16,0 0 1 15,0 0-1-15,0 0 1 16,0-3 0-16,0 3-1 15,0 0 2-15,0 0-2 16,0 0 0-16,0 0-2 16,0 0-8-16,0 0-19 0,0 0-33 15,6 0-21-15,4 16-71 16,-1 20-121-16,-9 15-111 16</inkml:trace>
</inkml:ink>
</file>

<file path=ppt/ink/ink3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6:16.07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1243-3290 441 0,'0'0'110'0,"0"0"-27"16,0 0 0-16,0 0-8 0,0 0-8 15,0 0-13-15,0 0-20 16,0 0-1-16,-93 0-20 15,93 0-4-15,0 0-8 16,0 0-1-16,0 0-2 16,34 0-4-16,34-20 6 15,22-21 0-15,11-14 1 16,7 0-1-16,2-5 0 16,0 9 5-16,-3-1-5 15,-9 6 0-15,-8 9-6 16,-6 6 6-16,-20 7 7 0,-19 10-7 15,-14 4 0 1,-9 10-7-16,-17 0 2 0,-5-3 5 16,0 3-4-16,0 0 4 15,0 0 1-15,0 0 2 16,-44 24-3-16,-15 16-7 16,-10 6-6-16,-6 5-3 15,-2 1-6-15,0 3-16 16,-8-1 8-16,8 0-3 15,-3-6 10-15,7-2 15 16,10-7 1-16,3-8 1 16,12-11 6-16,19 4 0 15,7-15 1-15,14-5 14 16,8 0 16-16,0-4-26 0,0 0-2 16,0 0-3-16,0 0-4 15,17 0 4-15,34-17 2 16,13-26 1-16,13 1 4 15,8-9-3-15,8 0 4 16,1-5-4-16,-2 5 9 16,-5 4-12-16,-6 11 3 15,-17 2-2-15,-18 17-2 16,-20 3 2-16,-11 5-7 16,-12 5 5-16,-3 4-1 15,0 0 1-15,0 0 8 16,0 0-4-16,0 0 19 15,0 0-14-15,0 0 1 0,0 0-7 16,0-6-3-16,0 6 0 16,0 0-1-16,0-4-45 15,0-9-61-15,0-3-95 16,0-20-381-16</inkml:trace>
  <inkml:trace contextRef="#ctx0" brushRef="#br0" timeOffset="5888.08">4253-7498 251 0,'0'0'80'0,"0"0"24"15,0 0-61-15,0 0 33 16,0 0-41-16,0 0 11 16,0 0 1-16,-122-69-26 15,112 66 1-15,-3 3-5 16,4 0 3-16,-11-3-6 0,8 3 1 15,-2 0-2-15,1 0 1 16,-5 0 1-16,-1 0-1 16,1 0-8-16,-8 0 0 15,-3 3-5-15,-2 10 0 16,2 5-2-16,-1 6 0 16,-2-2 1-16,8-4 0 15,-3 12 0-15,4-7 0 16,5 6 0-16,-11 1 0 15,3 7 1-15,0-3-1 16,3 0 0-16,4-10 0 16,6-4 1-16,4 7-1 15,-5-3 3-15,5 8-2 16,-1 4 3-16,1 7-3 16,5-2 3-16,4 4-4 0,0-6 6 15,0 7-3-15,0-3 8 16,0 0 0-16,0-3-3 15,13 0 1-15,6-1-6 16,4-3 0-16,3 0 5 16,3 1-5-16,6-8-2 15,7 8 1-15,3-6-2 16,6-6 4-16,7-3-3 16,-3-5 2-16,0-2-4 15,0-10 1-15,0 6 0 16,2-8 7-16,-2-3-4 0,9 0-3 15,-5 0 0 1,-4 0 0-16,0 0 0 0,1-15 1 16,-12-8 2-16,6-1-3 15,-12-6 4-15,-4-6-1 16,4-2-2-16,-12 1 1 16,-6-5 0-16,2 5 1 15,-17-5-2-15,3 10 3 16,-8 1-2-16,0-3-2 15,0-7 4-15,0 3 15 16,0-9-10-16,-8 3-5 16,-10 5 13-16,-5 3-4 15,4 3-4-15,-7 0-1 16,-2 2-1-16,-3-4-1 0,-7 8-3 16,-1-4 0-16,-3 11-2 15,-9-3 1-15,0 10-2 16,8-2 0-16,-4 12 0 15,2-3 0-15,5 6 0 16,6 0-1-16,-1 0 0 16,6 0-3-16,8 0-13 15,8 0-16-15,1 0 0 16,5 9-46-16,-2 10-83 16,3-10-142-16</inkml:trace>
  <inkml:trace contextRef="#ctx0" brushRef="#br0" timeOffset="7050.75">4733-6348 324 0,'0'0'164'16,"0"0"-53"-16,0 0 17 16,0 0-46-16,0 0-31 15,0 0 10-15,-174-71-23 16,132 63-11-16,-2 5 0 16,-6-1-1-16,-1 4-12 15,0 0 3-15,-3 0-7 16,5 0-10-16,-6 0 8 15,-4 15-6-15,-5 5-2 16,-4 4 3-16,-1-1 0 0,6 9-3 16,-1 0 0-16,17 3 1 15,-3-5-1-15,15 6 3 16,1-7-3-16,4 9 0 16,-3-2-2-16,2 5 0 15,2-4 1-15,7 14 0 16,-4-8 1-16,6 20 0 15,3-2 1-15,3 3-1 16,6 7-1-16,3 3 0 16,5 1 1-16,0 7-2 15,0-12 2-15,5-4 3 16,17-7-3-16,-1 0-3 0,4-7 3 16,1-5-1-16,7 3 1 15,2-7-1-15,7-1 1 16,9-5-2-16,3-7 0 15,20-14 2-15,3 1 5 16,-1-6-5-16,1-7 0 16,2-4 1-16,3 0 1 15,0 0-2-15,-10-4 1 16,5-14 3-16,-13-8-4 16,0-4 0-16,-9 1 0 15,0 2 1-15,-9-7-2 16,2-6 1-16,-1 1 0 0,-10 3 0 15,-11 1 1-15,0 4 3 16,-5-4-2 0,1 0-2-16,-9-4 2 0,0-1 0 15,-6 1-2-15,2 0 4 16,-9-5-1-16,0 1 13 16,0-3-13-16,0-1 1 15,0 6 11-15,-5-9-2 16,-6 2-13-16,-7 1 8 15,-3-3 5-15,3 8 3 16,-5 2-11-16,4 1 0 16,-3 3 9-16,-7-3-7 15,3-1-2-15,-7 7 2 0,-2 1-7 16,2 0 9 0,-2 9-2-16,-12 3-5 0,5-2 1 15,-6 2-1-15,2 7-1 16,4 2 0-16,-4 4-1 15,6 3 0-15,3-1 0 16,2 5 1-16,6 0-2 16,11 0 1-16,5 0-3 15,5 0-2-15,3 0-8 16,1 0-13-16,4 0-16 16,0 0-14-16,0 16-11 15,0 4-26-15,0 4-77 16,0 13-44-16,4-5-86 15</inkml:trace>
  <inkml:trace contextRef="#ctx0" brushRef="#br0" timeOffset="19560.93">4523-5807 31 0,'0'0'67'16,"0"0"-58"-16,0 0-9 15,0 0-7-15</inkml:trace>
  <inkml:trace contextRef="#ctx0" brushRef="#br0" timeOffset="-18453.76">2495 559 382 0,'0'0'149'0,"0"0"-83"16,0 0 39-16,0 0-36 15,0 0-6-15,0 0-18 16,-94-147-6-16,65 114-9 16,-2-4-7-16,-11-4 4 0,2 4-3 15,-10-1-11-15,-5-3-4 16,-4 4-2-16,-10-1 4 16,1 10 8-16,-16 0-10 15,-1 6 3-15,-10 5-10 16,-2 6 6-16,-2 11-5 15,-2 0 9-15,-5 0-8 16,12 15-3-16,-2 9-1 16,13-4 0-16,2 8 0 15,0 6 0-15,1 2 0 16,-1 11 0-16,0 9 0 16,-1 8 0-16,0 7-3 15,3 7 2-15,7 6 0 0,4 17 1 16,4-7 0-1,17 1 0-15,8-5 4 0,10-7-4 16,8-5 0-16,3-8-4 16,14-4 3-16,-4-3 0 15,8-1-1-15,0-3 2 16,0 7 0-16,25-2 0 16,1 6 5-16,8-6-5 15,0 5 0-15,8-9 0 16,-4 6 2-16,10-6-1 15,-2 1 2-15,1-2 2 16,-2-7-2-16,4-7-3 16,2-2 3-16,-5-7-3 15,10-8 1-15,-13 4 2 0,3-8-2 16,5-1-1-16,4-5 4 16,9 2-2-16,9-12-2 15,17-8 2-15,11 0-2 16,12 0 2-16,13-28 0 15,2-13 1-15,0-11-2 16,-1-2 1-16,-8-3-1 16,-8-1-1-16,-13 6-1 15,-14-1 1-15,-11 5 2 16,-9 4 4-16,-9 3-6 16,-12 9 1-16,4-14-1 15,-15 8 1-15,4-9-1 16,-6 1 3-16,-5 4-3 0,1-2 12 15,-13-7-10-15,3-11 8 16,2 2-1-16,-5-5 5 16,-13 0-4-16,0 4-10 15,0 3 6-15,0 2 2 16,0 9 0-16,0-3 0 16,0 7 3-16,-9 2-4 15,-8-5-6-15,3 4 4 16,-6 1 0-16,-6-1 2 15,1 3-4-15,4 3-1 16,-5 12 5-16,2 2-1 16,5 5 0-16,-7 1 1 0,6-2-2 15,3 5 8-15,-5 2-3 16,-3 1-7-16,8 3 0 16,-1 1-2-16,10 1 5 15,-8 5-3-15,9-4 0 16,2 4-3-16,4-4 3 15,-4 4-2-15,5 0 0 16,0 0 1-16,0 0-1 16,0 0-1-16,0 0 1 15,0 0-1-15,0 0 0 16,0 0 0-16,0 0 5 16,0 0-5-16,0 0-2 15,0 0-1-15,0 0 3 0,0 0 1 16,0 0-1-16,0 0 1 15,0 0-1-15,0 0 0 16,0 0 0-16,0 0-1 16,0 0 1-16,0 0 0 15,0 0 0-15,0 0 0 16,0 0 2-16,0 0-2 16,0 0-3-16,0 0 3 15,0 0 0-15,0 0 0 16,0 0-1-16,-4 0 1 15,4 0 0-15,0 0 0 16,0 0 0-16,0 0 0 0,0 0 0 16,0 0-5-1,0 0-6-15,0 0-4 0,0 0-6 16,0 0-6-16,0 0-14 16,0 0-8-16,0 0-6 15,-13 8-15-15,-4 24-89 16,-17-8-135-16</inkml:trace>
</inkml:ink>
</file>

<file path=ppt/ink/ink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1:42.37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110 0 318 0,'0'0'50'16,"0"0"-4"-16,0 0 9 16,0 0 10-16,0 0-22 15,0 0 21-15,0 0-6 16,-90 44-27-16,85-41 8 0,0 0 4 16,1 1-8-1,-2-4-7-15,6 4-11 0,0-4-2 16,0 0-2-1,0 0-13-15,0 0 8 0,0 0-4 16,0 0-3-16,0 0 1 16,0 0-2-16,0 0-3 15,19 0-2-15,13 0 4 16,17 0 1-16,11 7 3 16,1 3-3-16,-2 9 0 15,-1-2 0-15,-14 5 1 16,-5 0-1-16,-6 4 0 15,-7 10 1-15,-1 3-1 16,-5 20 0-16,-10 12 1 0,-1 12 3 16,-9 22-4-16,0 8 1 15,0 18 0-15,0 11 0 16,0 1-1-16,-15-4 1 16,5-13-1-16,10-25-1 15,0-14 1-15,0-1 0 16,0 1 0-16,6-4 1 15,9-2-1-15,9-10 1 16,1-1-2-16,5 5 2 16,-3-5-2-16,3-10 1 15,3-15 0-15,-2-11 0 16,8-8 0-16,-3 0 0 16,2-4 0-16,-6-12 0 15,4 2-1-15,8-7 1 16,-5 3 0-16,6-3-1 0,-9-5-1 15,0 0 1-15,-4 0 1 16,0 0-4-16,-4 0 3 16,-11-14 1-16,2 2 0 15,-9 2 0-15,-1 1 5 16,-6 5-2-16,-3 0-2 16,0 4 7-16,0 0 4 15,0 0 2-15,0 0-2 16,0 0-3-16,-16-4-5 15,1 4 3-15,-5 0 1 16,-5 0-8-16,6 0 1 16,-12 4-2-16,0 31 1 0,1 1 0 15,-4 21-3-15,12 2 2 16,2 1-1-16,7 5 2 16,9-1 0-16,2 10-1 15,-2 6 1-15,4 4 4 16,0-2-4-16,0 5 0 15,0 0 0-15,0-8-1 16,10 0 1-16,15 2 0 16,4 4 0-16,-3 11 1 15,7 5-1-15,-2-7-3 16,2 3 2-16,-5-3 1 16,2 1 0-16,-5-5 0 15,4-6 4-15,-3-2-4 0,-1-5-4 16,1-6 4-1,-6-5-1-15,-3-6 2 0,-2 4-1 16,-4-11 0-16,1 6 1 16,-3-13-1-16,-9-3 0 15,4-9 0-15,-4-10 3 16,0-4-3-16,0-3 7 16,0 3-2-16,0-2 0 15,0 11 5-15,-9 6 3 16,-11-5-8-16,-2 15-1 15,-2-8 3-15,-1 0 1 16,-1-3 0-16,7-4-7 0,-6-9 6 16,5-8-1-16,6 6 9 15,-2-4-14-15,-5-4 10 16,7 2-3-16,-4-6 3 16,7 5-10-16,4-7 13 15,2-5-2-15,1 6-4 16,4-6 4-16,0 0-9 15,0 0 11-15,0 0-13 16,0 0 3-16,0 0 0 16,0 0-3-16,0 0 5 15,0 0-6-15,0 0-1 16,0 0-4-16,0 0 2 16,0 0 1-16,0 0-17 15,0 0-30-15,0 0-9 16,-10 0-29-16,-31-39-47 0,-27-34-568 15</inkml:trace>
</inkml:ink>
</file>

<file path=ppt/ink/ink3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6:26.62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101 129 440 0,'0'0'156'15,"0"0"-56"-15,0 0 17 16,0 0-17-16,0 0-35 16,0 0-11-16,0 0-14 15,-79-122 4-15,71 115-7 16,3 7-7-16,5 0-8 16,-9 0-18-16,9 0-4 15,0 0 0-15,0 35-7 16,0 42 0-16,0 28 6 0,0 21 1 15,22 0 1-15,-3-13 7 16,4-16-8-16,-5-18-1 16,-4-12 1-16,-2-12 2 15,-1-16-2-15,-6-14 0 16,-1-15 0-16,-4-6-11 16,4-4-8-16,-4 0-32 15,0 0-10-15,0 0-18 16,-24 0-133-16,-7-18-246 15</inkml:trace>
  <inkml:trace contextRef="#ctx0" brushRef="#br0" timeOffset="579.01">-168 276 433 0,'0'0'129'16,"0"0"-56"-16,0 0-11 15,0 0-26-15,21-214-8 16,13 170-10-16,16 9-11 16,5 1 4-16,1 12 2 15,8 8-9-15,7 14-4 16,-3 0-1-16,-4 0 1 16,-7 36 0-16,-6 13 0 15,-14 3 0-15,-11 10 3 16,-15 6 11-16,-1 11 10 15,-10 1 11-15,0 2-11 0,-21-7-9 16,-18-11-6-16,-10-10 14 16,3-12 3-16,5-15-7 15,-1-4 1-15,6-12 2 16,14-9-17-16,12-2 14 16,1 0-6-16,5 0-4 15,4 0 0-15,0 0-8 16,0 0-2-16,0 0 1 15,0 0 0-15,0 0-1 16,0 0-12-16,0 0 4 16,23 0 4-16,13 0 1 15,5 0 1-15,8 0 3 16,2 0-3-16,-6 0 3 0,4 0 0 16,-11 20 0-16,-6 2 0 15,4 2-3-15,-6-3 3 16,8 2 0-16,-7-3 1 15,-2-1 2-15,-3-2-3 16,-7 4-3-16,4-4-1 16,-6-3-6-16,-2 0-35 15,8 6-25-15,-4-3-63 16,-2 5-78-16,-5-9-356 16</inkml:trace>
  <inkml:trace contextRef="#ctx0" brushRef="#br0" timeOffset="1229.73">1071 975 511 0,'0'0'117'0,"0"0"17"0,0 0-24 16,0 0-54-16,0 0 0 16,0 0-23-16,-90-118-10 15,90 107-6-15,0 1-10 16,0 3-4-16,0 3-2 15,0 1-1-15,7-1-9 16,31 4 7-16,11 0-4 16,11 0 2-16,-2 11-2 15,6 30-4-15,-14 16-3 16,-8 6 10-16,-14 10 2 16,-11 11-5-16,-14 2 6 15,-3 5 4-15,0-2-4 0,-30-19 0 16,-15-4 1-16,3-19 4 15,-3-15 6-15,-9-11 16 16,3-13-2-16,-8-8 5 16,0 0-6-16,3-12-10 15,17-14-14-15,4-10 3 16,11 5-3-16,9 6 0 16,11 2-1-16,4-2-5 15,0 3 3-15,0-3-12 16,19 1-11-16,30 6 12 15,19-2 1-15,9 11 3 16,6 9 3-16,-1 0 1 16,4 0 5-16,-13 0-3 15,-4 4-4-15,-2 17-5 16,-12 6-5-16,-4-4-19 0,-3 2-16 16,-9 5-29-16,6-2-80 15,-9-10-56-15</inkml:trace>
  <inkml:trace contextRef="#ctx0" brushRef="#br0" timeOffset="1567.92">2141 758 245 0,'0'0'479'0,"0"0"-374"16,0 0-15-16,0 0-46 16,0 0-17-16,0 0-27 15,15 0-4-15,40 0 2 16,16 0 2-16,7-10 6 15,7 1-5-15,-6-3-2 16,-2 4 0-16,2-5 1 16,-4 3-40-16,-14-3-37 15,-7 3-49-15,-21 3-57 0,-20-3-131 16</inkml:trace>
  <inkml:trace contextRef="#ctx0" brushRef="#br0" timeOffset="2001.95">2291 434 521 0,'0'0'163'0,"0"0"-50"0,0 0-33 16,0 0-37-16,0 0-23 15,0 0-2-15,-31 18-6 16,-2 33-7-16,-13 28 13 16,-11 12-1-16,-21-1-7 15,4-4-5-15,-2-5-2 16,15-21-2-16,6-17 9 16,20-17-3-16,11-17 8 15,15-9 14-15,6 0-7 16,3 0-7-16,0 0-5 15,0 0-8-15,0 0 1 16,0 0-3-16,16-9-10 16,35-9 7-16,14-4 2 15,19 9 1-15,11 5 0 16,-1 4-1-16,3 4-3 0,-7 0-10 16,1 0-12-16,-12 0-19 15,1 22-14-15,-17-5-70 16,-8 3-122-16,-4-10-318 15</inkml:trace>
  <inkml:trace contextRef="#ctx0" brushRef="#br0" timeOffset="2466.86">3804 193 161 0,'0'0'460'16,"0"0"-298"-16,0 0-3 15,0 0-72-15,0 0-25 16,0 0-22-16,-70-5-19 16,66 5-10-16,4 27-9 0,0 21 2 15,0 26 0-15,0 4 1 16,0 10 1-16,0-5-5 15,20-8 0-15,-10-1-1 16,3-18 2-16,-5-5-2 16,-4-13-1-16,0-11-6 15,1-7-21-15,-5-10-30 16,0-3-19-16,0-7-20 16,0 0-99-16,-35-14-277 15</inkml:trace>
  <inkml:trace contextRef="#ctx0" brushRef="#br0" timeOffset="3157.17">4697 595 608 0,'0'0'139'0,"0"0"-5"16,0 0-66-16,0 0-25 16,0 0-26-16,0 0-8 15,0 44-6-15,0-4 26 0,12 16-3 16,8-6-13-16,-1 5-5 16,1 1-3-16,5-1-4 15,-6-4 0-15,1 0-1 16,0-11-2-16,-2-9-4 15,-1-4-49-15,-2-13-43 16,-1-14-104-16,-5 0-209 16</inkml:trace>
  <inkml:trace contextRef="#ctx0" brushRef="#br0" timeOffset="3419.5">5134 586 351 0,'0'0'394'0,"0"0"-295"16,0 0-3-16,0 0-47 15,0 0-17-15,0 0-32 16,30-35 8-16,25 14-6 16,9-2 0-16,2-3 5 15,-3 1-5-15,-3-5-2 16,-5 6 0-16,0 0 0 15,-8-3-3-15,-4 13-19 16,-11 3-34-16,-9 6-39 16,-14 5-47-16,-9 0-87 15</inkml:trace>
  <inkml:trace contextRef="#ctx0" brushRef="#br0" timeOffset="3680.82">5283 167 657 0,'0'0'95'0,"0"0"18"16,0 0-61-16,0 0-23 16,0 0-15-16,0 0-14 15,0 71 1-15,31-16 10 16,4 11 11-16,2 0-12 0,-11-3-9 15,6 6 0-15,0-5-1 16,-4-2 0-16,2-6-33 16,8-6-52-16,-12-10-147 15,-1-23-207-15</inkml:trace>
  <inkml:trace contextRef="#ctx0" brushRef="#br0" timeOffset="4430.89">5996 112 486 0,'0'0'72'15,"0"0"25"-15,0 0-18 16,0 0-12-16,18-203-6 15,10 168-49-15,8-2 4 16,3 3 4-16,8 10-19 16,1 5 0-16,-2 12-1 15,6 5-1-15,-5 2 0 16,3 0-10-16,1 0-2 0,-3 9 0 16,-3 21 12-1,-23-2-20-15,-13 12 10 0,-9 3 9 16,0 9 2-16,-9 6 1 15,-22 0 2-15,-9 0 1 16,3-8 9-16,0-6 5 16,11-11 1-16,1-10 2 15,13-1-11-15,4-14-5 16,3 1 3-16,5-4-8 16,0 7 0-16,0-2 0 15,0 8 0-15,21-5 2 16,9-4 1-16,9 2-3 0,6-7 1 15,6 0-7 1,-2-1 6-16,5 0-23 0,-3 14-17 16,-5-8-69-16,-7 1-21 15,5 2-69-15</inkml:trace>
  <inkml:trace contextRef="#ctx0" brushRef="#br0" timeOffset="3989.07">6109 76 653 0,'0'0'99'0,"0"0"13"0,0 0-60 15,0 0-29-15,0 0-20 16,0 0 0-16,0 51 0 15,4-1 11-15,10 11 2 16,5 0 1-16,-4-5-14 16,1 4 3-16,-2-9-6 15,1 3 0-15,-5-3 0 16,2-10 0-16,-4-14-9 16,-2 0-25-16,-2-10-19 15,-4-4-58-15,0-8-14 0,0-5-86 16</inkml:trace>
  <inkml:trace contextRef="#ctx0" brushRef="#br0" timeOffset="4867.33">7030 224 185 0,'0'0'484'15,"0"0"-374"-15,0 0-11 0,0 0-48 16,0 0-18-16,0 0-23 16,-37 48-8-1,37 0 8-15,0 0-4 0,0-1 0 16,0 4 2-16,0-8-5 15,5 2 5-15,9-4-7 16,11-2 0-16,4-12 0 16,1 4 0-16,14-10-1 15,-3-11 1-15,-5-10-2 16,4 0 0-16,-8 0-1 16,5-17-2-16,-7-19-1 15,-5 0 2-15,-15-3-3 0,-10 1 6 16,0-3 3-1,0-2 3-15,-10 0 5 0,-24 0 0 16,-5 3-1-16,2 13 4 16,0 6 2-16,-2-1-4 15,4 22-7-15,-4 0-5 16,-2 0 3-16,2 8-7 16,-4 28-1-16,1 26-28 15,-8 15-41-15,-9 20-82 16,-18 19-244-16</inkml:trace>
  <inkml:trace contextRef="#ctx0" brushRef="#br0" timeOffset="2893.73">3474 421 606 0,'0'0'35'15,"0"0"8"-15,5-187 51 16,25 116-26-16,20-4-25 16,-1 5-13-16,13 23-22 15,6 12-5-15,4 17-3 16,0 18 0-16,1 0 0 15,-4 9-2-15,-5 43 2 16,-9 19 1-16,-24 12-1 16,-23 12-9-16,-8 3 8 15,-4-3 1-15,-47-9 1 16,-7-11-1-16,-13-9 2 0,10-13 5 16,2-15 12-16,5-23 13 15,24-8-9-15,9-7 3 16,17 0 9-16,4 0-16 15,0 0-16-15,0 0-3 16,0-7-3 0,35-8-6-16,16-7 7 0,17 1 2 15,3 8-2-15,4 9 1 16,4 4-2-16,-4 0-1 16,-10 0 2-16,-2 13-29 15,-13 4 8-15,-2 9-10 16,-4 0-11-16,-8-2-31 0,-1 5-90 15,-11-1-28 1,-5-2-271-16</inkml:trace>
  <inkml:trace contextRef="#ctx0" brushRef="#br0" timeOffset="149886.19">1467 1750 228 0,'0'0'65'0,"0"0"-6"15,0 0 6-15,0 0-7 16,0 0 2-16,0 0-16 15,0 0-9-15,0 0 11 16,-1 0 1-16,1 0-2 16,-5 0 11-16,5 0-25 15,-4 0-1-15,4 0-7 16,0 0 1-16,0 0-9 16,0 0-14-16,0 0 2 15,0 4-1-15,0-4 2 16,0 4-4-16,0 4 0 15,0 6 0-15,10 8 0 0,23 9 1 16,2 10-1 0,1 10 3-16,11 10-1 0,-8 4 7 15,4 5-6-15,2-5 2 16,-8-10 6-16,-5-4-9 16,-9-9-2-16,-6-14 0 15,2-10 2-15,-15-10-1 16,1-8-1-16,-5 0 0 15,0 0-1-15,0 0 1 16,0 4 6-16,0-4-5 16,0 0-1-16,0 0 4 15,0 0-4-15,4 0 1 16,-4 0-1-16,0 0-13 0,0 0-13 16,0 0-23-1,0 8-19-15,0 9-27 0,-9 5-63 16,-14-1-15-16,0 1 56 15,-7-12 13-15</inkml:trace>
  <inkml:trace contextRef="#ctx0" brushRef="#br0" timeOffset="150259.33">1696 2510 178 0,'0'0'84'0,"0"0"6"16,0 0-10-16,0 0 12 16,0 0-3-16,0 0-18 15,-51-4-13-15,51 3-20 16,0 1-1-16,0 0-15 15,0 0-11-15,0 0-2 16,0 0-8-16,0 0-1 0,0 0 0 16,0 0 0-16,12 0 0 15,21 0 0-15,2 0 0 16,0 0-1-16,0 0 1 16,1 0 0-16,-10 0 1 15,-1 0-1-15,-2-9 0 16,-7 1 0-16,0-9 0 15,-2-10 1-15,-1-8 9 16,-5-18-1-16,-4-12 12 16,-4-5-9-16,0 1-9 15,0 8-3-15,0 7 0 16,0 7 6-16,0 16-6 16,0 11-6-16,0 10 6 15,0 10 0-15,0 0-6 16,0 0-44-16,0 0-72 0,0 3-180 15,0 34 63-15</inkml:trace>
  <inkml:trace contextRef="#ctx0" brushRef="#br0" timeOffset="102827.04">775 2074 331 0,'0'0'65'0,"0"0"48"15,0 0-22-15,0 0 27 16,0 0-27-16,0 0-35 15,-200 24-8-15,162-11-9 16,8 6 0-16,-4 0-9 16,8-1-4-16,10-3 0 15,8-6-9-15,3-4-8 16,5-1-6-16,0 0-3 16,0 1-2-16,13 7 1 15,38-3 1-15,30-9 12 16,22 0 0-16,19 0 3 15,12-17-8-15,6-14 1 16,-9-2-8-16,-12-5 0 16,-13 5-4-16,-16 2 4 15,-12 5-3-15,-23 9-3 0,-14 6 3 16,-18 4-4-16,-19 3-2 16,-1 4 5-16,-3 0 0 15,0 0 0-15,0 0-5 16,0 0 8-16,-30 26-4 15,-25 21 1-15,-18 9-1 16,-20 0-1-16,-5-6 1 16,-8 1 3-16,7-7 1 15,-11 0-1-15,18-8 1 16,14-8 1-16,16-9-1 16,21-10-4-16,12 3 5 15,16-9 4-15,9-3-1 0,4 4-3 16,0-4 0-16,0 0-3 15,37 0-3-15,36 0 6 16,14-23 1-16,26-14 6 16,-6-12-1-16,-1 0 1 15,0 5-7-15,-23 5 1 16,-3 4-1-16,-15 11 0 16,-14 9-1-16,-11 5 1 15,-12 2 0-15,-12 4 0 16,-12 4 0-16,-4 0 0 15,0 0 0-15,0 0 0 16,0 0 0-16,0 0 3 16,0 0 0-16,0 0-2 15,0 0 4-15,0 0 2 0,0 0 4 16,0 0-6-16,0 0 0 16,0 0-4-16,0 0 0 15,0 0 3-15,0 0 0 16,0 0-1-16,0 0-6 15,0 0 6-15,0 0-5 16,0 0 2-16,0 0 0 16,0 0 4-16,0 0-4 15,0 0-3-15,0 0 3 16,0 0 1-16,0 0-1 16,0 0 1-16,0 0 0 0,0 0 2 15,0 0-3 1,0 0 1-16,0 0-6 0,0 0 4 15,0 0 0-15,0 0-1 16,0 0-20-16,0 0-12 16,0 0-16-16,0 8-22 15,0 17-22-15,2 16-36 16,12 6-44-16,-5-6-127 16</inkml:trace>
  <inkml:trace contextRef="#ctx0" brushRef="#br0" timeOffset="150779.94">1516 2648 207 0,'0'0'146'0,"0"0"-65"16,0 0 10-16,0 0 28 16,0 0-34-16,0 0-34 15,-71-42-4-15,71 42-11 16,0 0-9-16,0 0-9 16,0 0-9-16,0 0-2 15,0 0-7-15,0 0 1 0,0 0-2 16,0 0 1-16,0 0 0 15,0 22-3-15,22 13 7 16,7 12-8-16,1 7 7 16,2 10-3-16,-4-2 0 15,-1-4 0-15,-5-6 0 16,-7-17-4-16,1-4 0 16,0-14-7-16,-8-10-13 15,-2-5 12-15,3 3-23 16,-2 1-13-16,2-6-11 15,1 10-26-15,9-10-44 16,-2 0-38-16,2-15-107 16</inkml:trace>
  <inkml:trace contextRef="#ctx0" brushRef="#br0" timeOffset="151625.5">2001 2518 416 0,'0'0'49'0,"0"0"-48"16,0 0 0-16,0 0 34 16,0 0-21-16,0 0 26 0,53 22-17 15,-29 9 14-15,-7 4 34 16,-2 0-55-16,3-4-3 15,-5 3-5-15,-2-2-8 16,2 2 1-16,-2-13 8 16,-2 1-2-16,-2-16-6 15,-7-3-2-15,0-3 0 16,0 0 1-16,0 0 2 16,0 0 9-16,0 0-1 15,0 0 23-15,0-13-4 16,-27-24-24-16,-1-3-5 15,1-13 0-15,-4-4 6 0,2-1-6 16,6 6 0 0,10 16 0-16,8 18 0 0,1 12-1 15,4 6 1-15,0 0-2 16,0-6 0-16,0 6 1 16,0 0-2-16,10 0 1 15,21 0 2-15,2 0 0 16,2 0-7-16,3 6 7 15,2 11 0-15,-8 4 1 16,4 1 4-16,-5-3-10 16,-2 1 10-16,-7-2-10 15,-4 0 12-15,-2-1-7 16,0-4 0-16,-11-4-5 16,-1-9 5-16,-4 6 6 15,0-6-6-15,0 0 3 0,0 0 4 16,0 0-2-16,0 0 24 15,0 0-7-15,0-15-9 16,-4-24-11-16,-19-19 2 16,4-6-4-16,6-2-6 15,4 8 6-15,5 20 1 16,4 17-1-16,0 7 3 16,0 14-7-16,0 0 0 15,0 0 2-15,0 0-5 16,0 0-2-16,26 0 9 15,7 0 0-15,-5 18-1 16,2 4 1-16,3 3 1 0,-6 2 5 16,-3-7-7-16,-3 3 3 15,-7-10-4-15,1 5-4 16,-7-4 6-16,1 3-13 16,4-4-9-16,-7 1-6 15,2-3-53-15,0 3-20 16,3-2-79-16,-11-11-137 15</inkml:trace>
  <inkml:trace contextRef="#ctx0" brushRef="#br0" timeOffset="152502.97">2759 2209 299 0,'0'0'22'0,"0"0"-18"15,0 0 14-15,0 0-10 16,0 0 6-16,0 0 36 15,2 0 2-15,-2-5 2 0,0-17-37 16,0 0 4-16,0 4 5 16,0 2 4-16,0 6-8 15,-2 5 26-15,-2 2-17 16,4 3 1-16,-4 0 1 16,-1 0-6-16,2 0-16 15,3 0 0-15,-4 0-6 16,4 17-5-16,0 10-2 15,0 9 0-15,0-7 0 16,0 2 1-16,16-4-2 16,13-10-3-16,-3 3-4 15,8-13-7-15,-4-7 4 16,3 0-4-16,-1-18 4 16,5-32 0-16,-7-13-36 15,-5 0-8-15,-7-7-22 0,-9 8-6 16,-6 11 40-16,-3 20 26 15,0 8 19-15,0 12 19 16,0 11 54-16,0 0 0 16,0 0-3-16,0 0-22 15,0 0-24-15,0 0-6 16,0 0-15-16,0 0-3 16,0 0 0-16,13 0 0 15,2 4-3-15,4 9 3 16,-2-4-2-16,2-9 0 15,8 0-11-15,-8 0 10 16,10-9-5-16,-4-26 2 0,-8-8-1 16,1-4 5-1,-13 6-7-15,-5 11 9 0,0-1-1 16,0 13 1-16,0 5 8 16,0 5 18-16,-4 8 18 15,3 0-2-15,1 0-16 16,0 0 5-16,0 0-20 15,0 0-10-15,0 0-1 16,0 8-2-16,0 31 1 16,5 14 1-16,24 7 1 15,-2 1-1-15,2 5-2 16,-3-5 2-16,6-4 3 16,-9-3-3-16,1-11-14 0,-3-10-20 15,-7-10-32 1,-2-13-10-16,-3-6-95 0,-9-4-30 15</inkml:trace>
  <inkml:trace contextRef="#ctx0" brushRef="#br0" timeOffset="152983.83">3206 1097 515 0,'0'0'43'0,"0"0"6"0,0 0 17 16,0 0-33-16,0 0-30 16,0 0 0-16,-7 64 3 15,27 1 3-15,6 4 4 16,3 1-8-16,2-3-1 16,-1-2-1-16,4-7-3 15,-4-7 4-15,2-12-5 16,-9-13 1-16,2-13-2 15,-3-9-12-15,-2-4 1 16,-1 0 1-16,4-21 1 16,-6-25 0-16,-4-13-4 15,-2 5 9-15,-7 19 2 16,-4 6 4-16,0 15 0 0,0 5 14 16,0 9 32-16,-4 0-5 15,-15 0-7-15,-2 15-16 16,7 24 0-16,-2 9-8 15,7-1-2-15,5 2-1 16,4-1-7-16,0 7 1 16,0-8-1-16,23 0 0 15,9-8 0-15,10 0 0 16,-6-17-1-16,14-6-24 16,5-16-17-16,0 0-36 15,-1-17-92-15,-14-30-261 16</inkml:trace>
  <inkml:trace contextRef="#ctx0" brushRef="#br0" timeOffset="153652.07">3445 2719 594 0,'0'0'22'0,"0"0"22"15,0 0 25-15,0 0 10 16,0 0-39-16,0 0-26 16,5 0-12-16,24-20 2 15,6-20-3-15,10-8 1 16,0-5 6-16,5 1-5 16,0 6-3-16,-4 13-1 15,-7 6 1-15,-4 7-13 0,-6 17-57 16,-14 3-33-16,-15 0-81 15,0 47 19-15,-5 11-36 16</inkml:trace>
  <inkml:trace contextRef="#ctx0" brushRef="#br0" timeOffset="153837.57">3622 3008 343 0,'0'0'105'15,"0"0"-78"-15,0 0 46 16,0 0-5-16,0 0-38 15,0 0 11-15,64-82-4 16,-20 14-6-16,11 3-9 0,4-9-5 16,5 10-13-16,1 10 3 15,15-1-14-15,4 14-8 16,3 3-62-16,-7 12-154 16</inkml:trace>
  <inkml:trace contextRef="#ctx0" brushRef="#br0" timeOffset="153180.81">4053 1504 811 0,'0'0'83'0,"0"0"-14"15,0 0 0-15,0 0-32 16,0 0-16-16,0 0-14 15,-43-3-7-15,43 3 0 16,0 0-21-16,0 0-51 16,-10 0-27-16,-12 18-58 15,-14 33-367-15</inkml:trace>
  <inkml:trace contextRef="#ctx0" brushRef="#br0" timeOffset="41735.02">6725 744 216 0,'0'0'349'0,"0"0"-249"16,0 0 28-16,0 0-41 15,0 0-42-15,0 0-21 16,0-13-9-16,0 13-6 15,0 0-9-15,0 4 0 0,0 24 0 16,2 11 0 0,22 8 0-16,-2 11 2 0,7 6-2 15,-3-2 0-15,3 2 0 16,-3-10 0-16,2-11-1 16,-4-4 2-16,-3-9-1 15,-7-13 0-15,-6-2-3 16,0-7-18-16,-3-8-3 15,-5 0-12-15,0 0-15 16,0 0 15-16,0 0 5 16,-16-4-106-16,-8-18-17 15,0 1-1-15,-1 2 40 16,6 4 82-16,2 6 33 16,4-1 3-16,7 9 72 15,5 1 12-15,1 0 24 16,-5 0-31-16,5 0-25 0,0 0-21 15,0 0-2-15,0 0-16 16,0 0-6-16,0 0 3 16,0 0-4-16,0 7 25 15,6 6-10-15,19 6-1 16,-1-4 4-16,1-2-5 16,-3-2-17-16,1 0 4 15,2-7 2-15,-5-4-8 16,-6 0 3-16,2 0 4 15,0 0 6-15,3-22 8 16,-3-14 1-16,-3 1 4 16,-6-9-23-16,2-3 2 15,-9-1-8-15,0-5 0 0,0 1 0 16,0 9-12-16,0 11-32 16,0 14-6-16,0 18-39 15,0 0-67-15,-4 0-190 16</inkml:trace>
  <inkml:trace contextRef="#ctx0" brushRef="#br0" timeOffset="45357.74">5353 2353 302 0,'0'0'153'16,"0"0"-63"-16,0 0-46 15,0 0-20-15,0 0-8 16,0 0-10-16,0 0 25 15,119 35-4-15,-68-27-9 16,12-8 10-16,9 0-13 16,-3 0 14-16,7-16-19 0,-2-15-2 15,-5-9 3-15,-1-12-11 16,-4-1 0-16,0-2 1 16,-10 1 2-16,1 6 2 15,-13 9-9-15,-2 9 4 16,-5 11-4-16,-1 10 4 15,0-2-8-15,1 7 7 16,12 4 1-16,3 0-10 16,6 0 9-16,7 0 0 15,1 0 1-15,-7 0 4 16,2 0-2-16,-5 0-2 16,-9 0 2-16,-4-24-2 0,-7-6 1 15,1-5 9 1,1-9 23-16,4-4-22 0,3-2 4 15,6-1-7-15,-1 11-5 16,7 5-2-16,-2 12 5 16,-7 5-6-16,0 8 0 15,-2 2-4-15,1 3 0 16,-6-1-3-16,-4 6-5 16,0 0-43-16,-11 0-28 15,-2 0-11-15,1 0-154 16</inkml:trace>
  <inkml:trace contextRef="#ctx0" brushRef="#br0" timeOffset="56338.55">4433 1589 478 0,'0'0'0'16,"0"0"69"-16,0 0-34 16,0 0-1-16,0 0-1 15,0 0 17-15,-10 13 0 16,10-13 11-16,0 0-27 15,0 0-4-15,0 0-14 16,0 0-7-16,0 0-2 16,0 0-3-16,0 0-2 15,0 0 5-15,0 0-6 16,0 0 1-16,0 0 4 16,0 0-5-16,0 0 3 15,0 0-2-15,-4 0 2 0,4 0-3 16,0 0 6-16,0 0-4 15,0 0-3-15,0 0 1 16,0 0-1-16,0 0 0 16,0 0 1-16,0 0 5 15,0 0-5-15,0 0 0 16,0 0-1-16,0 0 0 16,0 0-3-16,0 0 3 15,0 0 1-15,0 0 2 16,0 0-6-16,0 0 7 15,0 0-8-15,0 0 8 16,0 0-6-16,0 0 2 0,0 0-12 16,0 0-8-16,0 0-12 15,0 0-13-15,4-6-39 16,11-11-19-16,12-7-78 16,12-13-110-16</inkml:trace>
  <inkml:trace contextRef="#ctx0" brushRef="#br0" timeOffset="40423.79">4559 1222 247 0,'0'0'205'16,"0"0"-112"-16,0 0-20 0,0 0-7 15,0 0-24-15,0 0 3 16,0 0 1-16,0 0-8 16,-7-36 1-16,3 36-15 15,0-4 17-15,-1 4-15 16,1 0-1-16,2 0-6 16,2 0 2-16,-4 0-1 15,0 0-8-15,4 0-4 16,0 0 3-16,0 0-8 15,0 0-2-15,-5 0 1 16,5 0-2-16,0 0-2 0,0 0 0 16,0 0 1-1,0 8-2-15,0 18 1 0,13 6 2 16,13 6 0-16,8 3 1 16,-8 2-1-16,2 0 0 15,-5-3 1-15,0 2-1 16,0-10 0-16,-1 3-5 15,-3-1 9-15,-3-9-8 16,0-1 8-16,-6-2-3 16,3-6-1-16,-6 1-5 15,2-10 5-15,-5 0 5 16,-4-3-5-16,2-4 0 16,-2 0 1-16,0 0-1 15,0 0 0-15,0 0 0 0,4 0-5 16,-4 0 3-16,6 0-13 15,-2 0-28-15,0 0 1 16,-4 0-29-16,0 0-39 16,0 0-13-16,0 0-105 15</inkml:trace>
  <inkml:trace contextRef="#ctx0" brushRef="#br0" timeOffset="40852.25">4684 1718 382 0,'0'0'125'0,"0"0"-67"15,0 0-3-15,0 0-17 16,0 0 3-16,0 0-15 16,-6 0-17-16,6 0 9 15,0 8 5-15,0 1 7 16,15 10 5-16,8-4-22 15,-5-1-4-15,8 5 1 16,7-5-2-16,-7 2-6 16,3-7 0-16,-7-1 0 15,1-4-2-15,0-2 5 16,-5-2-4-16,-4 0 1 16,-1 0 1-16,-5 0-3 15,3 0 25-15,-11 0 4 0,4-22 10 16,-4-5-16-16,0-10-5 15,0 3-4-15,0 3-3 16,0 2-6-16,0 3-1 16,0 7-4-16,0 2 0 15,0 6-1-15,0 9-6 16,0-2-21-16,0 1-22 16,9-7-63-16,22 1-97 15,3-10-77-15</inkml:trace>
  <inkml:trace contextRef="#ctx0" brushRef="#br0" timeOffset="57253.96">7510 795 319 0,'0'0'47'16,"0"0"46"-16,0 0-12 15,0 0-32-15,0 0 5 16,0 0-5-16,0 7-22 16,0-7-19-16,0 0-6 15,0 0-2-15,0 0 4 0,0 0 4 16,0 0 3-16,0 0 4 15,0 0 15-15,0 0-1 16,0 0 0-16,0 0-11 16,0 0 7-16,0 0-12 15,0 0-2-15,0 0 5 16,0 0-11-16,0 0-2 16,0 0 4-16,0 0-7 15,0 0 1-15,0 0 3 16,0 0-3-16,0 0 3 15,0 0-4-15,0 0 4 16,0 0-1-16,0 0-1 0,0 0-2 16,0 0 3-16,0 0-3 15,0 0 2-15,0 0-2 16,0 0 4-16,0 0-4 16,0 0-1-16,0 0 1 15,0 0 4-15,0 0-4 16,0 0-1-16,0 0-2 15,0 0 6-15,0 0-8 16,0 0 9-16,0 0-4 16,0 0 1-16,0 0-1 15,0 0-3-15,0 0 2 16,0 0 2-16,0 0-2 16,0 0-6-16,0 0-12 0,7 0-28 15,12 0-59 1,9 0-10-16,-5-1 18 0,1-9-173 15</inkml:trace>
  <inkml:trace contextRef="#ctx0" brushRef="#br0" timeOffset="79121.31">2374 5129 213 0,'0'0'74'0,"0"0"-21"15,0 0 37-15,0 0-24 16,0 0-4-16,0 0-23 15,0 0 3-15,0 0 12 16,0 0-25-16,0 0 10 16,0 0-15-16,0 0 12 0,0 0-7 15,0 0-18 1,0 0-2-16,0 0-7 0,0 0-1 16,0 0 6-16,0 0-7 15,0 0 0-15,0 0 1 16,0 0-1-16,0 0 0 15,0 0-1-15,0 0-6 16,0 0 7-16,0 0 1 16,0 0 5-16,0 0-6 15,0 0 1-15,0 0-1 16,0 0-1-16,0 0 1 16,0 0 0-16,0 0-10 15,0 0 0-15,0 0-30 16,0 0-42-16,0 0-141 15</inkml:trace>
  <inkml:trace contextRef="#ctx0" brushRef="#br0" timeOffset="94692.29">2761 4946 600 0,'0'0'11'15,"0"0"-11"-15,0 0 0 16,0 0 0-16,0 0 0 0,0 0-1 16,0 0 1-16,-31 126-21 15,40-103-77-15,27 1-95 16</inkml:trace>
  <inkml:trace contextRef="#ctx0" brushRef="#br0" timeOffset="85046.23">4265 5108 552 0,'0'0'47'0,"0"0"2"15,0 0 30-15,0 0-1 16,0 0-20-16,0 0-18 16,-196 62-15-16,141-44 5 15,-4 0-5-15,-8-3-1 16,-7-2 6-16,-2 1-13 16,5-2 2-16,-3-12-4 15,2 0 0-15,-9 0-2 16,-1-19-3-16,-10-34 8 15,-3-27 2-15,-6-11-11 0,-2-21-7 16,-10-3 4-16,2-5 3 16,4 2-3-16,10 12-5 15,14-5 9-15,15 13-5 16,0-11 0-16,13 4-5 16,10-6 2-16,6-2-2 15,14-4 0-15,10 6 0 16,11-1 0-16,4-2-2 15,0 11 2-15,28-2-1 16,14-1-2-16,20 8 2 0,6 8 1 16,0 11 0-1,6 14-2-15,6 14-1 0,4 14 1 16,3 2 2-16,8 17-2 16,5 6 2-16,-5 12-3 15,6 0 1-15,-3 20 1 16,-8 33-2-16,0 14 2 15,1 19 0-15,-12 14-1 16,-4 9 2-16,-5 7 0 16,-11 1 0-16,-4-3 0 15,-5 4 0-15,-14 0 0 16,-8 8-1-16,-15 6 3 16,-9-3-2-16,-4 0 0 15,0-9 0-15,-9 0 2 16,-27-7-1-16,-5-12-1 0,-4-12 2 15,-2-4-2-15,-4-7 0 16,3-9-1-16,-6-15 4 16,11-16-3-16,-2-6 1 15,10-14 2-15,-4-8 0 16,0-10-1-16,1 0 0 16,2 0 11-16,4 0-9 15,10 0 8-15,2 0-3 16,7-5 9-16,5 0 2 15,0-3-16-15,3 2 3 16,4 2-4-16,-3 0-2 16,4 0 1-16,0 4-2 0,0 0 0 15,0 0-1 1,0 0 2-16,0 0-4 0,0 0 1 16,0 0 2-16,0 0-4 15,0 0 4-15,0 0-2 16,0 0 0-16,0 0 1 15,0 0 0-15,0 0 1 16,0 0-2-16,0 0-1 16,0 0 3-16,0 0-3 15,0 0 3-15,0 0-1 16,0 0 1-16,0 0 0 16,0 0 2-16,0 0-2 15,0 0-1-15,0 0 1 16,0 0 0-16,0 0-2 15,0 0 0-15,0 0 2 0,0 0 0 16,0 0-1-16,0 0 1 16,0 0-1-16,0 0-1 15,0 0 1-15,0 0 0 16,-5 0 0-16,5 0 0 16,0 0-1-16,0 0 2 15,0 0 0-15,0 0 1 16,0 0-1-16,0 0-1 15,0 0 0-15,0 0 0 16,0 0 1-16,0 0-6 0,0 0 2 16,0 0 2-1,0 0-4-15,0 0 2 0,0 0 0 16,0 0-1-16,0 0-1 16,0 0-5-16,0 0-1 15,0 0-13-15,0 0-13 16,0 0-12-16,0 0-5 15,19 0-20-15,6 0 32 16,5 0-57-16,14-11-67 16,-2 7-28-16,7-5-88 15</inkml:trace>
  <inkml:trace contextRef="#ctx0" brushRef="#br0" timeOffset="69636.66">2282 3697 162 0,'0'0'137'0,"0"0"-94"16,0 0 0-16,0 0 5 16,0 0 10-16,0 0-4 15,0 0-3-15,23-15-10 16,-23 15 18-16,0 0-11 15,0 0 60-15,0 0-66 0,0 0-15 16,0 0 11 0,0 0-20-16,0 0-4 0,0 0-14 15,0 0 1-15,0 0-1 16,9 0 5-16,14 28-5 16,5 18 9-16,-1 5-1 15,10 5 5-15,-5 9-6 16,-2-2-7-16,3 2 8 15,-6-3-2-15,2-8-3 16,-12 0 3-16,2-12-5 16,-6-16 5-16,-6-15-6 15,0-4 0-15,-7-7 0 16,0 0-2-16,0 0 7 0,5 0 1 16,-5 0-6-16,0 0-5 15,0-31-30-15,0-17-42 16,0-6-88-16,0-11-66 15,0-6-125-15</inkml:trace>
  <inkml:trace contextRef="#ctx0" brushRef="#br0" timeOffset="70206.4">2504 3616 345 0,'0'0'125'0,"0"0"-14"16,0 0-10-16,0 0-38 0,0 0-14 15,0 0 10 1,-43-146-28-16,43 125-26 0,23-1 11 16,9-4-6-16,3 9 2 15,7-2-11-15,-6 7 2 16,4 12-3-16,-2 0 0 16,1 0-4-16,-1 22 4 15,-16 14 0-15,-3 2 0 16,-11 6 0-16,-8 10 0 15,0 2 2-15,0 0-2 16,-17 6 1-16,-11-2 7 16,-9-6 0-16,2-3 4 15,3-10 14-15,0-13-13 16,12-11 4-16,8-6-1 16,8-7 2-16,2-4 6 15,2 0-11-15,0 0 7 16,0 0-9-16,0 0-6 0,0 0-4 15,0 0 8-15,0 0-9 16,0 0-2-16,0 0-9 16,0 0 9-16,15 0 0 15,17-12 0-15,3 9 2 16,4 3-7-16,1 0-2 16,1 0 6-16,4 0 1 15,-3 0-5-15,-6 0-6 16,5 15 11-16,-6 0-2 15,-5-5-8-15,-5 4 1 0,-6-6-7 16,4-3 6 0,-10-1-17-16,-3 2-13 0,3-6-16 15,2 4-45-15,-7-4-35 16,5 0-54-16,-2 0-202 16</inkml:trace>
  <inkml:trace contextRef="#ctx0" brushRef="#br0" timeOffset="124885.62">2466 3415 17 0,'203'-21'28'15,"-11"-2"-14"-15,1 1-6 16,-7 1 7-16,5 3-3 0,0 8-6 16,11 3 7-1,11 7-12-15,3 0-1 0,1 0 4 16,-4 0-8-16,-7 0 0 15,-6 0-26-15</inkml:trace>
  <inkml:trace contextRef="#ctx0" brushRef="#br0" timeOffset="70511.58">3299 3831 321 0,'0'0'239'0,"0"0"-89"16,0 0-1-16,0 0-68 16,0 0-23-16,0 0-28 15,-19-18-6-15,19 18-11 16,0 0-13-16,0 0 0 15,0 22 0-15,0 10-3 16,15 13 3-16,6 4 0 16,3 2 0-16,3 7 0 15,-4 3 2-15,2 4-2 16,4 5 2-16,-10-16-2 16,4-7 0-16,-8-15-1 15,-2-14-4-15,-2-2-15 16,-2-7-27-16,-3 9-56 15,-6 11-109-15,0 16-200 16</inkml:trace>
  <inkml:trace contextRef="#ctx0" brushRef="#br0" timeOffset="45711.79">7671 1824 574 0,'0'0'122'0,"0"0"4"15,0 0-41-15,0 0-39 16,0 0-17-16,0 0-22 0,0 40-5 16,39-10 9-16,10 8 0 15,-8 8-5-15,5 9 3 16,-1 3 0-16,-1-3-5 15,-9-1-1-15,-1-6-3 16,-6-5 0-16,0-4 0 16,-5-11-14-16,-4-6-2 15,-2-6-24-15,3-11-51 16,-4-5-48-16,3 0-58 16,1-31-83-16</inkml:trace>
  <inkml:trace contextRef="#ctx0" brushRef="#br0" timeOffset="46191.49">8374 1400 475 0,'0'0'157'0,"0"0"-67"16,0 0-21-16,0 0-33 15,0 0-15-15,0 0-12 16,0 17 25-16,0 10-9 15,5-10-11-15,2 1-1 16,6-6 4-16,-6-2-13 16,2-7-1-16,-3 1-3 15,2-4 1-15,4 0 1 16,3 0-2-16,1 0 0 16,1 0 8-16,-1-25-8 15,-10-5 4-15,-2-2-3 0,-4-3 0 16,0-3-1-16,0 14 1 15,0 3 0-15,-14 5-1 16,-7 9 1-16,1 7-1 16,-6 0 6-16,-2 0-6 15,-4 28 0-15,0 25-2 16,9 7 0-16,9 16 0 16,9 1 2-16,5-2 2 15,0-10-2-15,26-7 0 16,18-14-2-16,11-7 1 15,0-9 1-15,9-10 0 16,-6-6-5-16,0-12-34 16,-3 0-7-16,-1-4-46 15,-8-32-42-15,-7-11-35 0,-12-11-137 16</inkml:trace>
  <inkml:trace contextRef="#ctx0" brushRef="#br0" timeOffset="46955.54">8575 1439 365 0,'0'0'121'0,"0"0"-93"0,0 0 4 15,0 0-19-15,0 0-6 16,0 0-7-16,8 0 2 16,4 0 10-16,-5 0 0 15,-3 0-11-15,-4 0-1 16,0 0 0-16,0-3 7 15,0-1-5-15,0-2 9 16,0 1-1-16,-20 1-9 16,0 4 9-16,1 0 5 15,-1 0 5-15,4 0 0 16,-3 0 2-16,3 13 0 16,0 10-7-16,1 7 5 0,-1 5 5 15,3-1 6 1,3-3-3-16,4-1 2 0,6-3-16 15,0-3-9-15,0-4 1 16,0 3-4-16,15-4-2 16,-1-14 3-16,7 5-2 15,-7-10 1-15,7 0-2 16,-1 0 0-16,-1 0 2 16,-3 0-1-16,0-15 0 15,-8 0-1-15,-6-2-2 16,-2-2 0-16,0-3-1 15,0 9-1-15,0-6-7 16,0 7 4-16,0 5-13 0,-2 1-10 16,-6-1-7-1,-4 1-28-15,3 6-11 0,1 0-26 16,0 0-87-16,0 0-114 16</inkml:trace>
  <inkml:trace contextRef="#ctx0" brushRef="#br0" timeOffset="47832.62">8480 1392 232 0,'0'0'166'0,"0"0"-53"16,0 0-18-16,0 0-16 16,0 0-15-16,0 0-7 15,-26-27-1-15,26 27-19 16,0 0-17-16,0 0-1 16,0 0-6-16,0 0-6 15,0 0-6-15,0 27-1 16,0 20 2-16,0 11 6 15,0 7-4-15,10 9 0 16,15-10 3-16,-3 2-4 16,2-12-3-16,1-6 4 0,-6-9-4 15,1-17 0-15,-8-9 0 16,-4-5 0-16,-6-8-7 16,2 0 15-16,-4 0-7 15,0 0 1-15,0 0 7 16,0-4 15-16,0-31 16 15,0-23-35-15,-23-12-5 16,-4-6 1-16,-4-1 0 16,-2 6-1-16,2 3 0 15,11 7 0-15,5 17 0 16,11 9 0-16,0 15-1 16,4 9 1-16,0 5-1 15,0 6-11-15,27 0 7 16,24 0 1-16,9 0 0 0,6 17 4 15,4 7-1-15,-2 7 2 16,-6-4-1-16,-9 4 0 16,-7-6 0-16,-11-6-5 15,-6-6 5-15,-13 0 0 16,-6-13-1-16,-1 0 1 16,-9 0 6-16,0 0 3 15,0 0 18-15,0-19 9 16,0-23 7-16,0-11-38 15,-19-20-3-15,-1-6-2 16,4-4 0-16,1-1-3 16,2 13 8-16,1 12-5 15,8 23 0-15,4 17-4 0,0 12 2 16,0 7-1 0,0 0-16-16,20 0-3 0,20 0 5 15,6 26 16-15,2 10-3 16,-2 3 0-16,-1 4 2 15,-6 1-3-15,-8 0-4 16,-1 0 1-16,-9-6-3 16,-1 0-12-16,-6-6-2 15,-1 2-15-15,-1-7-47 16,-3-6-39-16,-2-8-83 0,2-13-132 16</inkml:trace>
  <inkml:trace contextRef="#ctx0" brushRef="#br0" timeOffset="46343.09">8934 1396 318 0,'0'0'82'15,"0"0"-69"-15,0 0-13 16,0 0-3-16,0 0-28 0,0 0-44 16,-33 0-35-1</inkml:trace>
  <inkml:trace contextRef="#ctx0" brushRef="#br0" timeOffset="49085.15">8989 391 430 0,'0'0'124'0,"0"0"17"16,0 0-6-16,0 0-44 16,0 0-38-16,0 0-13 15,-69-27-33-15,64 27 3 0,5 0-1 16,0 19-9-1,0 19 0-15,29 3 3 0,6 10 2 16,1 4 3-16,4-2-6 16,3 2-2-16,-7 0 1 15,-1-1-5-15,-4-3 8 16,-7-7-3-16,1-9-1 16,-8-6 0-16,-4-11 0 15,-8-5 1-15,1-7-7 16,-6-2 12-16,0-4-12 15,0 0 11-15,4 0-5 16,-4 0 0-16,0 0-3 16,4 0 3-16,-4 0-2 0,0 0 8 15,0 0-7 1,0 0 1-16,0 0 0 0,0 0 0 16,5 0-1-16,-5 0 0 15,0 0-5-15,0 0 6 16,0 0-1-16,0 0 1 15,0 0 0-15,0 0 1 16,0 0 4-16,0 0-5 16,0 0-5-16,0 0 5 15,0 0-1-15,0 0 7 16,0 0-12-16,0 0 6 16,0 0 0-16,0 0 0 0,0 0 1 15,0 0-1 1,0 0 0-16,3 0-1 0,-3 0 1 15,0 0 1-15,0 0-1 16,0 0 5-16,0 0-10 16,0 0 0-16,0 0-17 15,4 0-18-15,0 0-30 16,1 0-76-16,-5 0-61 16,4 0-116-16</inkml:trace>
  <inkml:trace contextRef="#ctx0" brushRef="#br0" timeOffset="49941.63">9303 885 274 0,'0'0'39'0,"0"0"-3"16,0 0 16-16,0 0-11 15,0 0-11-15,0 0 13 16,0-2-10-16,0-1-4 16,0-1 1-16,11-4-7 15,-2-7 2-15,-2 4 6 16,2-2-17-16,-8-2 15 16,4 2-10-16,-5-10-5 15,0 6-4-15,0 0 24 16,0 8 5-16,0-3-9 15,0 2 12-15,-15 3-19 0,-1-3-7 16,-4 10 6 0,1 0-7-16,3 0-7 0,-4 0-1 15,5 17-1-15,7 11-3 16,0 2-1-16,4 9 0 16,4 8 1-16,0 3-2 15,0 1 1-15,0 1 0 16,20-12-2-16,5-4 1 15,1-11-1-15,2-12-2 16,-1 1-1-16,1-14 6 16,-5 0-3-16,-4 0 0 15,6-10-1-15,-5-19 0 16,-6-2 1-16,-2-5 0 16,-3 2-6-16,-9 7 6 0,0-4 4 15,0 10-4-15,0-2 0 16,0 12 1-16,0 2 1 15,0 9 2-15,0 0-2 16,0-6 0-16,0 6 2 16,0 0-8-16,0 0-2 15,0 0 2-15,0 0-5 16,0 0-2-16,0 0 10 16,14 6 1-16,6 7 0 15,1-2-1-15,6 4-6 16,-3-3 14-16,3-5-13 15,1-1 6-15,-5-2-1 0,2-4-14 16,-4 0-7 0,0 0-26-16,-3 0-20 15,3 0-42-15,-5-25-40 0,-3 2-177 16</inkml:trace>
  <inkml:trace contextRef="#ctx0" brushRef="#br0" timeOffset="48425.26">9562 1097 286 0,'0'0'83'15,"0"0"-25"-15,0 0-16 16,0 0 15-16,0 0-2 15,0 0-21-15,0-29 21 0,-8 11 4 16,-7 0-12 0,-5-2 6-16,4 2 1 0,1 9-20 15,2-1-4-15,6 6 3 16,-2 4-5-16,1 0-2 16,-4 0-6-16,2 0-8 15,-10 0-5-15,1 23-5 16,3 2-2-16,0 6 4 15,7-4 0-15,0-5-4 16,8 0 1-16,-3-4-5 16,-1-2 7-16,5-2-8 15,0-2 3-15,0 5 2 16,0-6-3-16,0 2 3 16,15-2-8-16,1-7 4 15,1 0-3-15,-5-4 6 16,-2 0-6-16,-1 0 4 0,-2 0 2 15,-7 0 1-15,0 0 2 16,4 0 4-16,-4 0-5 16,0 0 2-16,0-4 4 15,0 4-6-15,0 0-2 16,0 0 1-16,0 0 0 16,0 0-8-16,0 0 2 15,0 0-11-15,0 0 12 16,0 0 1-16,0-4-10 15,9-3 2-15,-3-6-6 16,4-6-18-16,0-3-35 16,3 1-30-16,-6-9-66 0,-7 2-158 15</inkml:trace>
  <inkml:trace contextRef="#ctx0" brushRef="#br0" timeOffset="52977.4">9526 849 255 0,'0'0'66'0,"0"0"17"0,0 0-15 16,0 0-20-16,0 0-19 15,0 0-8 1,4 0-12-16,5 0 0 0,1 0 19 16,3 4-2-16,-1-4-2 15,4 0 7-15,-2 4-9 16,2-4-8-16,5 0-3 15,2 0-1-15,2-8 4 16,-4-5 10-16,4-9-7 16,-6-7-5-16,-3 5-4 15,-3-6 0-15,-6 0-6 16,2 5 1-16,-9 5 0 16,0 0 8-16,0 5 19 0,0 2 5 15,0 6-7 1,0-3 5-16,0 9-6 0,0-3-5 15,0 4 2-15,0 0-6 16,0 0-7-16,0 0 3 16,-5 0-12-16,5 0 1 15,0 0-3-15,0 19-2 16,0 15 2-16,0 23-3 16,19 5 5-16,6 5-2 15,1 4 2-15,6 8 0 16,0 2-1-16,0-3 1 15,-5-10 0-15,-5-7-2 0,7-4 2 16,-9-9-1-16,-1-16-1 16,-7-11-1-16,-12-16-4 15,4-5-5-15,-4 0-12 16,0 0-4-16,0 0-7 16,0-13-13-16,0-35-79 15,0-9-144-15</inkml:trace>
  <inkml:trace contextRef="#ctx0" brushRef="#br0" timeOffset="50285.99">9763 781 455 0,'0'0'124'16,"0"0"-33"-16,0 0-38 15,0 0-29-15,0 0-9 16,0 0-2-16,-5-20 5 0,5 13-2 16,0-6-1-1,0-1-9-15,0-4 0 0,0 5 2 16,0-4 4-16,0 8 0 15,0-4 10-15,-4 12-1 16,-1 1 10-16,5 0-2 16,0 0-6-16,-1 0-13 15,1 0-9-15,-4 0-1 16,-1 5-1-16,5 22-6 16,0-2 5-16,0 6-1 15,0-4 2-15,9-9-1 16,13-1-2-16,2-9-11 15,3-8-34-15,6 0-9 0,-3 0-32 16,5-39-65 0,-4-13-116-16</inkml:trace>
  <inkml:trace contextRef="#ctx0" brushRef="#br0" timeOffset="52002.9">9684 586 334 0,'0'0'146'0,"0"0"-33"16,0 0-11-16,0 0-37 15,0 0-25-15,0 0-16 0,-11 0-9 16,11 0-15-16,0 0-3 15,0 0 3-15,16 5 0 16,5 12 4-16,8-11-4 16,-5 1 0-16,3-7 3 15,1 0-3-15,-5 0 2 16,0 0-1-16,-3 0-1 16,1-16-2-16,-7-11-6 15,-1 3 3-15,-6 0-4 16,-2 1 1-16,-5-3 6 15,0 5 1-15,0-1 1 16,0 5 2-16,0 4 16 16,0 10-3-16,0 0 8 0,0 3 5 15,0 0-10-15,-5 0-8 16,5 0-3-16,0 0-2 16,0 0-2-16,0 0-2 15,0 0-1-15,0 0 1 16,0 0-1-16,0 0 0 15,0 0 0-15,0 0 0 16,0 0 0-16,0 0 0 16,0 0-2-16,0 0 2 15,0 0-1-15,0 0 1 16,0 0 0-16,0 0-4 16,0 0-7-16,0 0-15 0,0 0-16 15,0 0-39 1,0 0-31-16,0 0-32 0,0 0-89 15</inkml:trace>
  <inkml:trace contextRef="#ctx0" brushRef="#br0" timeOffset="53915.16">10003 513 416 0,'0'0'51'15,"0"0"-4"-15,0 0-7 16,0 0-27-16,0 0-11 16,0 0 4-16,-4 0 5 15,4 0-9-15,0 0 11 16,0 0-3-16,0 0 2 16,0-6 10-16,0 2 3 15,0-9 12-15,0 8 9 16,0-11-18-16,-4 3-14 15,-8 1 11-15,-3 6 25 16,1 2-18-16,4-4-17 0,1 8-2 16,6 0-1-16,-1 0-2 15,0 0-8-15,4 0-2 16,-5 23 0-16,5 5-1 16,0 4 0-16,0-6 0 15,0 3 1-15,0-7 0 16,16-7-1-16,9-8 1 15,2-7 0-15,4 0-1 16,5-17 1-16,3-23-6 16,-4-15 1-16,1-11-13 15,-12-3-11-15,-9-3 1 16,-15-11-2-16,0-4 10 16,0-1 11-16,-20 10 9 15,-19 3 1-15,-5 10 4 0,2 5 24 16,-3 15 16-16,15 11-16 15,11 11-4-15,5 20 10 16,8 3-4-16,6 0-13 16,-5 0-14-16,5 0-4 15,0 0-1-15,0 26-6 16,21 13 5-16,9 8 1 16,9 11 1-16,1 2-1 15,9 2 2-15,2 2-2 16,-6-3 1-16,4-7 0 15,2-3 1-15,-5-6-1 0,-7-19-1 16,9-4-1 0,-7-13-1-16,-11-9 1 0,9 0 1 15,-12 0 0-15,-3-18-10 16,1-26 11-16,-15 1 0 16,-1-5 3-16,-9 1-3 15,0 6 1-15,0 8 4 16,-13 2-3-16,-11 13 6 15,-3 1 6-15,-1 8-4 16,12 4 10-16,0 5-8 16,11 0 10-16,0 0-13 15,-3 0-8-15,8 0-1 16,0 1-1-16,0 33-4 16,0 11 4-16,27 3-2 15,15-1 2-15,3-11 1 0,3-2-1 16,-2-9-3-16,-6-3-7 15,-6-8-16-15,13-10-23 16,2-4-29-16,11 0-44 16,9-35-83-16</inkml:trace>
  <inkml:trace contextRef="#ctx0" brushRef="#br0" timeOffset="50667.51">9909 129 454 0,'0'0'126'15,"0"0"0"-15,0 0-52 16,0 0-11-16,0 0-43 16,0 0-20-16,-45 51 3 15,45-3-1-15,13 5 12 16,10-1-7-16,1-2 2 16,-4-3-6-16,4 0 3 0,-5-8-6 15,-1-1 0 1,-5-14-1-16,-6-1 2 0,-3-12-1 15,-4-11 0-15,5 0 0 16,-5 0 2-16,0 0-2 16,0 0 11-16,0-4-5 15,4-18-3-15,-4 0-3 16,0 5-1-16,7 0-5 16,6 3 3-16,-2 5-8 15,0 5-4-15,7 1-1 16,-2-1-4-16,-2 4-3 15,6 0-18-15,1 0-8 0,-2 0-29 16,-4 0-22-16,1 0-72 16,-7-11-74-1</inkml:trace>
  <inkml:trace contextRef="#ctx0" brushRef="#br0" timeOffset="50932.32">10246 289 232 0,'0'0'236'16,"0"0"-107"-16,0 0-36 16,0 0-20-16,0 0-15 15,0 0-23-15,-16-4-14 16,16 4-2-16,0 0-6 16,0 0-4-16,0 0-7 15,0 0-2-15,0 0 1 0,0 0 0 16,0 0-2-16,0 0 0 15,0 0-2-15,0 0-18 16,0 0-21-16,0 0-36 16,-2 0-29-16,-7 0-24 15,-7 4-227-15</inkml:trace>
  <inkml:trace contextRef="#ctx0" brushRef="#br0" timeOffset="54079.71">11503-298 792 0,'0'0'118'0,"0"0"-53"0,0 0-35 16,0 0-26-16,0 0-4 15,0 0-3-15,-10 34-44 16,10 3-104-16,-9 12-119 16</inkml:trace>
  <inkml:trace contextRef="#ctx0" brushRef="#br0" timeOffset="76370.23">6663 5116 488 0,'0'0'95'0,"0"0"2"15,0 0-9 1,0 0-20-16,0 0-34 0,0 0-18 16,0 0-9-1,0 0 2-15,0 0 2 0,0 0-5 16,0 0 1-16,0 0 4 16,0 0-7-16,0 0-4 15,0 0 9-15,0 0 0 16,0 0-5-16,0 0 5 15,0 0-4-15,0 0-4 16,0 0-1-16,0 0 0 16,0 0-1-16,0 0 2 15,0 0-1-15,0 0 2 16,0 0-2-16,0 0-5 0,0 0 5 16,0 0 0-16,0 0 3 15,0 0 0-15,0 0-2 16,0 0 2-16,0 0-1 15,0 0 2-15,0 0-2 16,0 0 3-16,0 0 4 16,0 0-2-16,0 0-2 15,0 0-4-15,0 0 7 16,0 0-3-16,0 0 1 16,0 0-6-16,0 0 1 15,0 0 1-15,0 0-2 16,0 0-2-16,0 0 2 15,0 0-1-15,0 0 3 16,0 0-2-16,0 0 0 0,0 0-1 16,0 0 1-16,0 0 0 15,0 0 0-15,0 0 0 16,0 0 0-16,0 0-1 16,0 0 1-16,0 0 0 15,0 0 0-15,0 0 0 16,0 0 1-16,0 0-1 15,4 0 1-15,-4 0-1 16,0 0-2-16,0 0 2 16,0 0-1-16,0 0 1 15,0 0 0-15,0 0 1 16,0 0-1-16,0 0 0 0,4 0-11 16,1-8-12-16,-1 8-42 15,-1-3-51-15,1-7-100 16,-4-13-151-16</inkml:trace>
  <inkml:trace contextRef="#ctx0" brushRef="#br0" timeOffset="83524.36">8122 5065 602 0,'0'0'35'16,"0"0"-35"-16,0 0 32 15,0 0 15-15,0 0-11 16,0 0-1-16,0 0-1 16,9 0 4-16,-9 0-13 15,0 0 11-15,0 0-8 16,0 0 5-16,0 0 2 16,-16 0 2-16,-32 19-9 15,-23 5-14-15,-10-3-13 16,-9-1 16-16,-5-18-4 0,-3-2 5 15,2 0-4-15,-3-2-1 16,2-31 2-16,7-7-3 16,0-6-12-16,10-5 1 15,11-10-1-15,9-5 0 16,11-11 0-16,19-10 0 16,11-10 0-16,13-17-2 15,6-8 2-15,0-7-2 16,29-9 1-16,22 5 1 15,13 17 0-15,11 10-3 16,6 23 3-16,2 10 4 16,-5 17-4-16,1 12-2 0,-8 9-1 15,7 4-1 1,-3 18 3-16,4-1-1 0,8 10-3 16,7 4 5-16,16 0 0 15,9 0-2-15,10 18 2 16,2 16 0-16,-2 11 0 15,-12 6-3-15,-8 2 3 16,-13 8 1-16,-13 5 1 16,-17 4-3-16,-11 1 1 15,-7 7 0-15,-13-3 1 16,-3 7-1-16,-9-3 0 16,-7 1 1-16,-10 12 5 15,-6-4-5-15,0 5-1 16,0 0 3-16,-35-2 1 15,-16-1 0-15,-8-10 0 0,-11-4 1 16,-9-15 4-16,-3-10-5 16,-6-20 0-16,-2-4 7 15,9-16 5-15,11-11-7 16,0 0 5-16,17 0 6 16,-2-4-4-16,8-24-6 15,7 1 2-15,0 0-6 16,10-3-6-16,10 2 1 15,1 1 1-15,15 3-2 16,-1 10-5-16,2 1 5 0,3 9 4 16,-1 4-4-1,1 0-3-15,0 0 1 16,0 0 2-16,-7 0-11 0,7 0-4 16,0 0-2-16,0 0-8 15,0 0-9-15,0 0 3 16,0 0-6-16,-5 0-22 15,-19 4-7-15,-23 18-24 16,-38-2-323-16</inkml:trace>
  <inkml:trace contextRef="#ctx0" brushRef="#br0" timeOffset="66184.81">7160 4043 400 0,'0'0'174'0,"0"0"-64"15,0 0 0-15,0 0-15 0,0 0-32 16,0 0-11-16,0 0-18 15,-43-9-3-15,38 9-11 16,0 0-11-16,3 0-6 16,2 0-3-16,0 5 0 15,0 26-8-15,0 13 8 16,22 13 0-16,7 5 0 16,-4-5 0-16,-8-2 1 15,2-9-1-15,-2-4-1 16,-1-11 1-16,-4-1 0 15,-3-12 0-15,-4-5-4 16,-5-9-5-16,0 1-20 0,0-5 2 16,0 4-1-16,0-4-18 15,-26 0-35-15,-3 0-32 16,3-22-9-16,-3-30 19 16,6-2 17-16,1-8 9 15,-3 4 77-15,1 9 6 16,2 4 56-16,5 12 14 15,1 6-21-15,10 0 15 16,2 8 8-16,-1-5-18 16,5-3-16-16,0-3 0 15,0-7-16-15,0-7-13 16,28 2-2-16,4-1-8 16,7 7-4-16,0 7-1 15,3 2 0-15,10 17 1 0,-1 2-1 16,8 8-2-16,-12 0-1 15,-8 0 2-15,-7 27 1 16,-4 8 0-16,-8 1-1 16,-4 3-1-16,-12 9 4 15,-4-1-1-15,0 4 3 16,-9-1 1-16,-22-7 14 16,-1 2 6-16,0-16 3 15,6-5-13-15,7-5 6 16,4-4-10-16,9-10 0 15,2 7-10-15,0-2-1 0,-1 6 5 16,5-2-6-16,0 0 1 16,0-5-7-16,0 5 2 15,5-4 5-15,24-7-2 16,-3-3-2-16,9 0-3 16,8 0-2-16,2 0 6 15,-3 0-26-15,2 0-12 16,-5 0-7-16,2-3-2 15,-5-7-20-15,1 3 13 16,-6-5 6-16,-6 1 27 16,-9-6 17-16,-11-3 7 15,0 6 12-15,-5 1 14 16,0-2 31-16,0 8-1 16,0-1-4-16,0 4-3 15,0 4-15-15,0 0-1 0,0 0-15 16,0 0 11-16,0 0-16 15,0 0-12-15,-5 0 8 16,4 0-9-16,1 8-2 16,0 18 0-16,0 1 1 15,0 10 1-15,1-7 0 16,12-2 0-16,8-2 0 16,-1-5 0-16,6 2-7 15,5-10 7-15,2-1-1 16,-3-6 1-16,1-6-6 15,2 0-4-15,2 0 7 16,-3-10 3-16,-2-21 0 0,-6-1 7 16,-4 0-7-16,-4 1-5 15,-7-7 5-15,-9 6 6 16,0-3-3-16,0-3 4 16,-21 7-5-16,-12-2 1 15,-2 2 15-15,-7 15-10 16,-6 4 4-16,2 12-2 15,2 0-5-15,4 0-5 16,9 0 0-16,-4 15-1 16,6 17-28-16,6 18-39 15,-19 14-97-15,-7 3-163 16</inkml:trace>
  <inkml:trace contextRef="#ctx0" brushRef="#br0" timeOffset="95111.17">7381 4489 137 0,'0'0'449'0,"0"0"-443"16,0 0-5-16,0 0 41 15,0 0 24-15,0 0-9 16,1 0-9-16,-1 0-18 16,5 0-5-16,-5 0-21 15,0 0-3-15,0 0 5 16,0 0-6-16,0 0 0 0,0 0-3 16,0 0-4-16,-6 0-37 15,-39 9-81-15,-20 5-53 16</inkml:trace>
  <inkml:trace contextRef="#ctx0" brushRef="#br0" timeOffset="154425.02">7726 2676 98 0,'0'0'19'16,"0"0"2"-16,200-57 1 15,-94 18-10-15,23-12-9 16,15-7 7-16,5-4-10 16,-1-4-1-16,-6 2-59 15</inkml:trace>
  <inkml:trace contextRef="#ctx0" brushRef="#br0" timeOffset="154620.24">9451 1824 311 0,'0'0'98'16,"0"0"-52"-16,0 0 2 0,0 0 22 16,0 0-29-16,0 0-19 15,0-4-20-15,0 4-3 16,0 0 2-16,0 0-2 16,0 0-25-16,0 0-17 15,0 0-55-15,0 21-58 16,0-3-138-16</inkml:trace>
  <inkml:trace contextRef="#ctx0" brushRef="#br0" timeOffset="54493.61">9818 2105 646 0,'0'0'38'0,"0"0"40"15,0 0 25-15,0 0-31 16,0 0-49-16,0 0-10 16,27-46 0-16,37-16 7 15,22-20 1-15,12-17-4 16,23-13-13-16,14-9 2 16,14-1-5-16,5-8-1 15,-9 2 0-15,-15 6-4 16,-24 12-6-16,-20 19 4 15,-22 25-2-15,-25 19-2 0,-19 21 10 16,-19 20 0 0,-1-2 2-16,0 8 10 0,0-4-1 15,0 4-2-15,0 0-5 16,0 0-6-16,0 0 2 16,0 0-33-16,0 0-15 15,0 0-47-15,-5 0-83 16,-7 0-99-16</inkml:trace>
  <inkml:trace contextRef="#ctx0" brushRef="#br0" timeOffset="155868.96">10888 2309 512 0,'0'0'49'0,"0"0"-38"16,0 0 54-16,0 0 15 16,0 0-32-16,0 0 5 15,0-3-10-15,0 3-2 0,0 0 2 16,-4 0-14-16,-17 0 12 16,-3 6-17-16,-7 8-20 15,-3-1-3-15,-1 1 1 16,3-11 0-16,4-1 4 15,1-2-4-15,9 0 8 16,-3 0-9-16,0-5-1 16,-2-29 1-16,7-6-1 15,12-8-3-15,4 3 2 16,0 1-3-16,0 0-1 16,16 9-3-16,18 5-6 0,1 5 7 15,15 14-5 1,-1 11-5-16,6 0 17 0,5 3-6 15,-5 41 4-15,-5 17-1 16,0 16 3-16,-15 6 0 16,-9 18 3-16,-13 4-1 15,-10 8-1-15,-3 2 1 16,0-3 1-16,-12-7-3 16,-18-17 1-16,-5-13 3 15,-2-17 2-15,-2-19 5 16,4-14 11-16,-1-12-16 15,4-13 7-15,-4 0-4 0,10 0-7 16,-7-23 0-16,11-14-2 16,4-4-1-16,13-16 0 15,5-4-1-15,0-5 1 16,0 2 0-16,18 10 1 16,13 7-3-16,10 6 3 15,2 17-4-15,-1 11 2 16,10 8 0-16,3 5 1 15,1 0-1-15,2 0 2 16,1 14 0-16,5 10-7 16,1-1 7-16,-5-1 0 15,-1 1-1-15,-4-2-10 16,-13-8-2-16,-4 5-5 0,-12-10-8 16,-7-4-8-1,1-4-17-15,-4 0-4 0,-7-8-65 16,-9-31-77-16</inkml:trace>
  <inkml:trace contextRef="#ctx0" brushRef="#br0" timeOffset="167351.53">12043 3528 859 0,'0'0'4'16,"0"0"-3"-16,0 0-1 15,0 0 0-15,123-235 15 16,-13 79 22-16,19-17-10 16,12 6-12-16,6 4-9 15,6 0 0-15,8 4-6 16,8 10 0-16,-4 19 5 16,-7 22-3-16,-32 29-4 15,-36 26-5-15,-39 29-19 16,-26 13-23-16,-20 11-11 0,-5 0-33 15,-1 35 17-15,-59 40-86 16,-31 11-128-16</inkml:trace>
  <inkml:trace contextRef="#ctx0" brushRef="#br0" timeOffset="126094.94">11706 2667 86 0,'0'0'68'0,"0"0"-38"16,0 0-9-16,0 0 42 16,0 0-35-16,0 0-6 15,-20 0 6-15,20 0 3 0,0 0-2 16,0 0-6-16,0 0-13 15,-4 0-4-15,4 0 3 16,0 0-1-16,-5 0 2 16,1 0-2-16,4 0 1 15,-5 0 2-15,4 5-4 16,-3-1-3-16,-1 6 4 16,1-4-5-16,4-6 3 15,0 0-2-15,-3 0 3 16,3 0 5-16,0 0-4 15,0 0-2-15,0 0 4 16,0 0-5-16,0 3 2 0,0-3-1 16,0 0 1-16,0 0 3 15,0 0-5-15,0 0 3 16,0 0 5-16,0 0 8 16,0 0-9-16,0 0 1 15,0 0-3-15,0 0-1 16,0 0-1-16,0 0-2 15,0 0 3-15,0 0-2 16,0 0-1-16,0 0 3 16,0 0 0-16,0 0 5 15,0 0 4-15,0 0-1 16,0 0 1-16,0 0-5 16,0 0-2-16,0 0-1 0,0 0-4 15,0 0 6 1,0 0-2-16,0 0-3 0,0 0 9 15,0 0-14-15,0 0 1 16,0 0 0-16,0 0-1 16,0 0-1-16,0 0-1 15,0 0 0-15,0 0 0 16,0 0-19-16,-9 0-43 16,-20 0-131-16,-27 0-222 15</inkml:trace>
  <inkml:trace contextRef="#ctx0" brushRef="#br0" timeOffset="159807.15">11663 2441 86 0,'0'0'208'15,"0"0"-120"-15,0 0-4 16,0 0-5-16,0 0-11 16,0 0 1-16,0 0-5 15,0 7-2-15,0-1-13 0,0-6-12 16,0 0-4-16,0 0-11 15,0 0-5-15,0 0-15 16,0 0-1-16,0 0-1 16,0 0 0-16,0 0-3 15,0 0 3-15,0 0-6 16,30-23 5-16,5-16 1 16,4-10-1-16,-7 15 1 15,-4 4 0-15,-8 12 0 16,-8 8-6-16,-4 0-8 15,-3 8 8-15,-5 2-10 16,0 0-4-16,0 0-7 0,0 0-38 16,1 0-22-16,-1-4-63 15,0-1-121-15</inkml:trace>
  <inkml:trace contextRef="#ctx0" brushRef="#br0" timeOffset="167336.55">11977 1754 421 0,'0'0'114'16,"0"0"-59"-16,0 0 8 15,0 0 9-15,0 0-39 0,0 0-8 16,0-4-4-16,0 4-5 15,0 0-16-15,0 0 2 16,6 16 2-16,15 24-2 16,2 7-2-16,1 3 2 15,1-3 1-15,-7-4 1 16,-1-3-4-16,-5-10 0 16,-4-10-4-16,-2-8 8 15,-6-5-5-15,0-7 1 16,0 0-3-16,0 0 3 15,0 0 6-15,0 0-2 0,-4 0 1 16,-31-24-3-16,-4-21-2 16,1-10 0-16,-6-8 1 15,8-11-1-15,4 5-1 16,9 11 1-16,4 15-2 16,11 21 2-16,8 9 2 15,0 7-2-15,0 6 0 16,0 0-2-16,0 0 2 15,0 0 0-15,14 0-5 16,19 0 5-16,7 19 0 16,-4 3 0-16,4 7 0 15,1 2 0-15,-10 0 1 16,2-5 1-16,-7-4-4 0,-6 0 2 16,-5-8 0-1,-11-7 2-15,0-5-2 0,1-2 0 16,-5 0 0-16,0 0 0 15,0 0 2-15,0-2 1 16,0-41 5-16,0-13-7 16,0-14 2-16,-19-8 2 15,3 3-3-15,-1 1 0 16,5 20-1-16,6 25-1 16,6 16-1-16,0 13 1 15,0 0 0-15,0 0-2 16,0 0 2-16,0 0-2 15,6 0 2-15,30 29-4 16,-1 11 5-16,9 3-1 0,-4 11 3 16,-1 2-3-1,-4 6 0-15,-4 0 4 0,1-7-4 16,-9-7 0-16,1-5 1 16,-8-15-1-16,-5-2 0 15,2-12 0-15,-10-3-9 16,1-8-25-16,0 1-39 15,1-4-31-15,-5 0-88 16,4-14-3-16</inkml:trace>
  <inkml:trace contextRef="#ctx0" brushRef="#br0" timeOffset="54689.43">11544 648 572 0,'0'0'120'0,"0"0"-52"16,0 0 26-16,0 0 13 15,0 0-53-15,0 0-37 16,8-9-12-16,-8 9-5 16,0 0-9-16,0 0-34 15,0 0-97-15,-8 17-187 16</inkml:trace>
  <inkml:trace contextRef="#ctx0" brushRef="#br0" timeOffset="167343.54">12592 1237 362 0,'0'0'110'0,"0"0"-21"16,0 0 1 0,0 0-38-16,0 0-30 0,0 0-7 15,-1 0-8-15,1 0-7 16,0 0 0-16,0 13 0 16,0 6 1-16,0-2-1 15,0-12 4-15,1-1-6 16,4 0 2-16,-1-4-9 15,5 0 6-15,-6 0-11 16,5 0 14-16,1 0-6 16,-2-34 6-16,-7-5 0 15,0-1-4-15,0 1-11 0,0 13 11 16,0 8-4-16,-4 12 8 16,-12 6 1-1,-4 0 5-15,1 0 3 0,-1 31-8 16,-1 10 10-16,7 6 11 15,14 0-19-15,0-2 3 16,0-5-4-16,9-6-1 16,17-8-1-16,13-8 1 15,1-5-2-15,4-8 1 16,-2-5 0-16,-4 0-1 16,-3-23-10-16,-9-12-5 15,4-13-21-15,-5-4-12 16,-9-1 16-16,-8 2-13 0,-8 8 24 15,0 11 12 1,0 2 8-16,0 9 2 0,-8 6 17 16,0 7 29-16,0 7 8 15,8 1 2-15,-5 0-33 16,5 0-17-16,0 0-6 16,0 0-3-16,0 0 1 15,0 0 0-15,9 0 1 16,7 1 0-16,3 7 1 15,-3-3-8-15,0-5 5 16,3 0-14-16,-6 0 17 16,-2-14 0-16,1-12-1 15,-8 1 1-15,1-5-2 16,-5 2 2-16,0 5 10 16,0 3 17-16,0 8-11 0,0 5 33 15,0 3-15-15,0 4 3 16,0 0-8-16,0 0-17 15,-5 0-4-15,5 0-7 16,0 0-1-16,0 23-2 16,0 27 0-16,5 18 4 15,18 10-2-15,3-3 1 16,3 7-1-16,10-1 0 16,-3-9 4-16,-1-5-3 15,0-16-2-15,-3-10-9 16,-9-16-9-16,2-6-33 15,-14-15-37-15,0-4-59 0,-7 0-65 16</inkml:trace>
  <inkml:trace contextRef="#ctx0" brushRef="#br0" timeOffset="167340.54">12656 1523 195 0,'0'0'80'15,"0"0"-32"-15,0 0 16 16,0 0-16-16,0 0-8 16,0 0 0-16,0 0-15 15,0 0-19-15,0-19-5 16,0-2-1-16,0 4 0 0,0 4 0 16,0 8 15-16,0-4-7 15,-4 6 26-15,4-3-3 16,-6 2-13-16,2-1 2 15,4 5-7-15,-5-4 16 16,5 4-15-16,0 0-2 16,0 0 3-16,-4 0-2 15,4 0-6-15,-3 0-3 16,3 0-4-16,-4 0 1 16,4 0 1-16,0 0-2 15,0 0-2-15,0 0 2 16,0 0 0-16,0 0-1 0,0 0 0 15,0 0-2 1,0 0 0-16,0 0-7 0,0 0 7 16,0 0-8-16,0 0 11 15,0 0 0-15,0 0-1 16,0 0 1-16,0 0 0 16,0 0 2-16,0 0 1 15,0 0 4-15,0 0 4 16,0 0-1-16,0 0 3 15,0 0-9-15,0 0 3 16,0 0-4-16,0 0-3 16,0 0 1-16,0 0-1 15,0 0 0-15,0 0 0 16,0 0-3-16,0 0-1 16,0 0-14-16,0 0-5 0,0 0 0 15,0 0-31-15,0 0-37 16,0 0-14-16,0 0 33 15,0 0-67-15</inkml:trace>
  <inkml:trace contextRef="#ctx0" brushRef="#br0" timeOffset="167348.52">13370 761 542 0,'0'0'62'0,"0"0"31"16,0 0-10-16,0 0-45 15,0 0-23-15,0 0-11 16,-20-20 1-16,11 6-1 0,-1-7-3 16,-5-6-1-16,1 9 0 15,-7-4 1-15,7 1-1 16,2 11 0-16,-1 3 4 15,6 1 3-15,-6 6 6 16,7 0 4-16,-2 0-5 16,3 0-2-16,2 0-10 15,3 10 0-15,0 19-1 16,0 10-1-16,0 5 0 16,16 0 2-16,10-10 0 15,8-4-1-15,0-15-3 16,-7-2-1-16,7-13-2 0,-5 0-9 15,-4 0 13-15,1-24-3 16,-1-27 5-16,-6-14 0 16,-3-9 0-16,-16-1-7 15,0 1 6-15,-9-5 2 16,-37 1 0-16,-5 1 1 16,-1 14 0-16,14 20-1 15,9 12 6-15,10 17 3 16,9 14 5-16,8 0 4 15,2 0-15-15,0 0-3 16,0 0-1-16,0 0-1 16,8 31 1-16,24 21-4 15,10 6 5-15,5 8 0 16,0 3 0-16,4-8 0 0,-2-13 0 16,-8-7 2-16,-1-4-4 15,-1-15 0-15,-10 0-9 16,-3-8 0-16,-5-14-16 15,-2 0-4-15,-3-12-1 16,4-38 24-16,-7-18-1 16,-12-7-5-16,-1 1 13 15,0 16-1-15,-1 15 2 16,-18 21 7-16,5 15 9 16,6 5 28-16,4 2-7 15,0 0-23-15,4 0-8 16,0 2-6-16,0 37 0 15,4 17-2-15,22 10 6 0,7-2-7 16,-2-3 3 0,1-4-5-16,-5-3-9 0,5-2-34 15,-1-1 1-15,-2 7-92 16,-6-1-95-16</inkml:trace>
</inkml:ink>
</file>

<file path=ppt/ink/ink3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8:21.50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4674 13930 257 0,'0'0'312'15,"0"0"-264"-15,0 0 69 16,0 0-4-16,0 0-76 15,0 0-14-15,0 6-3 16,10 21 3-16,22 15 10 16,-9-1-10-16,11 10-23 15,-8 6 3-15,3-2 2 16,-5-4-3-16,-6-1-2 16,-1-12 0-16,-7-4-11 15,5-10-30-15,-11-7-15 16,-2-10-84-16,-2-7-53 0,0 0-102 15</inkml:trace>
  <inkml:trace contextRef="#ctx0" brushRef="#br0" timeOffset="292.24">4812 13680 621 0,'0'0'66'0,"0"0"11"16,0 0 29 0,0 0-68-16,0 0-22 0,0 0-7 15,36 0-9-15,-10-14 2 16,12-10-2-16,-2-4 3 16,5-3-2-16,2 0-1 15,-1 3 2-15,-4 0-2 16,-7 9-2-16,-13 8 2 15,-2 0-22-15,-8 5-27 16,-8 6-40-16,0 0-34 16,0 13-39-16,0 11-97 15</inkml:trace>
  <inkml:trace contextRef="#ctx0" brushRef="#br0" timeOffset="553.14">4883 13495 709 0,'0'0'38'0,"0"0"72"16,0 0-3-16,0 0-61 15,0 0-9-15,0 0-14 16,-4 0-5-16,4 0-17 16,8 14-1-16,27 20 0 15,7 2 1-15,6 14 11 16,-2 1-12-16,-1 1 0 15,-5-1 0-15,-6-1-1 16,1-3-22-16,-7-4-29 0,-5-16-27 16,-3-10-20-1,-10-10-160-15,-4-7-124 0</inkml:trace>
  <inkml:trace contextRef="#ctx0" brushRef="#br0" timeOffset="1234.41">5212 13356 408 0,'0'0'74'16,"0"0"5"-16,0 0 6 16,0 0-16-16,0 0-7 0,-14-186-2 15,35 149-24-15,13 6-16 16,1 3-5-16,4 5-14 16,-3 10-1-16,3-2 0 15,-5 15 0-15,-13 0 0 16,1 0 0-16,-2 0-1 15,-7 24 0-15,-7 17-3 16,-6 10 4-16,0 8 2 16,0 1 1-16,-6 2-3 15,-11-3 0-15,-6-7 2 16,4-2 18-16,3-12-17 16,6-10 23-16,0-15-10 15,10-7 3-15,0-2-17 0,0 0-1 16,4 0-1-16,24-4 0 15,11 0 1-15,4 0 7 16,-1 0-7-16,8 0 9 16,-1-12-9-16,-4 2 6 15,1 4-6-15,-2-1-2 16,-5-4-12-16,-3 11-24 16,-1-8-10-16,-6-3-34 15,-3 7-77-15,-7-10-73 16,-12-4-60-16</inkml:trace>
  <inkml:trace contextRef="#ctx0" brushRef="#br0" timeOffset="816.22">5349 13324 279 0,'0'0'409'15,"0"0"-382"-15,0 0 60 16,0 0-9-16,0 0-55 16,0 0-16-16,55 79 5 15,-28-23-5-15,-9-2-5 16,5 7 0-16,0-2-2 0,-10-6 0 15,2-11-1-15,-7 0 0 16,0-14-22-16,-8-11-8 16,0-7-33-16,0-10-24 15,0 0-19-15,-8-14-71 16,-19-23-78-16</inkml:trace>
  <inkml:trace contextRef="#ctx0" brushRef="#br0" timeOffset="-1959.04">3863 13537 688 0,'0'0'18'0,"0"0"15"0,0 0 82 15,0 0-56-15,0 0-33 16,0 0 13-16,-4 0-20 16,4 0-6-16,0 33 8 15,14 32-4-15,17 27 14 16,11 10-9-16,-10 5-8 16,4-2-6-16,-1-6-3 15,-5-13-4-15,-5-5-1 16,-10-34 1-16,-7-16 0 15,2-7-2-15,-10-7-7 16,0-3-8-16,0 0-9 16,0-14 5-16,0 0 2 15,-10 0-31-15,-33-9-38 0,-4-23 22 16,-1-6-27-16,5-7 4 16,-4-6 53-16,3-2 23 15,12-10 11-15,3 3 1 16,8-2 0-16,13-1 14 15,3 2 6-15,5 1 27 16,0-2-12-16,0-1 7 16,5 3 10-16,24 2-14 15,1 4 3-15,9 7-25 16,6 15 3-16,2 10-3 16,-2 8-13-16,4 7-3 15,2 7 0-15,-3 0 0 16,1 28 0-16,-9 19 3 0,1 19 5 15,-19 8-4-15,-9 1 5 16,-13 6-8-16,0-1 6 16,0 5-3-16,-29-9 5 15,-15-5 5-15,10-17 1 16,-3-10-1-16,16-17-2 16,0-13 7-16,4-10-8 15,15-4 3-15,-2 0-6 16,4 0-4-16,0 0-4 15,0 0 0-15,0 0-1 16,0 0-2-16,6-4-2 16,32-15 5-16,4-3 0 0,-3 1-1 15,10 8 1 1,-4 6 0-16,1 0-1 0,8 7 1 16,-12 0 0-16,2 0-1 15,-9 4 0-15,-6 10-10 16,-3 2 1-16,-6 1-3 15,-6-13-9-15,0 7-18 16,-9-3-21-16,4-3-36 16,-9 0-87-16,0-5-102 15</inkml:trace>
  <inkml:trace contextRef="#ctx0" brushRef="#br0" timeOffset="-698.15">3937 13477 441 0,'0'0'29'0,"0"0"22"16,0 0 50-16,0 0 14 15,0 0-30-15,0 0-13 16,-29 0-24-16,29 0-10 15,0 0-12-15,0 0-6 16,0 18-7-16,6 34-7 16,30 15 6-16,12 31 12 15,3 1-16-15,-5 2 0 16,1 15-4-16,-4-4-3 16,-4-2 3-16,-4-12-4 15,-1-16 0-15,-14-11 0 16,-10-14 0-16,0-16-4 0,-5-23 1 15,-5-9-11-15,0-9 1 16,0 0-12-16,0 0-14 16,-15-37-63-16,-20-14-88 15,-8-15-44-15</inkml:trace>
  <inkml:trace contextRef="#ctx0" brushRef="#br0" timeOffset="-249.33">3891 13672 479 0,'0'0'30'0,"0"0"38"0,0 0 21 15,0 0-9-15,46-200-15 16,-5 157-11-16,5 11-27 16,9 6-8-16,-1 11-14 15,-9 11-4-15,1 4-1 16,-5 0 0-16,-6 32 2 15,3 13 1-15,-17 12 1 16,-2 17 0-16,-14 1 8 16,-5 13-12-16,0-2 7 15,-15-2 2-15,-20 1 4 16,-14-17-2-16,5-11 5 16,10-25-1-16,6-17 2 15,9-8 4-15,15-7-2 16,4 0-11-16,0 0-1 15,0 0-7-15,0 0-2 0,0 0-2 16,0 0-3-16,27 0 4 16,15 0 3-16,14-3 1 15,2-1-1-15,1 4-1 16,0 0 0-16,-2 0 1 16,-2 13-14-16,-8 5-26 15,-1-1-14-15,-14-2-16 16,-5-6-79-16,-13-9-44 15,-10 0-91-15</inkml:trace>
  <inkml:trace contextRef="#ctx0" brushRef="#br0" timeOffset="-1405.41">4705 14079 395 0,'0'0'204'16,"0"0"-154"-16,0 0 59 16,0 0-17-16,0 0-54 15,0 0-21-15,-3-46-5 16,3 32-2-16,0 0-2 15,0 3-5-15,0 4 0 16,14 1 2-16,4 3-10 16,0 3 6-16,10 0-1 15,-5 0 3-15,6 16 2 0,-3 18-3 16,3 17-1 0,0 5 3-16,-11 0-3 0,-8 8 0 15,-1-3 4-15,-9-10-5 16,0-1 6-16,0-8-4 15,0-13 5-15,-15-3-3 16,-7-10 3-16,-7-4 10 16,0-11 0-16,5-1-14 15,9 0 9-15,4 0-10 16,2 0-1-16,4 0-1 16,0 0 6-16,5 0-6 15,0 0 0-15,0-1-6 16,0-7 6-16,0 4-1 0,0-2 0 15,0 6 1-15,0 0-1 16,0-4 0-16,0 4 1 16,0 0 0-16,0 0-3 15,0 0-8-15,0-6-20 16,0-1-2-16,0-8-20 16,0-4-75-16,-5 0-76 15,1-5-184-15</inkml:trace>
  <inkml:trace contextRef="#ctx0" brushRef="#br0" timeOffset="-3315.89">5398 13337 468 0,'0'0'63'16,"0"0"16"-16,0 0 20 15,0 0-52-15,0 0 6 16,0 0-5-16,10 9-15 16,-10-9-4-16,0 2-2 0,0 2 1 15,0 0-5-15,0 1 2 16,0-5-5-16,0 0-6 16,0 0 4-16,0 0 1 15,0 0-9-15,0 5 2 16,0-5-1-16,0 0 2 15,0 5-9-15,0-5 10 16,0 0-13-16,0 0 6 16,0 4 1-16,0-4-1 15,0 0-4-15,0 0 6 16,0 0-9-16,0 0 0 16,0 0 0-16,0 0 1 15,0 0 4-15,0 0-5 0,0 0 0 16,0 0 0-1,0 0-6-15,0 0-1 0,0 0-10 16,0 0-20-16,4 0-7 16,-4 0-12-16,0-4-49 15,0-1-96-15,-23 5-179 16</inkml:trace>
  <inkml:trace contextRef="#ctx0" brushRef="#br0" timeOffset="1625.4">6010 13315 460 0,'0'0'75'16,"0"0"17"-16,0 0 35 16,0 0-25-16,0 0-47 15,0 0-19-15,-28 0-9 16,28 28-7-16,0 8-13 15,0 10 4-15,0-3-4 16,0-2-5-16,0-3 6 16,0-7-6-16,16-12-2 15,0 6 0-15,-3-12 0 16,2-10-3-16,5-3 3 16,5 0-6-16,-3 0 3 15,5-41-10-15,-6-6 9 16,-6-17 4-16,-4 7-1 0,-3-1-2 15,-8 7 2-15,0 9 1 16,0 9 0-16,-10 9 6 16,-19 10-3-16,-1 6-3 15,1 8 1-15,4 0 4 16,3 0-1-16,8 15-3 16,1 5-1-16,8 4-2 15,5 0-24-15,0 3-30 16,0-8-59-16,0-10-110 15,0-9-226-15</inkml:trace>
  <inkml:trace contextRef="#ctx0" brushRef="#br0" timeOffset="1807.92">6696 12819 852 0,'0'0'67'15,"0"0"-64"-15,0 0 27 16,0 0-29-16,0 0-1 16,0 0-26-16,-45-19-124 15,26 19-322-15</inkml:trace>
  <inkml:trace contextRef="#ctx0" brushRef="#br0" timeOffset="-4096.81">4564 11031 406 0,'0'0'55'0,"0"0"-38"15,0 0 72-15,0 0-31 16,0 0 42-16,0 0-28 0,0 0-10 16,0 0-11-1,24-90-16-15,-24 86 15 0,0 0 5 16,0 4-20-16,0 0-11 16,0 0-5-16,0 0 10 15,0 0-2-15,0 0-9 16,0 0-4-16,0 0 1 15,0 0-8-15,0 0 7 16,0 0-11-16,0 0-1 16,0 0-2-16,0 14-5 15,0 47 5-15,19 34-1 16,2 22 1-16,8 12 6 16,-12 12-6-16,2 15 0 15,4 10 6-15,-5 8-4 16,-4-14-2-16,2-15 0 0,0-26 2 15,-12-38-2-15,5-23 2 16,-3-28 1-16,-2-21-5 16,1-5 4-16,-5-4-2 15,0 0 10-15,0 0-8 16,0 0 0-16,4 0-4 16,7 0 1-16,14 0 1 15,14-4 2-15,18-20-1 16,15-4 0-16,15-10-1 15,12 3 2-15,3-2-2 16,-2 3 0-16,13 2 0 16,-7 4 0-16,-2 5 0 0,2-5-1 15,-7 6-3 1,-12 2-2-16,-9 7 3 0,-11-1-6 16,-15 1 9-16,-17 7-10 15,-12 5 7-15,-10-3 3 16,-7 4-2-16,-6 0 2 15,0 0 0-15,0 0 3 16,0-4-2-16,0 4 1 16,0 0 1-16,0 0-3 15,0 0 2-15,0 0-1 16,0 0 2-16,0 0-3 16,0 0 0-16,0 0 3 15,0 0-3-15,0 0-1 0,0 0-6 16,0 0-15-1,0 0-19-15,0 0-17 0,0 0-30 16,-19 0-76-16,-23 33-204 16</inkml:trace>
  <inkml:trace contextRef="#ctx0" brushRef="#br0" timeOffset="14215.11">6866 16642 9 0,'0'0'13'15,"0"0"-12"-15,0 0 0 16,0 0-2-16,0 0 2 16,0 0 4-16,26 0-2 15,-22 0 1-15,1 0-4 16,-4 0-1-16,3 0-3 16,1 4-9-16,-5 1-5 15</inkml:trace>
  <inkml:trace contextRef="#ctx0" brushRef="#br0" timeOffset="14857.8">7076 16784 13 0,'0'0'51'16,"0"0"-18"-16,0 0-13 16,0 0 5-16,0 0 7 15,0 0-8-15,55 0-6 16,-50 0-9-16,-1 0-5 16,-1 0-4-16,-3 0 1 0,0 0-2 15,0 0-6-15,0 0-65 16</inkml:trace>
</inkml:ink>
</file>

<file path=ppt/ink/ink3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8:00.92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5512 8603 641 0,'0'0'69'0,"0"0"-1"0,0 0 20 16,0 0-26-16,0 0 2 16,0 0-31-16,0 0 1 15,-149-122-9-15,108 110-6 16,-6 5 3-16,-4 0-5 15,-9 7-10-15,4 0 8 16,-18 0-11-16,9 0 12 16,-7 0-13-16,3 0-3 15,1 0 2-15,5 0-1 16,-5 0 4-16,12 7-3 16,-4 0-1-16,12 5-1 15,-10 3 0-15,6 6-1 0,-8 3 0 16,-2 0 1-16,3 5-1 15,-1 8 2-15,1 4-1 16,2 14 0-16,1 5-4 16,0 6 3-16,6 8 1 15,12-10-1-15,-1 1 0 16,5 0 0-16,4-1 1 16,5-7 0-16,5-2 5 15,1-4-5-15,10 3-2 16,-5 3 0-16,5-5 2 15,5 6-1-15,2 3 1 16,2 9-1-16,0 5 1 16,0 4 0-16,2 9-1 0,30-1 0 15,-5-4-1-15,10-2-3 16,2-14 2-16,0-2-1 16,10-13 0-16,-4-15 1 15,10 1-4-15,12-11 6 16,3-3-2-16,17-5 3 15,0-6-1-15,7-5-2 16,6-8 3-16,-3 0 3 16,-10 0-3-16,3 0-6 15,2-21 6-15,-2-17 1 16,-5 2-1-16,5-8 0 16,3-1 0-16,-5-3 0 0,-11-2 3 15,-11 3-3 1,0-1 2-16,-11-5 0 0,-2 1-1 15,-7-3 1-15,-7 0 4 16,-4 0-3-16,-3-4 0 16,-9 1 2-16,0-2-3 15,-10 9-1-15,-2-4 4 16,-3 0-2-16,1 8 3 16,-9-4-3-16,0 1 7 15,0-1-3-15,0 3 2 16,0-7-1-16,-9 14 6 15,-10-3 1-15,-1-6 0 16,-6 9-9-16,0-1 7 16,-7 6 3-16,-2-2-7 15,1 10-6-15,-2-4 11 0,1 8-9 16,5 1 6-16,-9 1-7 16,2 9-3-16,-3-2 2 15,2 0 0-15,3 6 1 16,3 3-3-16,5 3 1 15,-5-2 4-15,6 0-1 16,1 5-3-16,2-4 0 16,7 4 1-16,1 0-1 15,-5 0 1-15,4 0 0 16,2 0-3-16,5 0 1 0,-1 0-1 16,4 0 0-1,-3 0 0-15,6 0 0 0,3 0 0 16,0 0 0-16,-4 0 3 15,4 0-3-15,0 0 0 16,0 0 0-16,0 0-1 16,0 0 1-16,0 0 0 15,0 0 0-15,0 0-2 16,-4 0 0-16,4 0 1 16,0 0 1-16,0 0 0 15,0 0-1-15,0 0 0 16,0 0-7-16,0 0-9 15,0 0-12-15,0 0-9 16,0 0-27-16,-9 0-6 16,-10 0-32-16,-23 0-131 0,-13-47-169 15</inkml:trace>
</inkml:ink>
</file>

<file path=ppt/ink/ink3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8:11.99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5398 8520 535 0,'0'0'7'15,"0"0"59"-15,0 0 37 16,0 0-14-16,0 0-29 15,0 0-13-15,0 0-29 16,-20-25 5-16,20 25-17 16,0 0 3-16,0 0-3 15,0 0-6-15,24 0 8 0,10 15-2 16,2 9 0-16,9 7 0 16,-3 11-4-16,1 5 5 15,-1 7-6-15,1 7 2 16,-12 5-2-16,6-1 4 15,-18 3-5-15,1-7 0 16,-3-2 2-16,-5-6-2 16,-8-9 1-16,-2 0-1 15,-2-5 0-15,0-6 0 16,0-9-1-16,0 3 1 16,0-8-6-16,0 1-10 15,-10 6-8-15,-11-1-44 0,-5-8-73 16,-7-12-99-16</inkml:trace>
</inkml:ink>
</file>

<file path=ppt/ink/ink3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8:46.24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3676 1001 355 0,'0'0'126'0,"0"0"-98"16,0 0 59-16,0 0-4 16,0 0-31-16,0 0 9 15,0 0-20-15,-101-73-20 16,82 49 6-16,7-12-9 15,-7 8 4-15,-5-9-1 16,-1 0-4-16,-5-9-10 16,-5-2 7-16,-6-1 11 15,-7-3-14-15,2 1-9 16,-5-1 8-16,3 3 3 16,-3 6-6-16,5-2-2 15,-6 10 2-15,1-5-3 0,0 10 1 16,-8-1-2-16,2-1-2 15,-2 5 5-15,-1-1-7 16,5 8 1-16,1-2 0 16,4 2 4-16,5 13-2 15,-6-6-2-15,2 2 3 16,-6 7-2-16,-1 2-1 16,1 2 0-16,2 0 0 15,-3 0-1-15,-3 0 1 16,-3 0 0-16,-2 10 0 0,-6 10 3 15,6-2-3 1,-2-1 4-16,6 3-4 0,1 2 0 16,-1-7 0-16,5 3 1 15,-1-4 0-15,-4 1-1 16,12-2 0-16,-10 2 2 16,6-2-2-16,-8 5 0 15,10-5-1-15,-10 2 1 16,-2-2 2-16,-2 5-2 15,-1-2-1-15,1 3-2 16,2-2 3-16,4 11 1 16,-2-5-1-16,5 11-1 15,-5 1 0-15,5-2 1 16,5 5-1-16,6-11 1 16,3-4 2-16,11-2-2 15,5-8-1-15,7 1 1 16,4 3-1-16,-9 20-1 0,1 10 2 15,-11 8 0-15,3 10 2 16,6 1-2-16,-3-4 0 16,8 10 1-16,10-3-1 15,-11 1 0-15,17-6 1 16,-1 5-1-16,4-5 2 16,0-2-4-16,0 4 2 15,0 3-1-15,4 0 1 16,19 10 0-16,1-1 0 15,7 11 0-15,4-6 0 0,3 0 2 16,7-4-1-16,0-6-1 16,1-7 0-16,-2-5-1 15,-2-16 1-15,6-2-2 16,1-2 2-16,-4-14 0 16,1 4-1-16,5-11-1 15,12 4 2-15,2-10-3 16,6-1 6-16,10 0-3 15,12-7 0-15,7 2-1 16,6-8-1-16,4 0-3 16,0 0 5-16,-4 0-2 15,-3 0-5-15,-8 0 6 16,-1 0-8-16,-7 0 9 16,-4 0 0-16,-8-8-4 15,-5-1 4-15,-8-6 0 0,6-3 0 16,-7 0-1-1,7-5 0-15,-1-5 0 0,3-3-2 16,-2 2 0-16,-1 0-1 16,-2-3 0-16,3-9 2 15,-6-4-1-15,2-6 2 16,-4 3-1-16,-5 2 2 16,-4 4-3-16,-5-5 3 15,-7-4 0-15,-4 11 0 16,-6-8 0-16,-3 7 0 0,-1-6-2 15,-2-4 2 1,2-14 1-16,1-4 1 0,6-1-2 16,-5-8 0-16,5 18 0 15,-4 5 1-15,-7 13-2 16,-2 9 5-16,-13 15-7 16,-2 12 6-16,1 3-2 15,-5-1 2-15,0-2 10 16,0-3-1-16,0-10 6 15,0-4-18-15,-13-4 3 16,-3-1 1-16,1 4-4 16,-1 1 0-16,2 5 5 15,-1 4 1-15,10-1-2 16,-9-2 3-16,7 6 1 16,-1 2-2-16,2 1 0 0,1-6 3 15,-3 9-3-15,8 0-6 16,-5-5 2-16,-2 5-1 15,7 5 3-15,0-4-3 16,0 0-1-16,-4 4 0 16,4 0 1-16,0 0-1 15,0 0 0-15,0 0-3 16,0-3 5-16,0 3-7 16,0 0-4-16,0 0-17 15,-5 0-10-15,5 0-47 16,0 0-62-16,5-25-279 15</inkml:trace>
</inkml:ink>
</file>

<file path=ppt/ink/ink3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8:47.91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154 383 252 0,'0'0'208'0,"0"0"-203"16,0 0 21-16,0 0 48 15,0 0 50-15,0 0-59 16,-151 74-17-16,147-70-13 0,4-4-13 16,0 0-15-16,0 0-4 15,0 0-1-15,19 3 0 16,45-1-1-16,18-2 18 16,31 0 0-16,24-2 2 15,27-34-9-15,21-12-8 16,24-15 3-16,3 3-2 15,-8-4-4-15,-11 7-1 16,-26 7 0-16,-16 12 0 16,-23 10 0-16,-28 15 0 15,-20 9-1-15,-30 1-6 16,-26 3 6-16,-13 0 1 16,-11 0-3-16,0 0 3 0,0 0 0 15,-4 7 2 1,-43 29 3-16,-16 15-3 0,-19 14-1 15,-6 0-1 1,-8 5 0-16,-8-5-6 0,-11-9 5 16,-1-1-3-16,-7-9-3 15,-2-2 5-15,-1-9-2 16,5-3-3-16,2 2 3 16,16-16 4-16,11 5 0 15,3-5 5-15,20 5 0 16,18-10 1-16,10 2-4 15,18-9 8-15,11-3-9 0,8 1-1 16,4-4 0-16,0 0-1 16,0 0 1-16,0 6-10 15,20 3 6-15,35 0 1 16,19 1 2-16,21-10-1 16,19 0 4-16,12 0-2 15,8-34 8-15,2-7-1 16,-1-9-6-16,-14 3 5 15,-11 5-4-15,-16 5-2 16,-5 6 1-16,-18 3-1 16,-16 5 0-16,-12 4 0 15,-17 10 0-15,-5 3-1 16,-13 1 2-16,-2 5-2 16,-6 0 0-16,0 0 1 15,0 0 2-15,0 0-2 0,0 0 1 16,0 0 0-16,0 0-1 15,0 0 0-15,5 0 0 16,-5 0 0-16,0 0 0 16,0 0-1-16,0 0 1 15,4 0 1-15,-4 0 3 16,0 0-3-16,0 0 1 16,0 0-1-16,0 0 2 15,0 0 1-15,0-4 4 16,0 4 3-16,0 0-3 15,0 0-4-15,0 0 4 16,0 0-2-16,0 0 0 0,0 0-1 16,0 0-5-16,0 0 7 15,0 0-5-15,0 0-1 16,0 0-1-16,0 0 0 16,0 0 1-16,0 0 0 15,0 0 4-15,0 0-4 16,0 0 2-16,0 0-3 15,0 0 3-15,0 0-3 16,0 0 3-16,0 0-2 16,0 0 2-16,0 0 0 15,0 0-3-15,0 0 4 16,0 0-2-16,0 0-1 16,0 0-1-16,0 0 2 15,0 0 3-15,0 0-5 16,0 0 1-16,0 0-1 0,0 0 4 15,0 0 0-15,0 0 1 16,0 0-2-16,0 0 3 16,0 0 1-16,0 0-3 15,0 0-2-15,0 0-2 16,0 0 1-16,0 0 1 16,0 0-2-16,0 0 1 15,0 0 3-15,0 0-4 16,0 0 0-16,0 0-4 15,0 0 4-15,0 0 4 0,0 0-4 16,0 0 0-16,0 0-4 16,0-4 6-16,0 4-4 15,0 0 2-15,0 0-2 16,0 0 0-16,0 0-12 16,0 0 2-16,0-10 0 15,0 10-5-15,0 0-13 16,0 0-15-16,6 0 6 15,-6 0-30-15,1 0-8 16,3 0-32-16,-4 0-64 16,0 0-45-16</inkml:trace>
</inkml:ink>
</file>

<file path=ppt/ink/ink3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8:52.02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 33 100 0,'0'0'28'15,"0"0"-11"-15,0 0 14 16,0 0-2-16,0 0-3 15,0 0-19-15,-10 9-1 16,10-9 1-16,0 5-3 0,0-5 3 16,0 0-6-16,0 0 5 15,0 0 2-15,0 0-3 16,0 0-1-16,0 0-1 16,0 0 3-16,0 0-6 15,0 0 0-15,1 0 0 16,4 0 0-16,-1 0-6 15,5-6-7-15,-2-8-13 16,-3-4-48-16,5 9-92 16</inkml:trace>
</inkml:ink>
</file>

<file path=ppt/ink/ink3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6:46.63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5593-10261 317 0,'0'0'151'16,"0"0"-54"-16,0 0-38 16,0 0-5-16,0 0-15 0,0 0-11 15,0 0 0-15,-64-20-8 16,64 20 1-16,0 0-2 16,0 0 1-16,0 0-4 15,0 0-5-15,-4 0 1 16,0 0-10-16,-5 0 1 15,-3 16-3-15,-5 28-1 16,-13 21 1-16,2 18 0 16,0 14 5-16,11 1-5 15,-6-7 0-15,21-9 0 16,2-16 0-16,0-17 0 16,0-8-3-16,18-9 1 15,19 0-4-15,10-2 0 0,8 4 6 16,9-10 0-1,-8-6 0-15,4 6-1 0,-5-1 1 16,-4-5 0-16,-14 1-2 16,0-2 2-16,-10 7 0 15,-9 7 2-15,-1 4-3 16,-15 16 1-16,-2 7 0 16,0-2 1-16,0 5-1 15,0-8 3-15,-19-3 0 16,-6 1 0-16,5-11-1 15,1-10-2-15,6-21 9 16,-2-1-7-16,5 0-1 0,6-8 1 16,-1 0-2-1,1 0 8-15,4 0-7 0,-4 0-1 16,4 0 2-16,-9 0-2 16,9-5 2-16,-4-8-5 15,4 6-10-15,0-3 2 16,0 9-5-16,0 1-5 15,0 0 0-15,8 0 11 16,14 0 3-16,12 0 1 16,2 28 1-16,9 9 5 15,-3 10-2-15,1 9 4 16,-1 11-2-16,-10 8 6 16,-4 9 7-16,-9 9 7 0,-8 5-14 15,1 7 12 1,-8 4-5-16,1-4-7 0,-5-3 6 15,0 3-5 1,0-10-3-16,0-3 2 0,0-11-5 16,0-13 6-16,0-7-5 15,0 3 1-15,0-5 1 16,0-6-4-16,0-1 2 16,0 2-3-16,0-9 4 15,0 8-3-15,0 1 3 16,8-2-3-16,5 12 0 15,-2-6-2-15,0-4 2 16,5-9 2-16,2 5 0 16,-5-11 1-16,4-4 8 15,-11-4-7-15,4-14 0 0,-1-3-3 16,4-1 0-16,-5 2 0 16,3-2-1-16,-3 2 3 15,1-6 1-15,1 1 0 16,3-6-3-16,-4 8 1 15,5-5-2-15,2 5 5 16,5-7-4-16,0 4-1 16,-3 2 0-16,-2-7 1 15,1 3 2-15,-4-4-3 16,-4 1 1-16,1 0-2 16,0 0 2-16,-5-4-4 15,3 0 7-15,-3 2-5 0,-5 1 4 16,8 1-3-16,-8 2 0 15,9-6 0-15,0 0 0 16,-9 0 0-16,1 4 0 16,-1-4 0-16,0 1 0 15,5-1 3-15,-5 0-3 16,0 0 1-16,0 0 0 16,0 0-1-16,0 0 1 15,0 0-1-15,0 0 0 16,0 0 0-16,0 0 2 15,0 0-1-15,0 0 1 16,0 0-2-16,0 0 3 0,0 0-2 16,0 0-1-1,0 0 1-15,0 0-1 0,0 0 0 16,0 0 1-16,4 0-2 16,0 0 1-16,-4 0-12 15,0 0-21-15,6 0-20 16,-2 0-45-16,-4 0-30 15,0 0-49-15</inkml:trace>
</inkml:ink>
</file>

<file path=ppt/ink/ink3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48:29.18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4623-4098 273 0,'0'0'64'16,"0"0"-20"-16,0 0 129 16,0 0-104-16,0 0-43 15,0 0-22-15,0 0 2 16,-106 20 15-16,71-1 45 15,2 0-24-15,-14 4-38 16,8 1 2-16,-3 4 10 16,3-2 7-16,6-8-23 15,2 5 22-15,11-4-12 0,7-4 5 16,4-10-11-16,9-1-1 16,0-4-3-16,0 0 0 15,0 0-2-15,0 0-1 16,0 0 3-16,38 0 0 15,11 0 0-15,9-4 0 16,2-31 8-16,3-1 0 16,1-18-5-16,9-7-1 15,-9-5 1-15,-5 8-1 16,-12 15 1-16,-21 15-6 16,-12 18 2-16,-14 10 1 15,0 0 0-15,0 0 4 16,0 0 3-16,-13 42 0 0,-38 33-7 15,-14 18-10-15,-6 12 2 16,1 2-13-16,-2-10 2 16,17-9 11-16,16-17 2 15,7-30 5-15,26-13-52 16,6-24 53-16,0-4 14 16,0 0-14-16,4-4-12 15,30-38 11-15,13-3 2 16,9-8 0-16,-1-1-1 15,0 13-2-15,-9 3 2 16,-7 10 1-16,-10 4 3 16,-7 11-2-16,-18 8-2 0,-4 5-6 15,0 0 6-15,0 0 7 16,0 0-5-16,0 0 1 16,0 0-1-16,0 0-2 15,0 0 3-15,0 0-1 16,0 0-2-16,0 0 0 15,0 0-2-15,0 0-1 16,0 0 6-16,0 0-4 16,0 0 1-16,0 0 0 15,0 0-3-15,0 0 9 16,0 0-8-16,0 0 4 16,0 0-2-16,0 0 11 15,0 0-11-15,0 0 2 0,0 0-5 16,5 0 4-1,-5 0-2-15,0 0 1 0,0 0 0 16,0 0 5-16,0 0-5 16,0 0 0-16,0 0-2 15,0 0 2-15,0 0 2 16,0 0 6-16,0 0-7 16,0 0 1-16,0 0-1 15,0 0-1-15,0 0 1 16,0 0 6-16,0 0-7 15,0 0 2-15,0 0-1 16,0 0-1-16,0 0-3 16,0 0 3-16,0 0 0 15,0 0 0-15,0 0 1 0,0 0-1 16,0 0 1-16,0 0 3 16,0 0 0-16,0 0 6 15,0 0-3-15,0 0-1 16,0 0-6-16,0 0 7 15,0 0 3-15,0 0-10 16,0 0 3-16,0 0-4 16,0 0 2-16,0 0-1 15,0 0 6-15,0 0-4 16,0 0-2-16,0 0 1 16,0 0 0-16,0 0 1 15,0 0-1-15,0 0 1 16,0 0-2-16,0 0 2 0,0 0 1 15,0 0-3-15,0 0 3 16,0 0-1-16,0 0-2 16,0 0 1-16,0 0-8 15,0 0 7-15,0 0 0 16,0 0 2-16,0 0-2 16,0 0 0-16,0 0-2 15,0 0 9-15,0 0-14 16,0 0 7-16,0 0 0 15,0 0-1-15,0 0-1 16,0 0-15-16,0 0-6 16,0 0-32-16,0 0-54 0,10 0-103 15,0 46-40 1</inkml:trace>
  <inkml:trace contextRef="#ctx0" brushRef="#br0" timeOffset="25850.92">4002-3772 374 0,'0'0'43'0,"0"0"47"15,0 0-45-15,0 0-1 16,0 0 35-16,0 0-23 15,-128-28-12-15,124 28-11 16,0 0 5-16,-1 0-19 16,5 0-4-16,0 0-14 15,0 0 9-15,0 0-10 16,0-4-1-16,22-5-10 16,42-19 0-16,29-10 11 15,21-9-2-15,-6-3 4 16,-7 9-1-16,-11 4-1 15,-16 0 0-15,-10 9-1 16,-15 5-3-16,-27 9-3 0,-10 12-6 16,-12 2 4-16,0 0 9 15,0 0 0-15,0 0 9 16,-34 0-8-16,-19 25-2 16,-17 17-24-16,-11 9 1 15,-5 9 22-15,-2-1 0 16,2-2-2-16,9-10 1 15,18-8 2-15,17-14-1 16,20-17 2-16,13 2 0 16,9-10 0-16,0 0 0 15,0 0 0-15,5 0-19 16,35-3-4-16,34-31 20 0,16-22 3 16,10-10 0-16,5 2 0 15,-8-5-5-15,-16 9 5 16,-21 18 0-16,-10 13-1 15,-28 18 1-15,-9 7 0 16,-13 4 0-16,0 0 16 16,0 0 1-16,0 0 12 15,-30 11-20-15,-8 9-8 16,-4 15 0-16,7-7-1 16,3-3 0-16,13-3-1 15,6-7 1-15,5-6 0 16,8-9-1-16,0 0 1 15,0 0-9-15,0 0 9 0,0 0-1 16,0 0-5 0,0 0 4-16,0 0 0 0,0 0 0 15,0 0-2-15,0 0 0 16,0 0 5-16,0 0-6 16,0 0 9-16,0 0-4 15,0 0 0-15,0 0-8 16,0 0 8-16,0 0 1 15,0 0 6-15,0 0-5 16,0 0 0-16,0 0 2 16,0 0-2-16,0 0 6 15,0 0-5-15,0 0-1 0,0 0-2 16,0 0-3-16,0 0 3 16,0 0 1-16,0 0 3 15,0 0 0-15,0 0-4 16,0 0 1-16,0 0-1 15,0 0 0-15,0 0 3 16,0 0-1-16,0 0-2 16,0 0 0-16,0 0 5 15,0 0-3-15,0 0-2 16,0 0 1-16,0 0-1 16,0 0 0-16,0 0-3 15,0 0 8-15,0 0-9 16,0 0 8-16,0 0-3 15,0 0 0-15,0 0-1 16,0 0 1-16,0 0-3 0,0 0 6 16,0 0-4-1,0 0 0-15,0 0 0 0,0 0 0 16,0 0 0-16,0 0 0 16,0 0 0-16,0 0 1 15,0 0-2-15,0 0 1 16,0 0-1-16,0 0-8 15,0 0-30-15,4 0-61 16,13 15-34-16,6 13 55 16,-8-15-145-16</inkml:trace>
  <inkml:trace contextRef="#ctx0" brushRef="#br0" timeOffset="4455">5361 2171 178 0,'0'0'61'0,"0"0"-61"16,0 0-2-16,0 0-12 15,0 0 8-15,0 0-5 0,96 0 4 16,-53 6 6-16,13 3 0 16,4 0-1-16,28 10-4 15,10-14 6-15,36 9 8 16,19-6-8-16,20-7 0 16,18 3 0-1,1-4 0-15,12 6-5 0,2-2 5 16,9 5-3-16,-10 6-6 15,-14-6-33-15,-8 5-22 16</inkml:trace>
</inkml:ink>
</file>

<file path=ppt/ink/ink3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1-11T08:44:57.21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2138 27 345 0,'0'0'62'16,"0"0"-24"-16,0 0-31 0,0 0-7 15,0 0-95-15,0 0-231 16</inkml:trace>
</inkml:ink>
</file>

<file path=ppt/ink/ink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3:39.86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-1-3 340 0,'0'0'80'15,"0"0"-2"1,0 0 4-16,0 0-37 0,0 0-6 15,0 0-7-15,0 0-9 16,2 0-1-16,-2 0 0 16,0 0 6-16,0 0-8 15,0 0-5-15,0 0-6 16,0 0-8-16,0 0 1 16,0 0-2-16,0 0 0 15,0 0-45-15,0 0-52 16,-2 0-101-16</inkml:trace>
</inkml:ink>
</file>

<file path=ppt/ink/ink3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1-11T08:42:31.32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-361 560 318 0,'0'0'33'0,"0"0"-29"16,0 0 4-16,0 0 55 15,0 0-21-15,0 0-19 16,0 0-8-16,0 0 4 15,5 0-16-15,-5 0 7 16,0 0-4-16,5 0-2 16,-5 0 1-16,0 0-5 15,5 0 1-15,5 0 0 16,-3 0-1-16,8 0 4 0,7 0-2 16,-12 0-2-16,5 0-10 15,7 0-22-15,0 0-66 16,5 0-88-16</inkml:trace>
</inkml:ink>
</file>

<file path=ppt/ink/ink3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50:06.78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681 1008 232 0,'0'0'136'0,"0"0"-45"15,0 0-1-15,0 0-45 16,0 0 3-16,0 0-1 15,-30-24-4-15,11 24-4 16,0 0 1-16,-3-4-9 16,5 4-12-16,-11-3-3 0,1 3 7 15,-1 0-15 1,1 0 13-16,-14 0 1 0,9 0-2 16,-1 0-10-16,7 0-4 15,-8 0 2-15,8 0 4 16,4 0-5-16,-7 0-3 15,12 3-3-15,-1 4 4 16,0 1-4-16,7-2-1 16,3 1 0-16,-1 5-1 15,-4-4 1-15,3 10-2 16,1 2 0-16,3 0 0 16,6 2 2-16,0-4-2 15,0 1 0-15,0 9 1 16,0 7-4-16,0-5 5 15,0 2-1-15,15-4 1 0,4-5-1 16,2 1 1-16,-2-2 0 16,9 2-1-16,-1 0 1 15,5-8-1-15,-1-1 1 16,7-7-1-16,-4-6 0 16,4 1 1-16,4 3 2 15,-6-6-2-15,9 0-1 16,2 0-4-16,-12 0 3 15,7-6 4-15,-10-11 3 16,4-3-4-16,-4-2-1 0,0-7 0 16,-5-2 2-1,5-2-2-15,-10 4 7 0,-5 3-6 16,-7 1 2-16,-4 3-2 16,-1 5 5-16,-5-7 5 15,0 3 2-15,0-5-5 16,0-1-6-16,0-2 8 15,-11 2-5-15,-3 1 3 16,-3 5 2-16,-5-1-8 16,-3 2 14-16,3 2-13 15,-7 4 0-15,3 0 0 16,0 5-1-16,-3 1-1 16,-6 1-1-16,2 4 0 15,7-1 0-15,1 4 0 16,9 0-7-16,6 0 2 0,1 0-23 15,5 0-18-15,4 0-32 16,0 7-135-16,0 31-197 16</inkml:trace>
  <inkml:trace contextRef="#ctx0" brushRef="#br0" timeOffset="1149.01">919 1687 317 0,'0'0'118'15,"0"0"-14"-15,0 0-28 16,0 0-3-16,0 0-24 16,0 0 5-16,0 0 0 15,-9 0-24-15,-4 0-12 16,-7 0 5-16,-2 0-6 0,-7 0-1 15,-6 0 1-15,-1 0 8 16,4 0-12-16,-10 0 0 16,-1 0-1-16,1 0-9 15,4 0 3-15,-1 5 1 16,2-1 2-16,14 0-3 16,-15-3 1-16,-1 14-6 15,2-11 1-15,-10 9-1 16,17-6 11-16,5 0-6 15,5-3-5-15,10 2-1 16,-3 1 0-16,-1 0 0 0,0 5 0 16,4 0-1-1,1-5 1-15,5 6-1 0,-1 2 1 16,-3-6 0-16,3 6 0 16,1-2-1-16,0 6 0 15,-2-1-2-15,6-5 2 16,0 3 0-16,0 16 1 15,0-1 0-15,0 7 0 16,6 0 0-16,11-7 0 16,-4 1 0-16,0-4 0 15,2-3-1-15,4 1-1 16,2 3 0-16,1-1 1 16,7-2 1-16,2-2 0 15,2 0-2-15,-3-2 1 0,4-7 1 16,-7 2 0-16,10-6-2 15,-3-1 2 1,4-10 2-16,0 0-2 0,1 0-3 16,3 0 3-16,-6 0-1 15,1 0 1-15,-10-6 0 16,-4-2 4-16,5-4-4 16,-8-1 0-16,0 0 3 15,2-7-3-15,-3 3 0 16,4-3 3-16,-5-11-3 15,1-2 1-15,8 4 1 16,-9-7-1-16,-4 17-1 16,-2-3 1-16,-1-2 0 15,-6 10 0-15,-5-4-2 0,0 5 3 16,0-1 6-16,0-5-1 16,0-5-4-16,0 5 4 15,0-9-6-15,0 1 6 16,-19-1-1-16,-4-3 1 15,1-1 4-15,-6 7-8 16,5-2 6-16,-9 4-3 16,9 5-3-16,-8 8 1 15,2 3 0-15,-1 0-1 16,-3-3 3-16,2 7-6 16,2-1 0-16,3-7 1 15,3 7-1-15,8 4 0 0,7 0-1 16,-10 0 0-16,5 0-4 15,9 0-9-15,-8 0-18 16,12 0-8-16,0 15-34 16,0 9-62-16,0 11-104 15,0-2-175-15</inkml:trace>
  <inkml:trace contextRef="#ctx0" brushRef="#br0" timeOffset="1348.48">1055 1988 608 0,'0'0'8'0,"0"0"5"15,0 0-8-15,0 0-5 16,0 0-30-16,-136 246-96 15,85-132-224-15</inkml:trace>
</inkml:ink>
</file>

<file path=ppt/ink/ink3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50:05.79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762 102 638 0,'0'0'18'16,"0"0"64"-16,0 0 16 15,0 0-50-15,0 0 3 16,0 0-13-16,0 0-15 15,-52-7-6-15,42 7-5 16,1 0-3-16,-1-8 13 0,-7 5-17 16,-1 1 5-1,-11-6 1-15,3 2-4 0,-3-2-7 16,3 3 8-16,0 1-3 16,-3-4 4-16,-2 2-7 15,-6 2 6-15,6-4 4 16,-2 3-5-16,-2 1-4 15,6-2-2-15,3 1 0 16,-2 5 1-16,5 0 0 16,10-2 0-16,4 2-2 15,-5 0 1-15,4 0-1 16,-3 0 0-16,-5 0-2 16,0 0 2-16,-1 2 0 15,1 13-2-15,1 2-2 16,1-7 2-16,9 3 0 15,1 7-3-15,-3 2 2 16,0 10 1-16,5-8 1 0,0 3 0 16,4-5 0-16,0 2-1 15,0 9 2-15,0 4-4 16,0 1 3-16,0 2 0 16,8-2 1-16,11-1-4 15,-3 4 4-15,9-4 0 16,-3-8-1-16,7-5 1 15,-3 2-1-15,6-10 0 16,-5 1 1-16,4-3-1 16,2-6-1-16,2-3 2 0,8-1 0 15,-2-4 2 1,4 0-4-16,0 0 2 0,-3 0-3 16,-3 0 3-16,3 0-5 15,-8 0 6-15,0-9-1 16,-6-3 1-16,0-2-1 15,-5 1-1-15,0 1 1 16,-10 1 1-16,4-4 0 16,-8-4-1-16,4-4 1 15,3-5-1-15,-3 1 0 16,0-2 2-16,-8-3 0 16,3-3-2-16,-2 0 3 15,-6 8-2-15,0 5 0 0,0-2 4 16,0 0-1-16,-1 3 5 15,-21-9-2-15,-4 2-6 16,-6 5 1-16,4-1 0 16,-4 7 4-16,5-2-5 15,-9-1-1-15,17 6 1 16,-18 2-1-16,14 3 1 16,-3 1-2-16,-1 6 2 15,3-2-2-15,7 0-5 16,2 4 2-16,2 0-6 15,12 0-17-15,1 0-11 16,0 0-25-16,0 22-70 16,-4 29-148-16,-9 9-196 15</inkml:trace>
</inkml:ink>
</file>

<file path=ppt/ink/ink3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50:42.65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1023 619 296 0,'0'0'93'0,"0"0"-6"15,0 0 10-15,0 0-38 16,0 0 4 0,0 0-16-16,-13 6 3 0,11-6-8 15,-2 0-13-15,0 0 2 16,-1 4-9-16,5-4 3 15,-4 0 0-15,4 0-7 16,0 0-5-16,0 0 0 16,0-10-6-16,0-5-7 15,0-3 0-15,0 5-2 16,0 0 1-16,0 7-4 16,9 6 5-16,21 0-11 0,9 0 4 15,0 19-3-15,2 19-20 16,-3 13 18-16,-15 13 5 15,-6 5 5-15,-17 15 2 16,0 3 0-16,0 3 1 16,-32-2-1-16,-8-6-1 15,-11-13 0-15,6-9 2 16,0-13 2-16,6-13 21 16,4-15-11-16,8-14 3 15,-1-5 12-15,-2 0 0 16,1-1-6-16,7-29-11 15,3-2 4-15,17 3-6 0,-2 3-5 16,4 4 0-16,0 12 2 16,0-8-6-16,6 6-4 15,23-1 4-15,1 2 0 16,7 5-5-16,13 5 4 16,6 1 0-16,0 0-1 15,5 0-13-15,-1 0-8 16,-1 0-13-16,0 14 2 15,-3-1-26-15,2 6-36 16,1-4-23-16,1-9-133 16</inkml:trace>
  <inkml:trace contextRef="#ctx0" brushRef="#br0" timeOffset="687.61">1761 235 684 0,'0'0'6'0,"0"0"49"16,0 0 22-16,0 0-47 15,0 0-18-15,0 0-1 16,-106 123-4-16,55-47 11 16,-4 1 0-16,7-10-6 15,-5-12 8-15,14-20 3 16,14-4-13-16,9-26-1 16,12-1-4-16,4-4 2 15,0 0-4-15,0 0-3 16,0 0-2-16,0 0 0 15,19 0 1-15,21 0-5 0,20 12 6 16,11-6 0-16,8 2-4 16,-2 5 4-16,2-3 0 15,5 7 0-15,-7 0-19 16,-2 6-49-16,-7 5-107 16,-8 2-132-16</inkml:trace>
  <inkml:trace contextRef="#ctx0" brushRef="#br0" timeOffset="305.89">1652 567 681 0,'0'0'59'0,"0"0"-55"16,0 0 28-16,0 0 10 15,0 0-40-15,0 0 12 16,145-60 11-16,-65 30-20 15,4 6-3-15,-1-4 5 16,7 1-7-16,-2 2 0 0,-12 2-2 16,-15 5-7-16,-8 5-23 15,-22 4-34-15,-8 4-28 16,-13 1-50-16,-10 4-113 16</inkml:trace>
  <inkml:trace contextRef="#ctx0" brushRef="#br0" timeOffset="-1483.37">-116 197 332 0,'0'0'10'0,"0"0"48"16,0 0 29-16,0 0-34 15,0 0-12-15,100-201-9 16,-59 161-16-16,-1 5 4 0,5 2 4 15,3 9-11 1,-6 1-6-16,-2 12-7 0,-4 7-1 16,3 4 1-16,-10 0-2 15,-7 0 2-15,1 11 2 16,-14 21 5-16,-4 7 2 16,-5 22 13-16,0 5-15 15,-24 15 13-15,-26 0 7 16,6-6-5-16,-6-11-17 15,8-6 1-15,7-7 1 16,6-15 2-16,6-10 2 16,11-13-3-16,7-7 15 15,0-6 0-15,5 2-5 16,0-2-3-16,0 0-4 16,-4 0-10-16,4 0 13 0,0 0-12 15,0 0 9-15,0 0 4 16,0 0-13-16,0-8-2 15,0 1 0-15,0 1-1 16,4-5-1-16,15 7 0 16,-1 1-10-16,9 3 5 15,-1 0 6-15,0 0 1 16,3 0-3-16,2 10 3 16,-2 11 2-16,1 6-2 15,-1-1-5-15,-7-2 5 16,-3-2 0-16,4 7 1 15,-5 0-1-15,0-7-1 16,-6 3 1-16,4-6 0 16,-7-2 0-16,1-3 0 0,3-2 0 15,-6 3 0-15,2-8 0 16,-2-1 0-16,2-2-2 16,-5-4 0-16,2 4 2 15,3-4 0-15,-2 0-1 16,2 2 0-16,1-2 0 15,4 0-21-15,-4 0-11 16,2 0-15-16,5-2-20 16,-6-11-28-16,-1-5-80 15</inkml:trace>
  <inkml:trace contextRef="#ctx0" brushRef="#br0" timeOffset="-2249.54">138 0 957 0,'0'0'0'0,"0"0"-4"15,0 0 4-15,0 0 8 16,0 0 10-16,0 0-12 16,-28 4-6-16,24 22-1 15,1 17 1-15,-6 15 6 16,-1 17-6-16,2 1 2 15,-3 5 7-15,10-2-4 0,-3-1-4 16,-1 6 0 0,1-7 3-16,0-5 1 0,4-16-4 15,-3-13 0-15,-2-16-1 16,5-13 2-16,0-11-2 16,0 1 0-16,0-4-1 15,0 0 0-15,0 0 0 16,0 0 0-16,0 0-31 15,-4 0-35-15,-2 0-32 16,-7-4-130-16,-3-27-82 16</inkml:trace>
  <inkml:trace contextRef="#ctx0" brushRef="#br0" timeOffset="1636.61">3413-61 567 0,'0'0'2'0,"0"0"26"16,0 0 44-16,0 0-17 15,174-184-30-15,-110 161-19 0,-7 16-3 16,7 7-3 0,-9 0 0-16,-9 11 2 0,-8 29 3 15,-16 14 2-15,-14 7 2 16,-8 13-2-16,0 6 5 16,-29 2-8-1,-13-7 2-15,-10-2 0 0,6-20 3 16,6-14 12-16,4-8 2 15,6-14-2-15,15-7-1 16,2-4-8-16,6-6 17 16,7 0-11-16,0 0-16 15,0 0-2-15,0 0-4 16,0 0-3-16,16 0 0 16,19 0 5-16,15 7 1 0,1 8 0 15,9 4 0-15,-1 5 1 16,-5 6 0-16,5 2 0 15,-8 7 0-15,4 5-36 16,-8 2-56-16,0-3-51 16,-10-9-76-16</inkml:trace>
  <inkml:trace contextRef="#ctx0" brushRef="#br0" timeOffset="1195.63">3818-52 620 0,'0'0'12'16,"0"0"51"-16,0 0 21 15,0 0-41-15,0 0-11 16,0 0-22-16,-30 22-10 15,30 38 0-15,0 22 1 16,0 8 7-16,0 0-2 16,0-5-1-16,0-6-3 15,0-7-2-15,0-10 5 16,0-15-5-16,0-12-5 0,0-12-61 16,0-19-65-16,-8-4-92 15</inkml:trace>
  <inkml:trace contextRef="#ctx0" brushRef="#br0" timeOffset="2048.19">4326 591 573 0,'0'0'68'16,"0"0"9"-16,0 0-6 15,0 0-48-15,0 0-14 16,0 0 1-16,-15 117 15 16,15-58-6-16,0-2 2 15,0-5-10-15,19-5-10 16,4-12-2-16,9-2 1 15,4-7 0-15,-1-11 4 16,-4-6-3-16,8-9-1 16,-7 0 3-16,7-23-3 15,-4-14 4-15,-6-17-2 16,-9-4 1-16,-10 3-2 16,-5 5-1-16,-5 6 0 0,0 11 0 15,-19 8 4 1,-22 11-4-16,-5 3 0 0,-9 11 1 15,-9 0 0 1,-2 0-1-16,14 15-1 0,6 10-1 16,18-7-9-16,20-1-4 15,8 14-26-15,0-10-64 16,14 1-22-16,27-18-133 16</inkml:trace>
  <inkml:trace contextRef="#ctx0" brushRef="#br0" timeOffset="2340.41">5128 253 703 0,'0'0'20'0,"0"0"-7"15,0 0 44-15,0 0-29 16,0 0-4-16,0 0 6 16,149-9-5-16,-76-14-14 15,-8 4-5-15,6 0-5 0,-3-1 1 16,-11 3-2 0,-8-2-1-16,-10 8-5 0,-13 4-46 15,-5 7-72-15,-17 0-66 16,-4 0-151-16</inkml:trace>
  <inkml:trace contextRef="#ctx0" brushRef="#br0" timeOffset="2620.66">5329-22 685 0,'0'0'19'0,"0"0"75"0,0 0 16 15,0 0-73 1,0 0 0-16,0 0-30 0,-33 0-4 16,33 9-6-16,0 30 4 15,28 17-1-15,-2 8 2 16,-5 0 4-16,4 5-3 16,-6-3-1-16,-3-5 0 15,-2 6-2-15,1-4 0 16,-5-2-23-16,6-16-30 15,3-15-63-15,1-30-135 16,1 0-214-16</inkml:trace>
  <inkml:trace contextRef="#ctx0" brushRef="#br0" timeOffset="3382.34">5895-234 534 0,'0'0'45'0,"0"0"49"15,0 0 0-15,0 0-28 0,-20-186-21 16,44 155-18 0,19-3-14-16,9 7-10 0,7 0 4 15,4 16-7 1,-4 11-2-16,-10 0 2 0,1 0 1 15,-15 11-1-15,-9 21-6 16,-6 7 6-16,-16 17 7 16,-4-2-7-16,0 12 1 15,-11 2 2-15,-26-3-3 16,-9-4 0-16,1-7 5 16,0-10-4-16,4-13 2 15,7-9-2-15,9-6 0 16,15-9 5-16,1-5 1 15,9-2 0-15,0 0-7 16,0 0 0-16,0 0-1 0,0 0 1 16,19-5 1-16,14-7-1 15,2-1 0-15,7 5 0 16,8 3 0-16,-5 5 0 16,-1 0 0-16,-4 0 0 15,-1 0-2-15,-1 18 2 16,-5 7 0-16,2 9 0 15,-5 0-11-15,2-2-3 16,0-4-39-16,0-3-44 16,-9-7-164-16</inkml:trace>
  <inkml:trace contextRef="#ctx0" brushRef="#br0" timeOffset="2919.7">6024-279 811 0,'0'0'10'0,"0"0"42"15,0 0 15-15,0 0-45 16,0 0-18-16,0 0 7 16,29 120 4-16,-17-66-6 15,-2 3 0-15,6 5-4 16,-3 2-1-16,3 4-3 15,-6-8 3-15,-1-5-4 16,-2-9 1-16,-3-13-1 16,1-6 0-16,-5-14-9 0,0-9-34 15,0-1-29 1,0-3-57-16,-12-3-206 0</inkml:trace>
  <inkml:trace contextRef="#ctx0" brushRef="#br0" timeOffset="3668.57">6934-52 710 0,'0'0'43'15,"0"0"-16"-15,0 0 72 16,0 0-50-16,0 0-41 16,0 0 22-16,16 92 16 15,-2-40-31-15,2 4 0 16,9 10 11-16,2-1-15 15,-1 6-4-15,3-1 2 0,2 6-9 16,1-9 1 0,-9-5 0-16,2-10-1 0,-5-12 0 15,-5-14-33-15,-4-12-82 16,-7-14-255-16</inkml:trace>
  <inkml:trace contextRef="#ctx0" brushRef="#br0" timeOffset="27014.52">4426 1202 285 0,'0'0'80'0,"0"0"-71"16,0 0 17-16,0 0 47 16,0 0-33-16,0 0 2 15,0 0-11-15,0 0-15 16,0-17-12-16,0 17-1 0,0 0-2 15,0 0 2-15,0 0-3 16,-5 0 0-16,5 0 0 16,-4 0 0-16,4 0 1 15,0 0 1-15,-6 0-2 16,6 0 0-16,0 0 0 16,0 0 0-16,0 0 1 15,0 0-1-15,0 0-1 16,0 0-1-16,0 0-2 15,0 0-16-15,0 0-15 16,0 0-51-16,15 0-17 16,7 0 67-16,11 0-49 15</inkml:trace>
  <inkml:trace contextRef="#ctx0" brushRef="#br0" timeOffset="31531.95">7937 1035 544 0,'0'0'38'16,"0"0"44"-16,0 0-7 15,0 0-37-15,0 0-26 0,0 0-4 16,-13 0-2-16,13 0-6 16,0 0-1-16,0 0 0 15,0 6 2-15,0-2-1 16,0-4 0-16,0 0-1 15,0 0 1-15,0 0 2 16,0 0 4-16,0 0 7 16,0 0 20-16,0 0 2 15,0-4-19-15,-16 2-4 16,1-2 3-16,4 4 8 16,3 0-4-16,-1 0-8 15,2 0-4-15,-6 4-5 0,1 27-1 16,2 5-2-1,10 8-1-15,0 0 0 0,0-1-4 16,6-4 6-16,18 1-1 16,1-14 1-16,1-7-1 15,3-5 0-15,-3-11 1 16,8-3 0-16,-8 0-1 16,9-3-7-16,-2-34-2 15,2-13 9-15,-5-9 1 16,-10-8-2-16,-8-7-7 15,-8-1 4-15,-4-4-1 16,0-2 4-16,0-2-7 16,-8 25 9-16,-13 11 0 15,5 30 1-15,6 10-1 16,6 7 28-16,4 0-12 0,-4 0-13 16,1 0-3-16,3 11-5 15,0 24-3-15,0 12 6 16,0 5 1-16,21 4-1 15,8-5 2-15,6-4-1 16,2-2 4-16,-3-17-5 16,6 0 3-16,-1-6-2 15,-3-6 1-15,3-7 0 16,-13-9 0-16,3 0 0 16,-4 0 0-16,-8 0-7 15,-4-5-5-15,-3-22 10 16,-10-11 2-16,0 5-2 15,0-8 4-15,-4 5-2 16,-18 7 2-16,-5 7 1 0,-1 7 29 16,5 9-9-16,11 6 0 15,8 0-9-15,0 0-10 16,4 0-4-16,0 0-4 16,0 1-4-16,0 38 5 15,16 4 3-15,7 0-2 16,4-6 2-16,5 3 0 15,0-9-2-15,3-4 4 16,-4-1-4-16,8-12-1 16,10-7-51-16,6-7-26 15,6-4-61-15,3-48-100 0</inkml:trace>
  <inkml:trace contextRef="#ctx0" brushRef="#br0" timeOffset="28740.03">5295 1660 447 0,'0'0'19'0,"0"0"14"16,0 0 24-16,0 0 12 16,0 0 1-16,0 0-32 15,0 0-7-15,0 0 3 16,0 0 2-16,0 0-10 16,0 0-8-16,0 0 7 15,0 0-4-15,0 0-7 16,0 0 4-16,0 0-8 0,0 0-4 15,0 0-3 1,0 0 0-16,0 0-3 0,0 0 0 16,0 0-1-16,0 0-1 15,1 0-1-15,16 27 1 16,7 4 2-16,8 16 0 16,5 7 0-16,2 7 0 15,2 5 0-15,-2-2 2 16,-4 0-2-16,-3 0-1 15,-9-5 1-15,2-13 1 16,-5-7 1-16,-5-2-2 16,-4-14-2-16,-2-9 2 15,-5-8 0-15,-2-3 0 0,-2-3 0 16,0 0 5 0,0 0-5-16,0 0 3 0,0 0-3 15,0 0 7-15,0 0-3 16,0 0 2-16,0 0 2 15,0 0 2-15,0 0-5 16,0 0 2-16,0 0-6 16,0 0 2-16,0 0-1 15,0 0-2-15,0 0 1 16,0 0-1-16,0 0 0 16,4 0 3-16,2 0-3 15,-6 0-13-15,0 0-19 16,0 0-12-16,0-9-43 15,0-9-58-15,0-1 1 0,0-10-120 16</inkml:trace>
  <inkml:trace contextRef="#ctx0" brushRef="#br0" timeOffset="29782.49">5870 1675 581 0,'0'0'43'0,"0"0"30"15,0 0-9-15,0 0-24 16,0 0-25-16,0 0-13 0,21 19-2 15,-8 28 0-15,9 17 1 16,2 10 10-16,1-3-11 16,1-5 5-16,-3-8 0 15,-2-4-2-15,-1-14-2 16,-10-11 6-16,-1-12-7 16,-2-7 0-16,-7-10 0 15,0 0 3-15,0 0 20 16,0 0 16-16,0 0 7 15,0-8 1-15,-12-27-24 16,-18-18-20-16,-5-16-3 16,-8-14 2-16,2-5-2 15,6 1-2-15,9 16-1 16,6 20 5-16,11 19-4 16,5 15-1-16,4 16 1 0,0 1 1 15,0 0-5-15,0 0-6 16,16 0 2-16,18 0 8 15,14 0-2-15,-3 11 3 16,-4 15-4-16,4 2 5 16,-6 4 0-16,-4 0 0 15,-3-2 1-15,-5 1-1 16,-6-2 0-16,-1-2-1 16,-3-4 0-16,-8-10 1 15,0 0 1-15,-8-5-1 0,-1-8 0 16,0 0 1-1,0 0-1-15,0 0 5 0,0 0 1 16,0 0 16-16,0 0-2 16,0-8 5-16,0-28-11 15,0-18-14-15,-10-22 1 16,-2-15 0-16,4 2-1 16,8 6 0-16,0 21-1 15,0 22 2-15,0 18-2 16,0 6-1-16,0 15-6 15,0-3 7-15,16 4-6 16,11 0 4-16,5 0-3 16,-1 15 4-16,2 9-1 15,-3 12 2-15,1 7 1 16,-2 6 0-16,-3-1 0 0,-1-1-3 16,-2 7 4-16,-3-9-1 15,0 6 3-15,-1-4-3 16,-7-3 2-16,4-9-2 15,-2-1 0-15,2-6 0 16,0-6-3-16,2-9-35 16,3-1-23-16,-2-12-89 15,2 0-65-15,-1-15-26 16</inkml:trace>
  <inkml:trace contextRef="#ctx0" brushRef="#br0" timeOffset="30652.45">7035 1477 320 0,'0'0'152'16,"0"0"-119"-16,0 0 36 15,0 0-7-15,0 0-31 16,0 0-8-16,0 0 17 15,0-9-15-15,0-4-16 16,0-1 2-16,0 2-5 16,0 2 21-16,0-1-10 15,-3 5 10-15,-5 2 3 0,-3 3 5 16,-7 1 1-16,7 0-21 16,-4 0-9-16,0 0-5 15,2 0 1-15,1 18-2 16,5 22-3-16,7 8 0 15,0 10 3-15,0-10-8 16,0 0 7-16,0-11-3 16,23 3 0-16,5-16 4 15,-2-4 0-15,-1-6 3 16,1-11-3-16,-2-3 0 16,5 0-3-16,2-19 3 15,4-27-6-15,1-9 5 16,-6-8-5-16,-6 3-4 0,-4 3-2 15,-8-2 8-15,-4 12-14 16,1 13 5-16,-9 13 12 16,0 7 1-16,0 10 0 15,0 4 5-15,0 0 6 16,0 0 7-16,0 0-3 16,0 0-15-16,0 0-1 15,0 0-1-15,6 0-6 16,8 11 7-16,1 0 0 15,5-3 1-15,-5-4 0 16,5-4 0-16,0 0 2 16,6 0-2-16,5 0-2 15,8-23 2-15,2-18 0 16,-2-13 1-16,-4 7-1 0,-15 2 0 16,0 9 1-16,-16 11-1 15,2 9-2-15,-6 9 2 16,0 7 9-16,0 0 12 15,0 0-6-15,0 0 7 16,0 0-10-16,0 0-12 16,0 28-1-16,9 16 1 15,7 22 0-15,4 0-1 16,8 5 1-16,8 10 7 16,-5-3-2-16,3 2 1 15,6-7-5-15,-9-5-1 16,1-10 0-16,-8-8 2 0,-6-12-2 15,-2-20-1-15,-7-13-21 16,1-5-26-16,-5 0-27 16,0 0-44-16,-5-46-119 15,0-19 66-15</inkml:trace>
  <inkml:trace contextRef="#ctx0" brushRef="#br0" timeOffset="27503.22">6509 301 312 0,'0'0'33'16,"0"0"-14"-16,0 0 27 15,0 0-10-15,0 0-24 16,0 0-8-16,0 0-8 15,0 0 1-15,0 0-52 16,4 4-60-16,-4 1 16 16</inkml:trace>
  <inkml:trace contextRef="#ctx0" brushRef="#br0" timeOffset="31716.5">9218 489 702 0,'0'0'2'0,"0"0"35"15,0 0 55-15,0 0-56 16,0 0-32-16,0 0-4 16,-24-4 0-16,21 4-7 15,-12 0-56-15,-25 41-76 16,-24 23-205-16</inkml:trace>
  <inkml:trace contextRef="#ctx0" brushRef="#br0" timeOffset="82456.09">9466 2007 650 0,'0'0'7'0,"0"0"3"16,0 0 4-16,0 0 34 16,0 0 2-16,0 0-28 15,0 3-19-15,0-3-2 16,0 0-2-16,0 0-2 16,0 0-5-16,0 0-30 15,0 0-61-15,0 0-102 16</inkml:trace>
  <inkml:trace contextRef="#ctx0" brushRef="#br0" timeOffset="102435.72">6274 3635 276 0,'0'0'44'15,"0"0"25"-15,0 0-28 16,0 0 10-16,0 0 3 15,0 0-33-15,-50 0-11 16,50 0-8-16,0 0-1 16,0 0-1-16,0 0 0 0,0 0 0 15,0 0-4-15,32-13 4 16,7-10 1-16,5 3-1 16,1-6 6-16,1 1-1 15,2-1-2-15,3-2-1 16,-5-1-1-16,-2 2 3 15,-5 4-4-15,-3 3 1 16,-5 2 0-16,-2 1-1 16,-7-2 0-16,-4 7-1 15,3 6 1-15,-5-1-23 16,1 7-41-16,-2-3-21 16,-12-7-39-16,-3 5 35 15</inkml:trace>
  <inkml:trace contextRef="#ctx0" brushRef="#br0" timeOffset="102054.4">6016 3296 394 0,'0'0'7'0,"0"0"24"16,0 0 9-16,0 0 9 15,0 0 5-15,0 0-15 16,0 0-4-16,0 0-9 16,-6 0-8-16,6 0-7 15,0 0 6-15,0 0-6 0,0 0 1 16,0 0 0-1,0 0-10-15,0 0 5 0,0 0-7 16,0 0-3-16,0 0 3 16,0 0 0-16,0 0-6 15,6 0 4-15,27-13 2 16,6-5 0-16,3-16 0 16,7-6 6-16,2-7-6 15,-1-7 0-15,5-8 0 16,4 1 0-16,1-4 0 15,6 3 0-15,-2 7 2 16,-3 10-2-16,-6 4-1 0,-6 20 0 16,-5 0 1-1,-2 8 0-15,-11 5-5 0,2 3 5 16,-10 5 0-16,-7 0 0 16,-9 0 0-16,2 0 0 15,-9 0 1-15,0 0 4 16,0 0-6-16,0 0 2 15,0-4 1-15,0 4 2 16,0-4 1-16,0 0-5 16,-16 2-8-16,-9-2-17 15,7 4-30-15,-7 0-42 16,5 0-53-16,-2 18-1 16,-7 21-97-16</inkml:trace>
</inkml:ink>
</file>

<file path=ppt/ink/ink3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50:53.16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64 1725 542 0,'0'0'76'0,"0"0"-65"15,0 0 57-15,0 0-8 16,0 0 14-16,0 0-31 16,0 0-11-16,-64 28-20 15,64-28-12-15,0 0-1 0,0 4-4 16,25-4 2-16,50 0 3 16,40 0 0-16,30 0 19 15,31-29 2-15,18-17-7 16,16-13 14-16,15-10-13 15,4-7-9-15,15-1 2 16,18-4-1-16,16-10 6 16,7-1-12-16,4-1 3 15,-8 10-1-15,-8 8 1 16,-16 6-3-16,-12 9-1 16,-25 3 4-16,-22 8-3 15,-14 2 0-15,-23 3-1 16,-7 0 1-16,-8 0 3 15,-12 5-1-15,-8 0 1 16,-6-1 6-16,5 5-8 0,-10-8-2 16,-5 11 0-16,-7 2 0 15,-12 7-1-15,-5 5 1 16,-8-5 1-16,-7 3 1 16,-4 1 0-16,-14 6-2 15,7-2 0-15,-5 0 2 16,-1 0 0-16,-8 2 0 15,-2 1 3-15,-14 1-5 16,-4 4-1-16,-1 3 1 16,-9-2 1-16,-7 6 2 15,-5 0 7-15,-4 0-10 16,0 0 4-16,0 0-3 0,0 0 2 16,0 0-2-16,0 0 0 15,0 0 0-15,0 0 2 16,0-3-3-1,0 3 1-15,0 0-1 0,0 0 2 16,0 0-2-16,0 0 0 16,0 0 2-16,0 0-2 15,0 0 0-15,0 0 2 16,0 0-2-16,0 0 0 16,0 0 1-16,0 0-1 15,0 0 0-15,0 0-2 16,0 0 4-16,0 0-3 15,0 0 2-15,0 0 0 16,0 0-1-16,0 0 0 16,0 0 0-16,0 0 0 0,0 0 0 15,0 0 0-15,0 0 1 16,0 0-1-16,0 0 0 16,0 0-1-16,0 0 1 15,0 0 1-15,0 0-1 16,0 0-1-16,0 0 1 15,0 0-14-15,0 0-8 16,0 0-20-16,0 0-31 16,-16 0-24-16,-32 0-178 15</inkml:trace>
</inkml:ink>
</file>

<file path=ppt/ink/ink3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51:20.49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136 631 163 0,'0'0'93'0,"0"0"-19"16,0 0 30-16,0 0-23 0,0 0-23 16,0 0-16-1,-29-129-14-15,29 99 1 0,0 6-8 16,0-4 0-16,25-8 7 16,1 17-15-16,0 0-10 15,7 10-3-15,2 1 0 16,4-2 2-16,2 10-2 15,-6 0-2-15,-2 0 2 16,-11 18 6-16,-8 19-5 16,-7 20 11-16,-7 14-6 15,0 10 5-15,-20 6-3 16,-12-8-6-16,-10-10 6 16,6-16-6-16,5-12 19 15,8-13-10-15,7-15 2 16,9 1 1-16,3-14-8 0,-1 0 6 15,5 0-1 1,0 0-4-16,0 0-6 0,0 0 0 16,0 0-1-16,0 0-3 15,0 9-4-15,16 2 5 16,23 7 2-16,6 5 0 16,-4-9 0-16,0 3 0 15,1-1 0-15,-10-9 1 16,-2 0-1-16,-1-7-30 15,-4 0-28-15,-5 0 2 16,-5-7 38-16,-4-16 1 16,-2-1 7-16,-5 0 10 15,-4-6 0-15,0 16 1 0,0-4 2 16,0 9 28 0,0 9 8-16,0 0 2 0,0 0-17 15,0 0-8-15,0 0-5 16,0 0-11-16,0 0 3 15,0 0-4-15,0 0 1 16,2 10-2-16,11 20 2 16,7 5-2-16,-4-12 2 15,3 2 0-15,4-11-1 16,-10-9 1-16,10 2 0 16,1-7-1-16,3 0 1 15,-1-24 0-15,-1-13 0 0,-5-15 4 16,-10-7-4-1,-5 7 0-15,-5-2 0 0,0 6 0 16,0 6 1-16,-19 10-6 16,-12 14 10-16,-1 13-1 15,-4 5-4-15,0 0 6 16,8 19-8-16,-5 26 2 16,16 8-3-16,8 2-2 15,9 8-16-15,0 3-56 16,26-9-75-16,16-6-178 15</inkml:trace>
  <inkml:trace contextRef="#ctx0" brushRef="#br0" timeOffset="-803.16">223 403 99 0,'0'0'221'0,"0"0"-121"16,0 0-20-16,0 0 9 15,0 0-21-15,0 0 1 0,0-10-11 16,0 10 4-16,0 0-20 16,0 0-10-16,-4 0 0 15,4 0-12-15,-2 0-6 16,-2 15-13-16,4 28 1 15,0 23-1-15,0 18 2 16,0 10 2-16,0-6 3 16,0 4-5-16,0-14-2 15,-5 1 5-15,1-14-3 16,-5-5-3-16,-5-17 6 16,10-16-6-16,-1-9 0 15,5-18 0-15,0 0 1 16,0 0-1-16,0 0 0 15,0 0-2-15,0 0-16 0,-4 0-6 16,-1-26-32-16,4-17-78 16,1-8 21-16,0-5-4 15,0 7-19-15,0 0-4 16,0-5-12-16</inkml:trace>
  <inkml:trace contextRef="#ctx0" brushRef="#br0" timeOffset="-47540.22">0 4 200 0,'0'0'20'16,"0"0"1"-16,0 0 4 16,0 0 3-16,0 0-11 0,0 0 4 15,0 0 12 1,0 0 0-16,17 0-2 0,-17 0-5 15,0 0-8-15,0 0 5 16,0 0 1-16,0 0-12 16,0 0 10-16,0 0-10 15,0 0-10-15,0 0 16 16,0 0-7-16,0 0 6 16,0 4-2-16,0-4 7 15,0 0 6-15,0 0-12 16,0 5 3-16,0-5-4 15,0 0-4-15,0 0 6 0,0 0-1 16,0 0-2-16,0 0 4 16,0 0 5-16,0 0 1 15,0 0-4-15,0 0 27 16,0 0-30-16,0 0-11 16,0 0-3-16,0 0-3 15,0 0 2-15,0 4-2 16,0-4 1-16,0 0-1 15,0 0 0-15,0 0 0 16,0 0 0-16,0 0 0 16,0 0 0-16,0 0 0 15,0 0 0-15,0 0 0 16,0 0-33-16,17 0-113 16,30-17-56-16</inkml:trace>
  <inkml:trace contextRef="#ctx0" brushRef="#br0" timeOffset="1340.77">3620 740 548 0,'0'0'63'16,"0"0"22"-16,0 0 12 16,0 0-17-16,29-208-35 15,-3 165-21-15,10 5-5 16,-4 7 6-16,0 4-24 0,-1 18 4 15,-2-1-5-15,-6 6 0 16,5 4-3-16,-10 0 3 16,3 0-5-16,-11 33 4 15,-6 2 1-15,-4 12 0 16,0 5 1-16,0 11 0 16,-19 3 0-16,-11-6-1 15,-11-3 1-15,2-12 1 16,4-8 1-16,-1-13 0 15,6-10 27-15,11-1-16 16,4-13 19-16,14 1-16 16,1-1 0-16,0 0-4 15,0 0-5-15,0 0-4 16,0 0-4-16,0 0-2 0,0 0 2 16,0 0-7-1,20 0 3-15,15 0 3 0,16 0-1 16,4 4 2-16,0 9 4 15,4 6-4-15,-5 8 0 16,-3-2-1-16,-5 8 0 16,-7-2 1-16,-2 6-13 15,-10 5-12-15,1 4-35 16,-5 2-20-16,-4-4-72 16,-13-16-88-16,-6-8-182 15</inkml:trace>
  <inkml:trace contextRef="#ctx0" brushRef="#br0" timeOffset="862.67">3735 658 585 0,'0'0'85'0,"0"0"-48"15,0 0 39-15,0 0 15 16,0 0-49-16,0 0-28 16,8 8 2-16,-3-4-3 15,-5 9-9-15,0 17-3 16,0 10-1-16,6 18 4 15,-2-4-4-15,0 8 6 16,2-2-3-16,1-1-3 16,-2-2 0-16,-1-13 0 15,-3-10-3-15,-1-15 3 16,0-11 3-16,5-5-3 0,-5-3-19 16,0 0-27-16,0 0-36 15,-6 0-110-15,-20-11-75 16</inkml:trace>
  <inkml:trace contextRef="#ctx0" brushRef="#br0" timeOffset="1605.07">4337 930 813 0,'0'0'46'16,"0"0"7"-16,0 0 33 16,0 0-23-16,0 0-37 15,0 0-16-15,0 0-6 16,0 19-4-16,0 12-1 15,0 9 1-15,17 15-3 16,-2-1 8-16,1 8-10 16,-1-2 6-16,0-1-1 15,-2-2 3-15,-1-6-3 0,-8-12 0 16,2-6-6-16,-6 1-33 16,0-2-61-16,-2 0-89 15,-46-2-386-15</inkml:trace>
  <inkml:trace contextRef="#ctx0" brushRef="#br0" timeOffset="504.55">3315 640 590 0,'0'0'19'0,"0"0"-12"15,0 0 32-15,0 0 8 16,0 0-38-16,0 0 1 16,24 22-10-16,-17-13-5 0,6 3 5 15,3 4 0-15,-2 2 6 16,7-5-2-16,-11-2 0 16,4 2-2-16,-3 6-2 15,-3 0 5-15,0 7-5 16,-8-6-105-16,0 0-159 15</inkml:trace>
  <inkml:trace contextRef="#ctx0" brushRef="#br0" timeOffset="20550.15">3584 852 472 0,'0'0'14'0,"0"0"9"15,0 0 26-15,0 0-5 16,0 0-23-16,0 0-16 15,0 0-5-15,17-21-3 16,-28 18 2-16,-13-5-43 16,-16 6-93-16,-7-5-261 15</inkml:trace>
</inkml:ink>
</file>

<file path=ppt/ink/ink3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51:24.59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1325 4369 159 0,'0'0'30'15,"0"0"-26"-15,0 0 4 16,26 193 5-16,6-142-8 15,0-1-4-15,0-2-1 16,-1-6 2-16,-7 0-4 0,4-7 2 16,-5-5-1-1,5-2 1-15,2-6 10 0,15-3-7 16,1-6 0-16,10 2 7 16,12-11-10-16,1-4 0 15,11 0 0-15,1 0 0 16,4-28-3-16,-4-8 2 15,-7-5-1-15,-8-2 2 16,-2-9-1-16,-9 2 1 16,-4-5 0-16,-7-1 0 15,-9 1 1-15,-6 0-1 16,-9 1 2-16,-16 0 0 16,-4 7 28-16,0 6-2 15,0-5-2-15,-38 14 23 16,-8-6-33-16,-6 14 8 0,-6 7-18 15,3 11 8 1,0 6-8-16,-1 0 8 0,1 0-14 16,6 5 2-16,0 9-1 15,14 1-1-15,6 2 0 16,9 2-16-16,9-4-45 16,11-2-57-16,0-3-101 15</inkml:trace>
  <inkml:trace contextRef="#ctx0" brushRef="#br0" timeOffset="-1558.18">2017 5128 116 0,'0'0'0'0,"0"0"-36"16</inkml:trace>
  <inkml:trace contextRef="#ctx0" brushRef="#br0" timeOffset="-1335.78">2622 4259 199 0,'0'0'25'0,"0"0"13"15,-42-193-5-15,-6 129-10 16,-20 4 4-16,-15 10 5 16,-2 7 6-16,-7 20-8 15,-8 14-21-15,5 5 28 16,6 4-14-16,9 0-19 0,16 0 6 16,18 4 1-16,11 15-11 15,11 4 0-15,9 10-38 16,6 8-28-16,9 10-48 15,0 5-33-15</inkml:trace>
  <inkml:trace contextRef="#ctx0" brushRef="#br0" timeOffset="1056.23">3060 4205 381 0,'0'0'45'0,"0"0"-36"16,0 0 22-16,0 0 12 16,0 0-4-16,0 0-38 15,0 1-1-15,0-1 3 16,0 5-3-16,0 0-5 15,5-2-21-15,9-2-36 0,-2-1-71 16,-4 0-25-16</inkml:trace>
  <inkml:trace contextRef="#ctx0" brushRef="#br0" timeOffset="-47789.2">1557 6543 131 0,'0'0'49'15,"0"0"-16"-15,0 0-22 16,0 0-3-16,0 0-7 0,0 0 1 16,0 0 5-16,0 0-7 15,0 0 0-15,0 0 0 16,0 0 0-16,0 0-1 16,0 0 1-16,0 0 0 15,0 0 0-15,0 0 0 16,0 0-2-16,0 0-2 15,0 0 2-15,0 0 0 16,0 0 1-16,0 0-4 16,0 0 3-16,0 0 2 15,0 0 0-15,0 0 0 16,0 0 3-16,0 0 3 16,0 0-3-16,0 0-3 15,0 0 0-15,0 0 0 16,0 0 1-16,0 0-1 0,0 0-3 15,0 0 2-15,0 0 1 16,0 0-20-16,0 0-3 16,0 0 0-16,0 0-18 15,0 0-72-15</inkml:trace>
  <inkml:trace contextRef="#ctx0" brushRef="#br0" timeOffset="5902.85">2104 5522 129 0,'0'0'0'15,"0"0"0"-15,0 0 0 16,0 0-17-16,0 0-50 0</inkml:trace>
  <inkml:trace contextRef="#ctx0" brushRef="#br0" timeOffset="6862.55">1572 6268 144 0,'0'0'18'0,"0"0"-6"16,0 0 14-16,0 0-13 15,0 0-10-15,0 0 3 16,-19 33-6-16,19-29-2 16,0 0-2-16,0-3-2 0,0 9-5 15,0-7-6-15,0 3-30 16,0 4 5-16,-7-2-40 16</inkml:trace>
  <inkml:trace contextRef="#ctx0" brushRef="#br0" timeOffset="6545.4">1749 5522 128 0,'0'0'25'16,"0"0"-4"-16,0 0 24 15,0 0-21-15,0 0 1 16,0 0 2-16,0-5-2 16,0 5 13-16,-7 0-7 15,7 0-17-15,0 0 4 16,0 0-3-16,0 0 3 15,0 0-6-15,0 0-8 16,0 0 0-16,0 0-3 0,0 0-1 16,0 0 1-16,0 0-3 15,0 0 2-15,0 5-6 16,0 18 6-16,0 1-9 16,0-1-3-16,0 5-2 15,0 7-13-15,0-6-9 16,0 8-21-16,-5-4 18 15,-6 9-12-15,2-1-40 16</inkml:trace>
  <inkml:trace contextRef="#ctx0" brushRef="#br0" timeOffset="11092.33">1592 6513 57 0,'0'0'34'0,"0"0"-13"16,0 0 2-16,0 0-13 16,0 0-5-16,0 0 6 0,0 0-8 15,0 0 1-15,0 0 6 16,0 0-3-16,0 0-1 16,0 0 11-16,0 0-5 15,0 1-9-15,0 8-3 16,0-4 10-16,0-1-7 15,0 5 4-15,0-7-7 16,0-2 13-16,0 0-6 16,0 0-3-16,0 0-3 15,0 0 10-15,0 0-5 16,0 0 8-16,0 0-11 16,0 0 8-16,0 0-3 15,0 0 5-15,0 0-10 0,0 0 2 16,0 0-2-1,0 0-2-15,0 0-1 0,0 0 0 16,0 0 0-16,0 0 0 16,0 0 0-16,0 0 0 15,0 0 10-15,0 0-7 16,0 0 2-16,0 0-4 16,0 0-1-16,0 0 0 15,0 0 0-15,0 0 1 16,0 0-1-16,0 0 3 15,0 0 9-15,0 0-2 16,0 0-1-16,0 0-3 0,0 0 1 16,0 0 1-1,0 0 3-15,0 0-6 0,0 0 1 16,0 0 9-16,0 0-13 16,0 0 3-16,0 0-3 15,0 0-2-15,5 0-6 16,-5 0 6-16,0 0 4 15,4 0-4-15,-4 0-2 16,4 0-5-16,2 0-13 16,0 0-15-16,-2 0-46 15,1 0 25-15,-5 0-132 16</inkml:trace>
  <inkml:trace contextRef="#ctx0" brushRef="#br0" timeOffset="-6016.75">2067 4280 261 0,'0'0'26'0,"0"0"-13"16,0 0 18-1,0 0 29-15,0 0 1 0,0 0-13 16,0 0-12-16,0-51-10 16,0 42 7-16,0 5 1 15,0-1 14-15,0 0-6 16,0 4 0-16,-2-7-6 16,-2 0 10-16,-1-3-17 15,-2-2-15-15,-6-2 7 16,7 1-1-16,-2 0-1 15,-1 2 5-15,0-2 0 16,-5 1-16-16,1-4 7 0,-2-1-6 16,2 5 2-1,-1-1 0-15,-1 1-1 16,2 6 8-16,-3-1-18 0,-4-1 4 16,5-1-1-16,-5 5-2 15,5 1-1-15,-9 0 4 16,-2-2 1-16,-3 6-10 15,3 0 10-15,-5 0-9 16,2 0 8-16,3 0-8 16,1 0 9-16,1 0-2 15,0 0-3-15,-7 0 0 16,-1 0 0-16,-6 0 0 16,2 0 0-16,-1 0-3 15,0 0 6-15,2 14-3 16,1-9 0-16,10 10 0 0,5-7 0 15,-9 8 0 1,2 6-1-16,-7-5-2 0,7 7 3 16,7-4-2-16,-1-2 8 15,4-1-6-15,-3 3 0 16,-1 7-2-16,4-4 1 16,1 1 0-16,-2 3 1 15,12 8 1-15,-11-4-1 16,13 4 0-16,-5 0-5 15,8 5 2-15,0 2 1 16,0 9 2-16,0-4 4 16,0-6-4-16,0-4 0 0,0 1-3 15,0 3 4-15,11-9-1 16,10 6 0-16,-8-3-2 16,-3-9 2-16,6 1 0 15,0 0 0-15,-3-12 0 16,1 8-1-16,2-5 2 15,-6 1-1-15,9-9 0 16,-9 3-2-16,6 2 2 16,-1-8 0-16,4 10 0 15,-2-6 0-15,6 2-1 16,5-2-1-16,0 2 1 16,3 1 1-16,1-5 1 15,5 6-1-15,2-7 3 0,-1 3-3 16,5-2 0-1,-4 0 0-15,-3-4-4 0,-1 4 5 16,-1-5-1-16,-4-4 3 16,-1 0-3-16,-3 0 0 15,0 0-3-15,8 0 3 16,-4 0 0-16,1 0 0 16,2-13 1-16,-3 3 0 15,5-9-1-15,6 2 7 16,1-3-6-16,-6-2 4 15,2 2-5-15,-5 0 0 16,-2-1 1-16,8-10-1 0,1 8 4 16,-6-7-1-1,-7 2-2-15,-6 2 0 16,-1-6 2-16,-5 2 8 0,0-1-7 16,-1-11 0-16,-9 0 3 15,4 1-2-15,-3-10-4 16,-2 5 2-16,1-6-1 15,-5 7 2-15,0 1-4 16,0 4 2-16,0 12 2 16,0-5 0-16,-19 13 1 15,-5-8 1-15,3-3-3 16,-8 4-2-16,-2 3 0 16,-5-4 0-16,1 9-1 15,-4 2 0-15,-2-2 1 16,-2 4-2-16,-4 2-3 0,11 6 3 15,-6-8-1-15,10 9-2 16,9 3 2-16,1-1-13 16,2 4-11-16,3 0-6 15,-10 0-31-15,-2 0-50 16,-5 4-84-16,-8-1-86 16</inkml:trace>
  <inkml:trace contextRef="#ctx0" brushRef="#br0" timeOffset="-1680.86">2096 3608 230 0,'0'0'13'0,"0"0"-6"15,0 0 6-15,-244-19-12 16,168 19 1-16,2 4 17 16,-2 21-9-16,-9 12-10 15,1 11 1-15,3 5-1 16,12 4 4-16,5 2-4 15,13-4-1-15,10 6 0 16,2-9-3-16,13-2-7 0,1-3 5 16,2 5 5-1,3-2 0-15,0 5 1 0,1 9 0 16,-5 10 0-16,1 5 4 16,2 6-1-16,-8-7-6 15,4 5 7-15,5-4-5 16,11-5 1-16,9-8-5 15,0-16 5-15,0-5 0 16,33-1-6-16,12-7-10 16,0-9-33-16</inkml:trace>
</inkml:ink>
</file>

<file path=ppt/ink/ink3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52:02.80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84 2565 502 0,'0'0'17'0,"0"0"32"15,0 0 5-15,0 0 4 16,0 0-9-16,0 0 8 16,0 0 1-16,0 0-25 15,-87-40-13-15,87 40-11 16,0 0-3-16,0 0-5 16,0 0-1-16,0 0 0 0,0 0 0 15,0 0-4-15,0 0 3 16,0 0 1-16,19 0-1 15,11 11 2-15,11 7 3 16,6-3-4-16,0 1-2 16,4-3 0-16,4-3 2 15,5-2 0-15,4 0 1 16,-5-8-1-16,-2 0 6 16,1 0-8-16,1 0 2 15,5 0 0-15,8-22 11 16,7-4-8-16,6-4-1 15,15-5 10-15,-4-1-6 0,13 4-3 16,-9-5-3-16,0 5 0 16,-3-1 0-16,-10-7 2 15,8 1 3-15,-4-1-3 16,3-8 0-16,-1 1-1 16,1 0 6-16,8 0-5 15,-6-4 5-15,-1 8-3 16,-5 3-2-16,-4 9 4 15,-6 5-6-15,-2 2 2 16,-7 8-1-16,3 0-2 16,-3 7 2-16,-10-1-2 15,7 5 1-15,-8 1 0 16,-2 0 2-16,-3 1-2 16,4-1 1-16,-4 4-1 15,-5-3 0-15,5 3 0 0,3 0 7 16,-3 0-14-16,0 0 14 15,-4 0-6-15,-6 0-1 16,-4 0-1-16,-7 0 1 16,-3 0 0-16,-7 0 0 15,-3 0-6-15,-2 0 6 16,1 0 7-16,-10 0-7 16,9 0 0-16,-9 0 0 15,2 0 3-15,2 0 6 16,7 0-8-16,3-14 8 15,4-9 4-15,8-1-4 16,-6-4-8-16,21-13 3 0,0 1 0 16,13-7-4-16,10-5 0 15,1 7 0-15,14-7-1 16,-4 5 2-16,7 4-2 16,0 4 0-16,6-9-2 15,5-2 3-15,10-2 0 16,0-2 3-16,2 7-4 15,8-4 1-15,-1 8-1 16,-8 4 1-16,-1 0 1 16,-15 10 0-16,-14 3-1 15,-6 4 0-15,-7 5 0 16,-10 0 0-16,-1 3 2 16,-5 5-2-16,-5 1-1 0,4 0 1 15,1-2 0-15,-5 1-2 16,0 0 2-16,10-8 1 15,4 4 0-15,7-5 1 16,3-3 0-16,1-2 0 16,-8 6 3-16,-9-5-4 15,4 5 0-15,-2-2-1 16,-1 0 1-16,-8 4-1 16,-3 6 0-16,-9-2 0 15,-3 4 0-15,-5-4 0 16,-5 2 0-16,11 0 0 15,6-6 1-15,7 5-1 0,5-4 0 16,2-4 0 0,-6 0-1-16,0-4 1 0,8-1-2 15,2-6 4-15,7 0-2 16,-1 2 0-16,-8 4-1 16,-4-3 0-16,-4 5 1 15,-7 3 2-15,-14 1 7 16,-5 3-8-16,-6 5 9 15,-8 1-3-15,-2 0-3 16,-2 3 7-16,-2 2 7 16,-1-7-8-16,6 5 1 15,-1-3-7-15,-5 4 3 16,-1-3-4-16,-3 7-3 16,0 0 3-16,0 0-1 15,0 0-2-15,0 0 0 0,0 0-1 16,0 0 2-16,0 0-6 15,0 0 5-15,4 0-12 16,-4 0-20-16,0 11-21 16,-4 59-69-16,-67 31-36 15,-45 16-131-15</inkml:trace>
</inkml:ink>
</file>

<file path=ppt/ink/ink3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52:04.82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41 1270 574 0,'0'0'223'15,"0"0"-223"-15,0 0-10 16,0 0 10-16,0 0 8 16,0 0 14-16,239-171 5 15,-142 111-12-15,11-6-4 0,14-7-4 16,11-5 0-16,16-14-3 15,28-9 4-15,19-4-6 16,1 2 6-16,-7 8-8 16,-34 11-3-16,-17 9 3 15,-23 15 0-15,-16 18 0 16,-14 9-1-16,-18 11 1 16,-26 12-5-16,-23 10 5 15,-15 0-4-15,-4 0-14 16,-9 24-17-16,-65 45-7 15,-43 28-4-15,-43 24-28 16,-22 1 9-16,-10 2 45 0,-12-1 19 16,-7 11-2-16,1 3-3 15,5 2-7-15,15-8 13 16,16-11 4-16,25-4 16 16,33-15 2-16,26-19-9 15,30-21-3-15,31-29 1 16,22-26-11-16,7-6-1 15,16 0-9-15,60 0 10 16,38-55 23-16,36-29 16 16,16-22 5-16,23-20-9 15,17-5 7-15,13-3-13 16,6-1-26-16,-12 7 0 16,-21 18-3-16,-39 16 0 0,-18 25 0 15,-20 12-1-15,-25 16 1 16,-21 14 0-16,-27 6 3 15,-13 12-3-15,-13 5-5 16,-11 0 5-16,-1 4-1 16,-4-2 3-16,2 2-5 15,2-4 6-15,0 4-4 16,-4 0 1-16,0 0 0 16,0 0 0-16,0 0-1 15,0 0 1-15,0 0 1 16,0 0-1-16,0 0 1 15,0 0-1-15,0 0-1 16,0 0 1-16,0 0-1 16,5 0 2-16,2 0-2 0,13 0-54 15,3 0-1-15,18 0-56 16,-2 0-84-16</inkml:trace>
</inkml:ink>
</file>

<file path=ppt/ink/ink3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52:34.02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74 192 659 0,'0'0'3'16,"0"0"-3"-16,0 0 22 0,0 0-6 15,0 0 15-15,0 0 9 16,0 0-13-16,-74-31-14 16,74 31-8-16,0 0-3 15,0 0-1-15,46 0 0 16,14 0 35-16,21 0-4 16,6 0-17-16,22 0 1 15,5 0 4-15,14 0-10 0,13 0 10 16,1 0-2-1,12 0-7-15,9 0 4 0,-4 0-4 16,10 0-5-16,5-10 1 16,-3-8 2-16,14 1 2 15,9-2-1-15,15 0-5 16,16 0 2-16,5 10 0 16,5 4-7-16,-7-8 0 15,-6 8 5-15,-13-4-2 16,-13 9-3-16,-21-6 7 15,-21 6-1-15,-19 0 0 16,-20 0-4-16,-18 0 6 0,-3 0-8 16,-11 0 3-16,-1 0-2 15,-9 0 2 1,-12 0-1-16,3 0-2 16,-6 0 0-16,-11 0 1 0,-3 0 0 15,1 6-1-15,-9-1 0 16,0-1 1-16,-1 0-1 15,-6-4 0-15,-10 0 0 16,-3 1 0-16,-10-1 1 16,4 0-1-16,-6 4 0 15,1-4 0-15,-5 0-1 16,0 5 1-16,0-5 0 16,0 0 0-16,0 4 4 15,0-4-4-15,0 1 1 16,0 3-1-16,-34 9-18 0,-32 17-32 15,-39 6-64 1,-34 6-48-16,-31-6-107 0</inkml:trace>
</inkml:ink>
</file>

<file path=ppt/ink/ink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1:58.09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-5093 2750 24 0,'0'0'44'0,"0"0"-9"15,0 0 12-15,0 0 7 16,0 0-30-16,0 0-2 15,0 0 9-15,0 0 28 16,109 44-7-16,-109-40 5 16,4-1 0-16,1-3-17 15,-1 4-10-15,5-1 2 16,7 1 1-16,14 4-2 0,8 0 8 16,7-1 10-16,14-7-24 15,20 0-2-15,11 0 16 16,20 0-17-16,17-15 10 15,23-17-12-15,20-10-1 16,9-8-8-16,13-5-3 16,4 2 2-16,0-1-7 15,5-1-3-15,18 12 9 16,3 4-8-16,3 3 0 16,-3 1 0-16,-22 8-1 15,-13 2-2-15,-17 2 2 16,-21 13 1-16,-7-2-1 0,-20 3-2 15,-16-1 2-15,-20 2 0 16,-22 0 0-16,-18 4 0 16,-24 0 0-16,-12 0 1 15,-6 4-1-15,-1 0 0 16,1 0 0-16,-4 0 2 16,0 0 1-16,0 0 0 15,0 0 3-15,0 0 2 16,0 0 0-16,0 0 4 15,0 0 1-15,0 0-5 16,0 0-3-16,0 0 0 16,-34 0-5-16,-21 0-3 15,-22 0-4-15,-23 15-52 0,-24 17 9 16,-22 24-51-16,-41 16-69 16,-22 19-47-16,-33 10-64 15</inkml:trace>
</inkml:ink>
</file>

<file path=ppt/ink/ink3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52:34.91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683 1200 489 0,'0'0'0'0,"-204"-103"0"16,121 56 26-16,15 7 1 16,8 2 4-16,2 2 2 15,15 8 26-15,8 9-1 16,12 1-26-16,0 8 21 15,10 3-16-15,-9-4-5 16,6 2-8-16,-1 9-5 16,12-4 1-16,-3 4-2 15,3 0 2-15,5 0-12 16,0 0-1-16,0 0-3 16,0-7-3-16,5 0-1 15,58-13-4-15,40-12 4 16,45-15 12-16,23-3 1 15,22-5-4-15,10-1 1 0,18 0-6 16,2 5 10-16,18-3-11 16,-3 11 0-16,-3 9 6 15,-4 3-8-15,-7 8 6 16,-7 1-7-16,-17 3 0 16,-32 0 0-16,0-1 1 15,-17 8 4-15,4 2 1 16,-10 5-6-16,-4-3 8 15,-12 3-2-15,-1-1 3 16,-15-3-3-16,-3 1-3 0,-1-3 4 16,-5-2-3-1,-4 3 1-15,-7 1 0 0,-3-6-5 16,-3 8 1-16,3-3 1 16,-4 2-1-16,2 2 3 15,-7 2-3-15,-2 0 1 16,-4 2-1-16,-5-1 6 15,1-1-7-15,-7 4 3 16,-9-6-2-16,-4 6-1 16,-8-1 1-16,4-3-1 15,-4 4 0-15,-2-4-3 16,-6 4 3-16,-6 0 0 16,-3 0 2-16,-7 0 0 15,-5 0-1-15,-8 0 0 16,-2 0-1-16,-4 0-1 0,0 0 1 15,0 0-2-15,0 0 3 16,0 0-1-16,0 0 2 16,0 0 0-16,0 0 0 15,0 0-2-15,0 0 0 16,0 0 0-16,0 0 0 16,0 0 0-16,0 0 2 15,0 0-4-15,0 0 2 16,0 0-1-16,0 0-1 15,0 0-15-15,0 0-25 16,-10 9-23-16,-32 28-71 16,-13 14-99-16,-12 5-41 15</inkml:trace>
</inkml:ink>
</file>

<file path=ppt/ink/ink3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52:35.13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23 0 538 0,'0'0'0'0,"0"0"-2"16,0 0 2-16,0 0 22 15,0 0-1-15,0 0-14 0,0 21-7 16,0 12-4-16,0 18-71 15,-23 13-407-15</inkml:trace>
</inkml:ink>
</file>

<file path=ppt/ink/ink3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52:40.46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429 0 414 0,'0'0'8'0,"0"0"33"16,0 0 22-16,0 0-4 0,0 0-15 15,0 0 4-15,0 0-26 16,-55 14-9-16,55-14 5 16,0 0-7-16,0 0 2 15,0 0 6-15,0 0-13 16,0 0 7-16,0 0-8 16,0 0-4-16,3 0 2 15,25 0-3-15,12 0 10 16,7 0 13-16,1 0-15 15,2 0-5-15,10 0 3 16,1 18-5-16,3 19 1 16,-5 18-2-16,-4 16 1 15,0 11 7-15,-4 21-3 16,-7 7 9-16,-4 19 4 0,-14 7-9 16,-7 2 2-16,-3 6-2 15,-7-5 0-15,-9 3-1 16,0-6-1-16,0-4 9 15,0-6-10-15,0-5 5 16,0-3-4-16,0-4-4 16,0-3 7-16,0-3-3 15,0-3-6-15,0-6 3 16,0-2-3-16,0 1-1 16,0 3 0-16,0-2 0 15,11-7 0-15,13-1 0 16,3-8 0-16,8-8 0 0,3-5 0 15,-3-9-1 1,2-12-2-16,7-1 4 0,-1-3-1 16,4-9 0-16,2 8 0 15,-3-13-1-15,-2 4 0 16,-9-12 2-16,-11-11-2 16,-9-7 1-16,-8-1-5 15,-2 0 10-15,-1 0-5 16,-4-2 1-16,4-2 0 15,-4 0 2-15,0 0 3 16,0 0-3-16,0 0 10 16,0-6-1-16,0-11-7 15,0 9-3-15,0 8 2 0,0-2 0 16,0-2 1 0,0 0 0-16,-20 0-1 0,-3 4 2 15,-8 0-5-15,-2 0 0 16,-5 14-2-16,-1 17 1 15,-15 21-2-15,4 11 2 16,0 20-2-16,4 1 1 16,-3 8 2-16,5 2-1 15,6 8 0-15,-1-1 0 16,4 2-1-16,6 9 0 16,-1-2 0-16,1 12 1 15,7-4-2-15,2-2 2 0,-1-1 1 16,13-2-1-1,2 1 2-15,-3 8-2 0,9 11 1 16,-4 13-2-16,4 0 1 16,0 3-1-16,0-6 1 15,0-7 0-15,4-2 4 16,5-13-4-16,-3-7 0 16,2-5 0-16,4-3 0 15,-3-9 1-15,2-14-1 16,0-13 0-16,-3-10 0 15,0-1 0-15,5 3-1 16,-6 2 1-16,2 1 0 16,-1 5 1-16,-6-2 0 15,-2 11-1-15,0 6 0 16,0 6 0-16,0-1 0 0,0 6 1 16,0-16 0-16,-2 1-1 15,-11-10 1-15,-3-1-1 16,5-5 0-16,-4-1 0 15,-2 7 0-15,-4 1 9 16,4 13-9-16,-3-7 9 16,-5 5-9-16,-3-13 13 15,2-15-7-15,-3-8 1 16,3-15 10-16,2-4-3 16,-3-5-7-16,-2 5 0 15,5-6-1-15,2 2-3 16,-3-5 3-16,7-1-2 0,-7 5 1 15,3 0 2-15,2-3 1 16,-8-2 6 0,4 2 1-16,2 1 0 0,-7-1-5 15,4 2-5-15,3-3 0 16,2-6 0-16,6 1-3 16,-4-13 3-16,11 7-1 15,-3-3 1-15,1-5 3 16,3 6-5-16,-4-2-1 15,6 1-2-15,-8-1 3 16,-1 0-5-16,9 2 3 16,2-1-1-16,2-5 0 15,-4 3 0-15,-8 13-1 0,-8 19-11 16,-19 30-74 0,-41 37-32-16,-65 33-111 0</inkml:trace>
</inkml:ink>
</file>

<file path=ppt/ink/ink3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54:14.33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59 351 0,'0'0'84'16,"0"0"-83"-16,0 0 2 16,0 0-2-16,0 0 20 15,0 0 1-15,64-10-16 16,-51 10-4-16,9 0-2 16,11 0 3-16,2 0 1 0,12 0 19 15,-1 0-8 1,3 0-2-16,18 0 8 0,3 0-12 15,8 0 8-15,3-5-5 16,0 1 4-16,-2-1-5 16,3 5-7-16,4 0 3 15,5 0-5-15,5 0 0 16,4 0-2-16,9 0 8 16,10 0-7-16,4 1 3 15,27 12 4-15,15 2 6 16,3-9-4-16,18-3-10 15,-3-3 4-15,-1 0 6 0,6 0 0 16,-9 0 2 0,-7 0 2-16,-19 0-13 0,-10 0 0 15,-11 0 0-15,-5 0 0 16,-14 0 0-16,2 0 3 16,-2 0-3-16,-14 0 0 15,4 0 3-15,10 0-7 16,1 0 3-16,0 0 0 15,9 0 0-15,7 3 1 16,11 9 2-16,16-8-3 16,-3 5 0-16,11 1-3 15,-7-7 3-15,-1 2-1 16,-8-5 1-16,0 0 0 16,-1 0 3-16,-7 0-3 15,-9 0 0-15,-4-5 0 0,-5-8 1 16,-7 0-1-1,-4-2 4-15,-3 1-2 0,-5-1-2 16,-4 6 1-16,-10 0 6 16,3 1-4-16,-10 4-2 15,-4 3-1-15,-9-3 1 16,-6 4-1-16,-2-4 4 16,2 0-3-16,1 4-1 15,6 0 6-15,5 0-5 16,5 0 1-16,0 0-2 0,16 0-1 15,-2 12 1 1,2 1 0-16,-14-4 2 0,1-4-2 16,1 11-1-16,-5-8 1 15,-2 5 0-15,-11 6 0 16,-7-18 0-16,-5-1 1 16,0 0-1-16,-2 0 6 15,-2 0-6-15,-1 0 1 16,-8 0-2-16,5 0 2 15,-4 0 0-15,3 0 1 16,-5 0-2-16,1 0 1 16,-2 4-1-16,-1 1-2 15,-5 3 2-15,-4-4 0 16,-1-3 0-16,-7 8 1 16,-3-6 2-16,4 5-3 15,-6-1-3-15,-2-1 3 16,5 0 0-16,1 3 0 0,-3-1 0 15,-2-5 0-15,-1 5 1 16,-1-5-1-16,-3 1 0 16,0 4 0-16,2-7 0 15,-3 9 0-15,1-10 0 16,-7 0 0-16,0 0 4 16,-4 0-4-16,0 0 1 15,0 0 4-15,0 0 9 16,0 0 12-16,0 0 4 15,0 0-15-15,0 0 0 0,0 0-11 16,0 0-3 0,0 0-1-16,0 0 0 0,0 0 3 15,0 0-3-15,0 0 0 16,0 0-8-16,0 0-58 16,-29 0-142-16</inkml:trace>
</inkml:ink>
</file>

<file path=ppt/ink/ink3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54:18.17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28 1104 311 0,'0'0'21'16,"0"0"-9"-16,0 0 0 16,0 0 66-16,0 0-19 15,0 0-38-15,0 0-14 16,0 0-2-16,-25 30 13 16,25-29-3-16,0-1 2 15,0 0-4-15,0 4-2 16,0-4-9-16,0 4 0 0,0 0 2 15,0-4-1-15,0 7-1 16,0 1-2-16,0-2 2 16,0 7 8-16,0-4 1 15,9 3-8-15,2-2 6 16,5 0-8-16,-2 5 6 16,0 0-4-16,2 2 0 15,-6-3 6-15,13 6-7 16,-10 1-2-16,11 2 1 15,8 4 4-15,-5-2 5 16,1 5-7-16,-1-9 0 16,5 2 3-16,-4-9-3 15,-2-4 5-15,6-3-3 16,-9-3-3-16,9-4 5 16,0 0 1-16,13 0-3 0,10-11 2 15,22-36 3-15,17-25 12 16,16-23-4-16,15-17-14 15,10-7-1-15,3-6-2 16,-6-1-1-16,3-6 8 16,-2 10-8-16,5 5 0 15,-11 12-6-15,-6 22 12 16,-15 12-8-16,-9 19 2 16,-25 11 0-16,-22 17 1 15,-13 7 0-15,-21 4-1 16,-10 7 0-16,-6 2-1 15,0 1 1-15,0-5 1 0,0 8-1 16,5 0 6-16,-5 0 3 16,0 0 2-16,0 0-7 15,0-3 4-15,0 3-3 16,0 0-1-16,0 0 8 16,0 0-2-16,0 0 2 15,0-4 1-15,0 4-7 16,0 0-5-16,0 0-1 15,0 0 0-15,0 0-1 16,0 0-11-16,0 0-66 16,0 22-63-16,-11 25-67 15,-64 11-202-15</inkml:trace>
</inkml:ink>
</file>

<file path=ppt/ink/ink3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54:19.56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36 282 417 0,'0'0'9'16,"0"0"11"-16,0 0-10 15,0 0 42-15,0 0 9 16,0 0-28-16,-37 0-18 16,37 0-8-16,0 0-6 15,0 0 9-15,0 0 1 16,0 0 5-16,0 0 4 16,0 0-5-16,0 0-3 15,0 0-3-15,0 0-8 0,0 0 4 16,0 0-5-16,0 0-2 15,0 0 1-15,0 0-2 16,0 0 2-16,0 9-1 16,0 5 2-16,12 4 0 15,2 3-1-15,10 5 1 16,-11 4 0-16,14 1 0 16,1-4 0-16,-5 0 0 15,5 3 1-15,-7-5-1 16,-3 2 1-16,2-4-1 0,-2-7 2 15,-8-5-1 1,6-2-1-16,-6-1 2 0,4-3-2 16,-1 9 1-16,0 1 2 15,2-6-3-15,8 6 0 16,-5-8 0-16,5 4 1 16,4-6-1-16,8-1 0 15,7 1 0-15,9-5 1 16,8 0-1-16,10 0 7 15,16-8 4-15,7-23 15 16,12-9-5-16,2-3-9 16,-2-8 3-16,5 1-9 15,-6-7-4-15,4-4 6 16,-2 3-6-16,-5 6 3 16,-9 5-4-16,-5 4 3 0,-3 7-3 15,-11 2-1-15,2 6 0 16,-20 3 0-16,-3 7 2 15,-11-4 1-15,-9 5-3 16,-2 8 8-16,-15 1-5 16,-2 5 3-16,-8 3 2 15,-4 0-3-15,0 0 3 16,0 0 6-16,0 0-3 16,0 0-1-16,0 0-5 15,0 0 2-15,0 0 2 16,0 0 10-16,0 0-12 15,0 0 4-15,0 0-8 0,0 0 1 16,0 0-4 0,0 0 0-16,0 0 0 0,0 0-58 15,-4 11-77-15,-67-11-236 16</inkml:trace>
</inkml:ink>
</file>

<file path=ppt/ink/ink3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54:22.99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411 814 178 0,'0'0'9'15,"0"0"48"-15,0 0-6 16,0 0-34-16,-201-125 42 16,169 102 15-16,-4 5-27 15,13 0 5-15,-5 3-40 16,10 6 22-16,0-2-13 16,4 2 17-16,-1 1-16 15,6 4 0-15,2 2 12 16,1-2-12-16,6 0-9 15,-4 0 4-15,4 4-2 0,0 0 0 16,0-5-15-16,0 5 4 16,0 0-6-16,0 0 2 15,0 0-9-15,17 0 8 16,34 0 1-16,9 0 2 16,18 0-2-16,12 0 0 15,14-8 0-15,11-12-1 16,13 4 0-16,25-10 1 15,26 10 2-15,17 3-1 16,8-5-1-16,6 9 0 16,14-8-4-16,-7 3 5 15,13 0-2-15,-11 4 2 0,-3-1-1 16,0-1 1 0,-15 4-1-16,0-6-2 0,-11 8 2 15,-2-3 1-15,2 3 0 16,6-6 0-16,4-3 0 15,-11 2-1-15,-14-16-2 16,-14 11 1-16,-11-5-3 16,-11 1 4-16,-14 5-1 15,-15-2 1-15,-20 6 0 16,-12 6 4-16,-21 0-4 16,-11-1 1-16,-2 4-1 15,-14 4 0-15,-1-4 1 16,-8-1-3-16,-11 5 3 15,3 0-1-15,-7 0 0 16,-2 0 2-16,-4 0-4 16,4-5 2-16,-2 5 0 0,-2 0 0 15,4 0 0-15,-4 0 1 16,0-5 0-16,0 5 0 16,0 0 1-16,0-6-2 15,0-1-4-15,0-8-45 16,0-7-104-16,0-10-136 15</inkml:trace>
</inkml:ink>
</file>

<file path=ppt/ink/ink3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54:23.85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59 312 0,'0'0'20'0,"0"0"-20"16,0 0 0-16,0 0 55 15,0 0-18-15,0 0-25 16,-5 11-12-16,5-3 0 16,13-3 7-16,15 8 16 15,7-4-8-15,8 3 11 16,7-4-11-16,-1 3 3 15,-3 0-18-15,1-1 11 0,1 0-7 16,-8 4 0-16,-6 5-2 16,-8-1-2-16,-5 12 0 15,-5 4 2-15,2 7 3 16,-17 12-5-16,-1 17 11 16,0 9-9-16,-1 8 9 15,-28 12-8-15,3 2 3 16,0-4-1-16,-8 4-3 15,5-18 5-15,7-18-6 16,-2-17 10-16,5-12 0 16,-6-14 15-16,5-5 4 15,10-5 9-15,1-8 9 0,9-4-20 16,-4 0 0 0,-1 0-12-16,-6 0-6 0,4 0-4 15,-2-4-4-15,3-20 5 16,-3-3-7-16,2-9 3 15,1-4-3-15,-2-11 0 16,2-3 3-16,1-2 1 16,1-10-3-16,0 0 1 15,4-9-2-15,0-3 1 16,0 7 0-16,0 2-1 16,0 5 6-16,0 2-2 15,-5 0 4-15,4 1-4 16,-8 2 8-16,0 9-1 0,-2-1-1 15,1 8 12-15,-5 3-12 16,5 7-1-16,-2 8 0 16,8 12 3-16,-5 4 9 15,9 5-17-15,-1 0-1 16,1 4-2-16,0 0-1 16,0-1 0-16,-4 1 0 15,4 0 0-15,0 0 0 16,0 0 0-16,0 0 0 15,0 0-1-15,0 0 0 16,0 0 1-16,0 0 0 16,0 0 0-16,0 0-2 15,0 0 1-15,0 0-36 16,0 0-20-16,18 0 10 0,9 0-8 16,9 14-43-16,-13-5-27 15,-23-9-120-15</inkml:trace>
</inkml:ink>
</file>

<file path=ppt/ink/ink3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54:41.69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122 95 128 0,'0'0'46'0,"0"0"-4"15,0 0-42-15,0 0 16 16,0 0 34-16,0 0 8 0,0 0-22 16,-68-60-16-16,55 45 19 15,0 10-12-15,1-3 18 16,4 7-18-16,5 1-14 16,-2 0-4-16,5 0 2 15,0 0-3-15,0 0-4 16,0 0-3-16,0-6-1 15,0 6 2-15,0 0-2 16,0 0 0-16,0 0 0 16,0 0 0-16,0 0 0 15,8 0-1-15,16 0 1 16,7 0 0-16,2 0 1 16,2 0-1-16,3 7 0 15,-6 3 0-15,4 4 0 16,10-14 0-16,-7 9-1 0,8-1-1 15,-5-3 2-15,7 0 2 16,1 3 4-16,0-3-12 16,5 5 12-16,1-5-11 15,-7 4 6-15,6-6-1 16,-1 0 3-16,1-3-2 16,0 0 2-16,0 0-3 15,-3 0 11-15,3 0-10 16,-4 0 1-16,9-11 9 15,-5 2-9-15,0-1 2 16,3 5-2-16,6 1-1 16,5 0-1-16,8 0 1 0,4 4-1 15,-7 0 2 1,11 0-5-16,-6 0 6 0,-6 0-7 16,-9 0 5-16,-5 0-2 15,-4 8 1-15,-5 1 0 16,9 1 1-16,-5 4-1 15,5-4 0-15,-4 8 0 16,0-4 0-16,1-2 0 16,-4-2 1-16,-1-5-1 15,4 0 0-15,-13 2 2 16,3-3-2-16,0-4 0 16,-8 2 0-16,3-2-2 15,2 1 2-15,-10 9 2 0,4-6-2 16,-1 2-2-16,2-2 2 15,1 0 0-15,1 0 2 16,3 0-2-16,-6-4 1 16,1 2 1-16,5 1-2 15,-10-3 0-15,8 10 1 16,0-10 2-16,-3 5-3 16,-5-1 1-16,4 0-1 15,2-3 0-15,-6-1 0 16,0 4 0-16,-2 2 0 15,-8-2 1-15,3-4 0 16,-8 0 4-16,2 0-5 16,0 0 0-16,-2 0 0 15,2 0-3-15,2 0 7 0,-1 0-2 16,-1 0-1-16,5 0-1 16,-3 0 0-16,0 0-2 15,-6 0 3-15,8 0-1 16,-5 0 0-16,-4-4 0 15,3 4 0-15,2 0 0 16,-14-6 0-16,12 6-1 16,-2 0 2-16,8 0-1 15,-1-4 0-15,-5 4 0 16,3 0 0-16,2-1 1 16,-9 1 1-16,2-8-2 15,-1 8 0-15,3-5 0 16,-3 5-4-16,0 0 6 0,5 0-2 15,-6 0 4-15,-9 0-4 16,5-6 0-16,-3 6-5 16,7 0 5-16,-9 0 8 15,3 0-6-15,1-4-1 16,-4 4 0-16,-4 0 8 16,0-3 6-16,0 3 7 15,0 0 0-15,0 0 0 16,0 0 0-16,0-2 2 15,0 2-6-15,0 0 0 16,0 0-8-16,0 0-1 16,0 0-4-16,0 0 1 0,0 0-6 15,0 0 2 1,0-4-2-16,0 4 0 0,0 0 1 16,0 0-1-16,0 0 0 15,0 0 1-15,0 0-1 16,0 0-1-16,0 0 1 15,0 0 0-15,0 0 3 16,0 0-2-16,0-4 1 16,0 4-2-16,0 0 0 15,0 0 0-15,0 0 0 16,0 0 2-16,0 0-2 16,0 0 0-16,0 0 1 15,0 0-2-15,0 0 0 0,0 0 1 16,0 0 2-16,0 0-2 15,0 0 0-15,0 0-2 16,0 0 4-16,0 0-5 16,0 0-38-16,9 0-52 15,8 0-39-15,-7 0 0 16,-10 0-178-16</inkml:trace>
</inkml:ink>
</file>

<file path=ppt/ink/ink3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55:10.18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0 125 213 0,'0'0'53'16,"0"0"-52"-16,0 0 8 16,0 0 33-16,0 0-13 15,0 0 15-15,0 0-3 16,0 0-17-16,13 0 8 15,-13 0-2-15,0 0-10 16,0 0-7-16,0 0-10 16,0 0 5-16,0 0-8 15,0 0 0-15,4 0-4 16,0 0 1-16,9 0 3 16,-1 0 1-16,6 0-1 15,-1 0 10-15,2 0 0 0,8 0 0 16,-3 0 10-1,3 0-10-15,-1 0 2 0,-4 0-6 16,7 0-2-16,-3 0 3 16,3 0-7-16,2-9 0 15,-2 5 8-15,5-2-2 16,0-3-1-16,-4 4-2 16,12-5 4-16,2 1-1 15,-2 1 4-15,9-2-3 16,-12-3-5-16,7-1 0 15,1 4 5-15,-1 3-5 16,-2 3 3-16,-2 1-5 0,4 1 4 16,-10 2-2-1,9 0-2-15,-8 0 1 0,3 0 1 16,2 0-2-16,-6 0 1 16,5 0-1-16,1 0 0 15,2 0 0-15,6 0 5 16,6 0-2-16,-1 0-3 15,0 0-2-15,3 0 2 16,1 0 0-16,5 0 0 16,3 0 0-16,-2 5 1 15,9 5 0-15,-1-5-1 16,-5 1 0-16,13-3 0 16,-8 8 0-16,3-7 1 15,-2 9-1-15,9 1 0 16,-15 1 0-16,5-6 0 0,-5 3 0 15,-9-5 2-15,-3 2 0 16,-1-9-1-16,-2 4 1 16,1-4-2-16,1 0 1 15,-4 0-2-15,-5 0 1 16,7 0 0-16,-7 0 0 16,0 0 0-16,-2 0 1 15,-5-4-1-15,-3 4 2 16,-1-4-2-16,-2 4 0 15,4 0 0-15,3 0 0 16,7 0 0-16,-4 0 0 16,8 0 0-16,0 0 0 0,-5 0 1 15,-5 0-1-15,4 0 0 16,-15-5 0-16,4 1 0 16,-13 4 0-16,4 0 1 15,-8 0-2-15,-8 0 1 16,0 0 0-16,-5 0 0 15,-4 0 0-15,0 0 0 16,0 0 4-16,0 0-4 16,0 0 1-16,2 0 2 15,-2 0 1-15,4 0 6 16,-4 0 0-16,0 0-7 16,0-3 6-16,0 3-5 15,0 0 3-15,0 0-4 0,0 0-2 16,0 0-1-16,0 0 2 15,0 0 0-15,0 0-1 16,4 0-1-16,-4 0 1 16,0 0-1-16,0 0 0 15,0 0 1-15,0 0-2 16,0 0 1-16,0 0 0 16,0 0-1-16,0 0 2 15,0 0-1-15,0 0 0 16,0 0 0-16,0 0 0 15,0 0 0-15,0 0 1 16,0 0-1-16,0-3 1 16,0 3-1-16,0 0 1 15,0 0 0-15,0 0 3 0,0 0-2 16,0 0 7-16,0 0-4 16,0 0 0-16,0 0 1 15,0 0 0-15,0 0-2 16,0 0 0-16,0 0 2 15,0-5-2-15,0 5 2 16,0 0-1-16,0 0 5 16,0 0-1-16,0 0-2 15,5 0 0-15,-5 0 0 16,0 0-1-16,0 0 1 16,0 0 2-16,0 0-2 15,0-4-2-15,0 4-1 16,0 0-3-16,0 0 2 0,0 0 3 15,0 0-5-15,0 0 1 16,0 0 4-16,0 0-3 16,0 0-1-16,0-2 6 15,0 2-4-15,0 0 3 16,0-3-4-16,0 3-1 16,4 0 1-16,-4 0 0 15,0 0-2-15,0 0 1 16,0 0 0-16,0 0-1 15,0 0 2-15,0 0-3 16,0 0 0-16,0 0 0 16,0 0-9-16,0 0-62 0,0-15-72 15,-64-34-192-15</inkml:trace>
</inkml:ink>
</file>

<file path=ppt/ink/ink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5:17.55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205 3836 827 0,'0'0'6'0,"0"0"-1"0,0 0 9 16,0 0 45-16,-209 79-10 15,193-74 3-15,11-5-25 16,5 0-13-16,0 0-12 16,0 0-2-16,0 0-4 15,25 0-10-15,39 0 10 16,39-32 4-16,35-38 8 16,43-23-2-16,19-27 2 15,34-24 4-15,21-8-5 16,31-6 0-16,28-7 1 15,24-4-4-15,13 2-3 16,3 14 1-16,-1 15-2 16,-21 12 2-16,-23 10-2 0,0 14 0 15,-7 4 2 1,-12 16-1-16,-6 3 0 0,-20 2-2 16,-17 1-2-16,-24-3 1 15,-14 6 2-15,-15-2 0 16,-24 5 0-16,-19 5 1 15,-12 7-1-15,-14 1 0 16,-11 9 2-16,-5 4-2 16,-10 6 1-16,-11 1 0 15,-6 9 1-15,-4-5-1 16,2 6-1-16,13-1 0 16,5-3-1-16,10 11 2 15,13-4 0-15,3 2 1 16,-1 2-2-16,-4-1 0 0,-2 1-6 15,-6-6 5-15,-3 1 1 16,-8-5 0-16,-4 6 3 16,-10-4-3-16,-8 9 0 15,-11-3 0-15,-12 9 0 16,-4-2 0-16,0 2-3 16,-8 2 3-16,1-7 0 15,5-6 2-15,2 10-2 16,8-13 0-16,-2-1 1 15,7 9-1-15,-4-5 3 16,9-7-3-16,-7 3-2 16,8 1 2-16,-2-7 0 15,-13 11 2-15,4-1-2 0,-12 4 0 16,-7-1 3-16,0 11-3 16,-7-3-2-16,-11 5 1 15,11-2 1-15,-7-9 3 16,5 6-3-16,-1-2 2 15,1 6-4-15,2-1 2 16,-8 2 0-16,-1-2-2 16,-6 10 4-16,-5 0-2 15,-3 0 0-15,-3 0 2 16,0 0-4-16,2 0 2 16,-5 0 0-16,-4 0 3 15,0 0-2-15,0 0-2 0,0 0-2 16,0 0 3-16,0 0 0 15,0 0 0-15,0 0-4 16,0 0-4-16,0 0-29 16,0 24-56-16,-13-11-79 15,-50-13-329-15</inkml:trace>
</inkml:ink>
</file>

<file path=ppt/ink/ink3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55:12.18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0 294 315 0,'0'0'35'0,"0"0"-21"16,0 0 71-16,0 0-25 15,0 0-21-15,0 0-19 16,0 0-9-16,0 0-5 16,7 0-6-16,7 0 9 0,-1 0-3 15,0 0 1-15,5 0-3 16,10 1 5-16,4 13 1 16,13-1 35-16,6 2-31 15,-1 0-3-15,14 2 13 16,0-7-7-16,0-1-13 15,0 0 7-15,13 0 0 16,-9-3-2-16,9-6 6 16,-5 0-14-16,7 0 8 15,3 0-7-15,8 0 5 16,2 0-1-16,8 0 4 16,-9-6-9-16,13-12-2 15,11 3 2-15,-8-6-2 0,12-9 8 16,-4 9-7-1,-14 1 1-15,-2-3 0 0,-2 5 3 16,-11-2 2-16,-5 7-4 16,-3 2 4-16,-5 4-6 15,-3-1 1-15,-7-3 0 16,-6 2 0-16,-6 5 0 16,5 4-1-16,-2 0 4 15,-3 0-4-15,-3 0 0 16,2 0 2-16,5-4-1 15,1-3 1-15,-1 6 0 16,9-7 0-16,-5 3 2 0,5-8 1 16,-11 4-4-16,3-10 7 15,-1 16 4-15,-2-8-10 16,-6-2 1-16,-2 7 2 16,6-2-5-16,-2 6 3 15,2-6-3-15,-6 4 0 16,1-2 8-16,3 6-7 15,-2 0 1-15,1-4 2 16,-6 4 1-16,0 0-3 16,-10 0-1-16,8-3-1 15,-8 3 1-15,0 0 0 16,-9 0 0-16,-2 0-1 16,-1 0 1-16,-3 0 2 15,2 0-1-15,9 0-2 16,-15 0 1-16,1 0-1 0,10 0 0 15,-11 0 0-15,0 0-1 16,-3 7 2-16,6-1-1 16,4 1 1-16,-3 0-2 15,-2-3 2-15,1 0-1 16,-4-4 0-16,-4 0 0 16,5 4 0-16,-8-4 1 15,-4 2-1-15,6-2 0 16,-7 0 2-16,5 0-2 15,-1 0 0-15,-4 0 1 16,0 6-2-16,4-6 1 16,-4 0 0-16,0 0 0 0,0 0 0 15,0 0 4-15,0 0 4 16,0 0-8-16,0 0-1 16,0 0 1-16,0 0 0 15,0 0 5-15,0 0-2 16,0 4-3-16,0-4 0 15,0 0 0-15,0 0 0 16,0 0 0-16,0 0 0 16,0 0 0-16,0 0-7 15,0 0 7-15,0 0 7 16,0 0-7-16,0 0 0 16,0 0 0-16,0 0 0 15,0 0-2-15,0 0 2 0,0 0 0 16,0 0 0-16,0 0 0 15,0 0 1-15,0 0 4 16,0 0-5-16,0 0 0 16,0 0-3-16,0 0 6 15,0 0-6-15,0 0 10 16,0 0-14-16,0 0 14 16,0 0-12-16,0 0 5 15,0 0 0-15,0 0 1 16,0 0 7-16,0 0-8 15,0 0 0-15,0 0 2 16,0 0 8-16,0 0-8 0,0 0 12 16,0 0-14-1,0 0 5-15,0 0-3 0,0 0 1 16,0 0-1-16,0 0-2 16,0 0 1-16,0 0 1 15,0 0 0-15,0 0-2 16,0 0-2-16,0 0 2 15,0 0 2-15,0 0-2 16,0 0-1-16,0 0-28 16,2 0-51-16,2 0-8 15,-4-20-130-15,-6-26-272 16</inkml:trace>
</inkml:ink>
</file>

<file path=ppt/ink/ink3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55:13.42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0 261 0,'0'0'26'0,"0"0"-26"16,0 0-1-16,0 0 1 16,0 0 0-16,0 0 6 15,24 0 6-15,-17 0-4 16,4 0 0-16,-2 0 2 15,0 0-1-15,-3 4-5 16,2 0 3-16,0 1-5 16,0-1 1-16,-3 4-3 15,0-6 9-15,6 2-7 16,-3 0 0-16,1 0 5 16,-8 1 26-16,7-5-32 15,-4 0-1-15,9 0 1 16,-3 0-1-16,5 0 6 15,-2 0-5-15,6 0-2 0,4 0-19 16,-1 0 1-16,1-5-16 16,0-7 2-16,0 10-45 15,-7 2-50-15</inkml:trace>
</inkml:ink>
</file>

<file path=ppt/ink/ink3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2:55:23.79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369 83 474 0,'0'0'1'15,"0"0"16"-15,0 0 30 16,0 0-7-16,0 0-20 16,0 0-1-16,0 0 6 15,-37-29 7-15,34 25-8 16,-2 1-1-16,1-5-1 16,0 5-9-16,-2-6 2 15,2 4 2-15,-1 2 4 0,-3-2-4 16,-6 0 0-16,-4 1-8 15,-1 4-7-15,1 0 11 16,-6 0 7-16,-2 0-17 16,-5 0 9-16,2 0-8 15,7 14-2-15,-1-6-1 16,4 7 0-16,6-3 7 16,0 3-8-16,9-1 0 15,-1 8-4-15,0 14 5 16,5 7-1-16,0 4 0 0,0 1 0 15,0-9-4 1,10-5 4-16,20 13 0 16,12 1 0-16,-2 5 0 15,10-1-1-15,5-1 0 0,-4-3 0 16,-7-1 0-16,2-5 1 16,-4 1-1-16,-7-6 1 15,-2-3 0-15,-5-3 0 16,-5-4 0-16,-5 9 0 15,-10 3 0-15,1 0 0 16,-9 9 1-16,0 14-1 16,0 5 3-16,0 8-3 15,-22 6 4-15,-10 6-4 16,0-9 0-16,-1-3 6 16,-2-16-5-16,6-9-1 0,7-19 2 15,1-10-1 1,2-11 0-16,6-5 19 0,-2-5 3 15,-2 0 2-15,-12 0 2 16,3 0-16-16,-3 0-1 16,3-5-9-16,-1-11 9 15,3-10-9-15,2-2 2 16,0-7-1-16,2-9-2 16,-2-2-2-16,18-5 2 15,-5 4 0-15,9-3 0 16,0 9-1-16,0 1 1 15,0 10 0-15,13 6-3 16,5 5-3-16,6 11 4 0,2 1-9 16,16 7 8-1,-2 0-4-15,6 0 7 0,-4 26-2 16,-1 10 0 0,-5 0 2-16,-6 11 1 0,-1 5-1 15,-2 1 3-15,-10 9-2 16,-1-5 0-16,-3 1 1 15,-9 4-1-15,1-4-1 16,-5 8-1-16,0-5 1 16,0 4 1-16,0 3 1 15,0-3 0-15,0-8-2 16,0-2-1-16,0-4 1 16,0-10 0-16,0-8 5 15,-5 5-5-15,5-6-2 0,0 4 2 16,0 1-2-16,0 3 7 15,0-1-5-15,0-2 0 16,0-1 0-16,0-6-1 16,9 2-3-16,-9-2 4 15,9-9 0-15,-1 1 1 16,-2-7-1-16,4-1 0 16,3-4-1-16,-8-2 1 15,-1 1 0-15,9-3-1 16,-4 3 1-16,1-1 0 15,9-1 0-15,-10 0 0 16,4-1 0-16,0-2-1 16,-7 2 1-16,5-5-3 0,1-1 3 15,5 3 0-15,1-3-1 16,0 0 0-16,10 0 0 16,-11 0 1-16,12 0 1 15,-7 0-1-15,6 0 0 16,-1 0 2-16,-1 0-2 15,-1 0 0-15,-8 0 0 16,1 0-1-16,-9 0 4 16,-1 0-3-16,-2 0 0 15,0 0 2-15,-2 0-4 16,-4 0 3-16,0 0-1 16,5 0 3-16,-5 0 0 0,4 0-2 15,-4 0-1-15,0 0 0 16,0 0 0-16,0 0-1 15,0 0-1-15,0 0 2 16,0 0 6-16,0 0-6 16,0 0 1-16,0 0 0 15,0 0 1-15,0 0-1 16,0 0-1-16,0 0 0 16,0 0 0-16,0 0 0 15,0 0 0-15,0 0 1 16,0 0 5-16,0 0-6 15,0 0-1-15,0 0-5 0,0-3-56 16,4 3-32-16,1 0-122 16,-1 0-134-16</inkml:trace>
</inkml:ink>
</file>

<file path=ppt/ink/ink3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2:27.01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803 207 304 0,'0'0'48'16,"0"0"-25"-16,0 0 11 15,0 0 65-15,0 0-48 16,0 0-38-16,0 0 21 0,-39-110 3 16,20 101-15-1,0-5-9-15,-3-6 27 0,-3 7-22 16,-5-2 34-16,-3 1-32 16,2 10-12-16,-2 4 9 15,2-4-16-15,2 4 3 16,3 0-4-16,4 0 4 15,-1 8-4-15,13 11 0 16,-7 16 0-16,4 12 0 16,-6 19-5-16,0 17 4 15,-3 10 1-15,-3 12 0 16,4 3 0-16,-5 4 0 16,10-10 0-16,3-8-1 15,4-12 1-15,0-7-1 16,9-11 1-16,0 5 0 0,0-6 0 15,0 3-1-15,0 8 1 16,0 5 0-16,13-4 2 16,0 9-3-16,8-7 1 15,0 5 0-15,1 5 0 16,7 0 0-16,-3 2 0 16,12 8-1-16,-8 10 1 15,4 26 0-15,2 33 1 16,0 20-1-16,-10 13 0 15,8-3 1-15,-8-12 0 16,3-12-1-16,-3-5 1 16,-3 0-2-16,-4 3 1 0,-10 1 0 15,-9 7 0 1,0 1 8-16,0-16-8 0,0-6 2 16,-28-18-1-16,5-14 0 15,-3-12 1-15,-3-12-1 16,3 1-1-16,-12 9 3 15,3 5-1-15,-7 3-2 16,6-30 0-16,0-10 1 16,4-16-1-16,0-9 4 15,-2-14-3-15,4-6 3 16,8-12-2-16,-2-7 0 16,-3-4-1-16,10-8 6 15,-3-3-4-15,-2 0 10 0,0-3-6 16,-2-27-7-1,6-12 1-15,-4-15-1 0,11-14 0 16,2-13-1-16,5-5-1 16,4 5 1-16,0 5-1 15,0 20 0-15,0 3-1 16,0 9 2-16,17 12-6 16,-5 5 6-16,5 13-3 15,-4 6-2-15,0 11 0 16,8-4 0-16,5 4 2 15,1 0 4-15,5 0-10 16,-1 0 9-16,2 24-6 0,-3 8 7 16,8 13 4-1,-10 11-4-15,4-4-2 0,0 8 2 16,-5 4 2-16,-1-2-2 16,-1 16 0-16,-8 5 0 15,5 8 8-15,-9 7-7 16,3 0-1-16,-12-1 6 15,5 6-6-15,-5 3-1 16,-4-1 1-16,0 3 4 16,0 7-4-16,0-2 0 15,0 1 6-15,0-7-1 16,0 1-5-16,0-6 2 0,-4 5 4 16,0-2-4-1,-5-2-1-15,5-6 6 16,-4 0-7-16,0 1 0 0,-1-6 0 15,5 5 3-15,-9 10-2 16,0 0 5-16,4 3 1 16,-10 5-7-16,9-2 9 15,-8-6-8-15,5-2 4 16,-1-2-5-16,-1 8 3 16,7-4-2-16,-1 3 2 15,0 11-3-15,-4 10 2 16,3 2 0-16,6-13 1 15,4-3-1-15,0-15-4 0,0 0 6 16,0-4-4 0,0-3 2-16,14 3-1 0,4-1-1 15,-5 0-1-15,1-5 1 16,1-2-5-16,-7-4 11 16,-3-5-5-16,-1-6-1 15,0-8 0-15,1-5-2 16,-1-3 2-16,-4-2 0 15,5 1 2-15,-5 3-6 16,4 0 8-16,0 8-6 16,1-3 2-16,-1 6 0 15,0 3 0-15,8-5 2 16,-8 4-2-16,1-14 2 16,3 6-6-16,-3 3 4 15,3 13 0-15,1 12 0 0,-9 4 4 16,0 8-4-16,0-18 0 15,0-6 0-15,9-16 0 16,-5-6 1-16,2-6-1 16,4-11-3-16,-6-16 3 15,5-13 3-15,-5-8-3 16,1 2-1-16,-1 2 1 16,-4-6 0-16,9 9 0 15,0-2 0-15,7 2 0 16,5 11 0-16,-3 0 0 15,11 3 0-15,1 0 1 16,-8 3-1-16,7-7 0 0,-3 2 0 16,-6-1 0-16,6-6 0 15,-8-2 0-15,2-3-3 16,2 2 3-16,-9-7 3 16,-3 2-3-16,2-5 0 15,4-1 0-15,-12-4 0 16,5 0 0-16,-5 0 0 15,5 0-1-15,4 4 2 16,-4-4-2-16,2 0-3 16,7 4 4-16,3-4 0 15,-6 0 4-15,12 1-4 16,-5 3-4-16,7 5 3 16,-11-9 1-16,5 6-1 15,-4-6 0-15,-6 0 1 16,0 0 0-16,0 0 0 0,-9 0 0 15,-4 0 0-15,2 0 0 16,-2 0 0-16,0 0 0 16,0 0 0-16,0 0 0 15,0 0 3-15,0 0-3 16,0 0 1-16,0 0 0 16,0 0-1-16,0 0 0 15,0 0 0-15,0 0 0 16,0 0 0-16,0 0 2 15,0 0-5-15,0 0 7 16,0 0-8-16,0 0 5 16,0 0-1-16,0 0 0 0,0 0 0 15,0 0 0 1,3 0 3-16,-3 0-2 0,0 0-1 16,0 0-1-16,4 0-2 15,16 8 3-15,11 6-1 16,19 6-10-16,14-7-61 15,0-13-79-15,-18-27-199 16</inkml:trace>
</inkml:ink>
</file>

<file path=ppt/ink/ink36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2:31.38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 32 212 0,'0'0'107'0,"0"0"-70"0,0 0 28 15,0 0-11-15,0 0-2 16,0 0-14-16,0 0-8 16,0-10 2-16,0 10-14 15,0 0-1-15,0 0-1 16,0 0 18-16,0 0-6 15,0 0-15-15,0 0-13 16,0 0 3-16,0 0 4 16,0 0-6-16,0 0 0 15,0 0 3-15,0 0-4 16,0 0-2-16,0 0 0 16,0 0 0-16,13 0 2 15,16 0 1-15,1 0-1 16,8 0 0-16,-6 0 3 0,8 0 6 15,-3 0-8 1,3 0 2-16,7 0 6 0,-7 0-7 16,5 0-1-16,2 0-1 15,4 0 6-15,2 0-3 16,2-4 6-16,5 1-6 16,2-4 4-16,-7 7-3 15,0 0 0-15,1 0-1 16,-9 0 1-16,0-1 0 15,4 1 2-15,-20-4-4 16,10 4-2-16,-8 0 1 16,2 0 2-16,-6 0 0 0,6 0-3 15,-12 0 0-15,9 0 0 16,-9 0 0-16,9 0 0 16,-8 0 0-16,12 0 0 15,-6 4 1-15,4-3-2 16,5 6 3-16,3-4-3 15,-10-3 2-15,4 0 5 16,-3 0-6-16,-7 0 0 16,5 0 1-16,-2 0 0 15,1 0-1-15,-1 0 1 16,-2 0 7-16,2 0-8 16,-3 0-3-16,-3 0 2 15,4 0 1-15,1 0 5 16,0 0-4-16,2 0 1 0,3 0-2 15,2 0 0-15,7 0 0 16,5 0 0-16,1 0 1 16,7 0-1-16,8 0-1 15,1 0 1-15,2 0 4 16,5 0-4-16,-8 0-2 16,-3 0 2-16,-5 0 4 15,0 0-4-15,-4 0 0 16,7 0 1-16,-3 0-1 15,0 0 2-15,3 0-2 16,-3 0-6-16,0 0 6 0,5 0 3 16,-1 0 0-16,1 0-3 15,4 0-3-15,-8 0 3 16,4 0 1-16,4 0 3 16,-5-3-6-1,-8-4 2-15,0 7 0 0,-6 0 0 16,0 0 3-16,-3 0-4 15,-6 0 1-15,4 0 0 16,-2 0 2-16,-6 0-2 16,0 0-1-16,-2 0 0 15,4 0 2-15,-4 0 1 16,4 0-2-16,-2 0-2 16,8 0 2-16,-1 0 0 15,8 7 0-15,-5 0 2 16,3-7-2-16,0 0 0 0,1 0-1 15,-1 0 4-15,-4 0-6 16,1 0 3-16,-10 0 0 16,4 0 0-16,-13 0 2 15,5 0-2-15,-6 0-1 16,-8 6 0-16,2-6 1 16,0 4 6-16,1-4-6 15,-4 0 0-15,2 3 0 16,4-3 1-16,3 0-1 15,-4 4 0-15,10-1-1 0,-2-3 1 16,7 4 0 0,-6-4 0-16,3 4 1 15,5 0-1-15,1-4 0 16,3 4 0-16,8-3 0 0,3-1 0 16,-6 0 0-16,2 0-7 15,-4 0 7-15,-5 0 0 16,3 0 7-16,-5 0-7 15,4 0 0-15,2 0-1 16,-6 0-4-16,2 0 10 16,-9 0-5-16,0 0 0 15,-2 0 0-15,-5 0-5 16,8 0 5-16,2 0-1 16,-2 0 5-16,-3 0-6 15,-3 0 4-15,-4 0-2 16,3 0 0-16,-3 0-2 15,4 0 2-15,0 0 0 0,5 0 2 16,-1 0-5-16,4 0 6 16,2 0-3-16,-7 0 0 15,10 0 0-15,-8 0 0 16,8 0 0-16,-5 0 2 16,6 0-4-16,5 0 2 15,12 0-2-15,6 0 0 16,-1-1 4-16,-8 1-4 15,2-4 2-15,-2 0 0 16,-1 4 0-16,-8-4 1 0,3 0-1 16,-11 1 0-1,4-1 2-15,-10 1-5 0,-5-1 3 16,-6 4 0-16,-4 0 1 16,-7 0-1-16,3 0 0 15,-6 0 0-15,8 0 0 16,-2 0 6-16,-5 0-6 15,5 0 0-15,1 0-3 16,3 0 3-16,-5 0 0 16,3 0 2-16,2 0-2 15,2 0 0-15,-4 0 0 16,2 0 0-16,3 0 0 16,-7 0 1-16,1 0-1 0,2 0 0 15,-3 0-1 1,1 0-1-16,-6 0 4 15,6 0-1-15,-5 0-1 0,-1 0 0 16,0 0 0-16,1 0 0 16,-5 0-1-16,0 0 1 15,0 0 0-15,0 0 1 16,0 0-1-16,0 0 0 16,4 0 0-16,-4 0-1 15,4 0 1-15,-4 0 0 16,0 0 0-16,0 0 1 15,0 0-1-15,0 0 0 16,0 0 0-16,0 0 0 16,5 0 0-16,-5 0 0 15,0 0 0-15,4 0 0 16,-4 0 0-16,0 0 1 0,0 0-2 16,0 0 1-16,0 0 0 15,0 0 1-15,0 0-1 16,0 0-1-16,0 0 1 15,0 0 0-15,0 0 0 16,0 0-1-16,0 0 3 16,0 0-4-16,0 0 2 15,0 0 0-15,0 0 0 16,0 0 1-16,0 0-1 16,0 0 2-16,0 0-2 15,0 0 0-15,0 0 2 0,0 0-2 16,0 0 1-16,0 0 2 15,0 0-1-15,0 0-2 16,0 0 2-16,0 0-2 16,0 0 0-16,0 0 0 15,0 0 0-15,0 0 2 16,0 0-2-16,0 0 0 16,0 0 0-16,0 0 0 15,0 0 1-15,0 0-1 16,0 0 3-16,0 0 2 15,0 0 1-15,0 0 9 16,0 0-4-16,0 0 4 0,0 0-1 16,0 0-3-1,0 0 0-15,0 0-2 0,0 0-5 16,0 0-1-16,0 0-3 16,0 0 3-16,0 0 2 15,0 0-5-15,0 0 5 16,0 0-3-16,0 0 2 15,0 0-3-15,0 0-1 16,0 0 0-16,0 0 0 16,0 0 1-16,0 0-1 15,0 0 0-15,0 0 3 16,0 0-3-16,0 0 0 16,0 0-2-16,0 0 0 15,0 0 2-15,0 0 2 16,1 0 0-16,-1 0-2 0,0 0-2 15,0 0 2-15,0 0 3 16,0 0-3-16,0 0-1 16,0 0 0-16,0 0 2 15,0 0-1-15,0 0 2 16,0 0-1-16,0 0-2 16,0 0 1-16,0 0-2 15,0 0-6-15,0 0-18 16,0 0-30-16,-18 0-62 15,-64-10-247-15</inkml:trace>
</inkml:ink>
</file>

<file path=ppt/ink/ink3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2:34.10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144 352 222 0,'0'0'20'0,"0"0"13"16,0 0 4-16,0 0-13 15,0 0 9-15,0 0 17 16,0 0-13-16,-72 0-4 16,67 0-4-16,-6 0-5 15,3 0-5-15,0 0 3 0,2 0 5 16,-3 0-7-1,1 0 3-15,3-3 4 0,1 3-5 16,-5-4-13-16,5 4 3 16,4 0-3-16,0 0-5 15,0 0-2-15,0 0 2 16,0 0-2-16,0 0-4 16,0 0-2-16,0 0 2 15,0 0-1-15,8 0 3 16,19 0 0-16,10 0-1 15,2 0 0-15,8 0 1 16,-1 0-1-16,9 0 1 16,9 0 2-16,4-12 0 15,5 1 12-15,8 0-6 0,-4 2 1 16,-4-1 4-16,1-3-8 16,-8 5-3-16,5 1 2 15,-2 4-2-15,-1-7-1 16,-4 6 0-16,-5 1 1 15,-2 3-1-15,-7 0 0 16,5 0-2-16,1 0 1 16,-6 0 0-16,5 0 1 15,3 0 0-15,-2 0 1 16,2 0-1-16,-3 0-1 16,-4 0 0-16,-5 0 0 15,-5 0 0-15,-1 0 1 16,-5 0 0-16,-2 0-2 0,-7 0 1 15,8 0-1-15,-4 0 2 16,-1 0-2-16,2 0 2 16,2 0-2-16,-1 0 2 15,4 0 0-15,-5 0-1 16,6 0-1-16,-5 0 1 16,5 0 1-16,2 0 0 15,9-7-1-15,1 7 0 16,6-1 0-16,0-3 0 15,9 0 0-15,-4-3-3 16,12 3 3-16,5-3 3 16,4 1-2-16,-4-5-1 0,-7 2 0 15,1 3-4 1,0 2 4-16,-13-4 1 0,10 4-1 16,-6 1 1-16,-2 3-2 15,-1-2-1-15,-4-2 2 16,1 0-2-16,-6 0 5 15,5-2-4-15,-1 6 1 16,-3 0 0-16,-2 0 0 16,2 0 1-16,-12 0 1 15,5 0-2-15,1 0-2 16,-9 0 2-16,4 0 0 16,-2 0 0-16,-2 0 0 15,5 0-1-15,-2 0 1 0,3-4 1 16,0 4 0-1,-1-4-1-15,4 0 0 0,-3 0 0 16,2-3-1-16,2 3 2 16,5 1-1-16,-1-1 0 15,-6 4-1-15,7 0 1 16,-5-4 1-16,-5 4 0 16,-1 0-1-16,2-2 3 15,-5-2-6-15,8-3 3 16,-3 2 0-16,-3-3 0 15,3 3 1-15,-7-4 3 16,11 4-2-16,1 1-2 0,-7-4 0 16,10 1 2-1,-8 4-1-15,-8-6-1 0,9 9 0 16,-6-5 0-16,7 2 0 16,-2 3 0-16,-6-1 0 15,6 1 0-15,-6 0 0 16,8 0 0-16,-2 0 0 15,-10 0-3-15,9 0 3 16,1 0 0-16,-6 0 2 16,4 0-4-16,3 0 5 15,0 0-3-15,-1 0 0 16,0 0 0-16,-6 0-2 16,9 0 0-16,-4 0 2 15,13 0 2-15,-4-5-2 16,-3 5 0-16,-4 0 0 15,-3 0 0-15,0-5-3 0,-5 5 7 16,3 0-7 0,-11 0 3-16,14 0 0 0,-11 0 0 15,-1 0 3-15,2 0-5 16,-2 0 2-16,-3 0 0 16,3 0 2-16,-3 0-2 15,2 0-2-15,-1 0 1 16,-12 0 1-16,5 0 0 15,5 0 0-15,2 0 0 16,1 0 0-16,2 0 3 16,8 0-3-16,-8 0-2 0,-1 0 2 15,-3 0 0 1,-7 0 0-16,-3 0 3 0,-4 0-3 16,1 0 0-16,-7 0-2 15,7 0 2-15,-2 0 2 16,5 0-2-16,8 0 0 15,0 0 1-15,10 0-1 16,-7 0 0-16,5 0 0 16,0 0 0-16,0 0 0 15,-2 0 2-15,4 0-5 16,-8 0 4-16,3 0-1 16,-3 0 2-16,2 0-2 15,-1 0 0-15,1 0-4 0,-5 0 4 16,0 0-1-1,2 0 3-15,-5 0-2 0,-7 0 0 16,0 0 3-16,0 0-5 16,-7 0 2-16,3 0 0 15,-4 0 0-15,4 0 0 16,0 0 0-16,-5 0 0 16,1 0 2-16,3 5-7 15,-6-5 7-15,2 0-2 16,5 5 1-16,-5-5-1 15,-1 0 2-15,-3 0-2 16,0 0 0-16,7 0 0 16,-7 0-2-16,0 0 2 15,0 0 5-15,0 0-3 0,0 0-2 16,0 0 0-16,0 1-21 16,-14 12-17-16,-54 1-96 15,-41-1-206-15</inkml:trace>
</inkml:ink>
</file>

<file path=ppt/ink/ink3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2:35.18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0 168 147 0,'0'0'10'15,"0"0"-10"-15,0 0 46 16,0 0 13-16,0 0-12 15,0 0-17-15,59 0 6 16,-40 0 5-16,9 0-20 16,4 0 12-16,4 3-16 15,6 0 3-15,2 1 4 16,6 0-15-16,10 2 7 16,14 1 3-16,6 1 5 15,-1-8-16-15,7 0 15 0,-3 0-7 16,-2 0 1-1,6-15-1-15,0-5 0 16,-10 3-3-16,-2 4-7 0,-4-1-6 16,-14 6 5-16,-6 0-3 15,-5 3-1-15,-4 1-1 16,-6-1-3-16,1 5 3 16,-3-4 2-16,4 4-2 15,-2 0 1-15,9 0 4 16,-3 0-7-16,-5-5 2 15,3 5 0-15,-3 0 4 16,-1-4-2-16,2 4-2 0,-2-5 5 16,0 2 4-1,0-1-1-15,-4 1 1 0,3 0-9 16,-2 3 0-16,-5 0 5 16,8-9-5-16,-4 1 1 15,4 2 0-15,-5 1 6 16,2-1-6-16,-11 6 2 15,11 0-2-15,-7-4-1 16,-2 1-1-16,3 0 1 16,-4-1 0-16,1 4 6 15,-7 0-5-15,2 0-1 16,-3 0-1-16,0 0 1 16,-3 0 1-16,-7 0-1 15,2 0 1-15,-8 0 0 16,3 0-1-16,2 0 0 15,-5 0-3-15,4 0 3 0,-4 0 0 16,4 0 5-16,-4 0-2 16,0 0-3-16,0 0 7 15,0 0-7-15,0 0 1 16,0 0 0-16,0 0 6 16,0 0-7-16,0 0 1 15,0 0-1-15,0 0-2 16,0 0 1-16,0 0 1 15,0 0-3-15,0 0-13 0,0 0-11 16,0 0-21 0,0 0-22-16,0 0-12 0,0 0-47 15,5-8-49-15</inkml:trace>
</inkml:ink>
</file>

<file path=ppt/ink/ink36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2:36.81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0 264 260 0,'0'0'35'16,"0"0"-23"-16,0 0-5 16,0 0 31-16,0 0-24 15,0 0-5-15,19 0-8 16,-8 0 12-16,-5 0 20 15,7 0-14-15,2-7 3 16,-2 7-9-16,-5-1 0 0,11-3-2 16,0 0 10-16,-2-3 5 15,-2 3-17-15,1 1 1 16,0-5-2-16,1 6-5 16,1-5 7-16,-5-3 11 15,3 5-12-15,-3 1-8 16,-5-4 1-16,5 4 10 15,-2-3-3-15,2 1 1 16,-3 2-2-16,-6 0-4 16,5 1-2-16,-5 3-1 15,1 0 0-15,3 0-1 16,-8 0 0-16,2 0 0 16,2-3 2-16,-4 3-2 15,4-4 1-15,1 0 2 16,-5 4-1-16,4 0 3 0,-4-4 8 15,3 0-2-15,9 3 0 16,-4-12-4-16,7-1 3 16,-2-2 11-16,-1 7-7 15,3-4-12-15,-6 8 1 16,0-3 0-16,-3 1-2 16,2 0 1-16,-5 2-1 15,6-3 0-15,-5 8 0 16,1-1-1-16,-4-9 0 15,5 10 0-15,-2-2-1 16,1 2 1-16,-1 0 7 16,5 0-7-16,-8-4 2 0,6 0 1 15,-2 1 1-15,-1 0 1 16,0 3-1-16,1-4-3 16,-5 4 3-16,0-4-2 15,0 4-1-15,1 0-1 16,4 0 1-16,-5 0-1 15,4 0 0-15,-4 0 2 16,0 0-6-16,0 0-12 16,4 0-24-16,11 0-50 15,-6 11-3-15,-9 7-83 16,0-12-145-16</inkml:trace>
</inkml:ink>
</file>

<file path=ppt/ink/ink36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2:38.21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3357 162 180 0,'0'0'21'0,"0"0"-17"16,0 0-2-16,0 0 30 0,0 0-15 15,0 0-11-15,22-12-6 16,-7 5 12-16,-6 1-9 16,9-2 8-16,-5 2-10 15,4 2 2-15,-1 0-3 16,1 0 14-16,-8 0-11 16,4 3-1-16,-3 1 5 15,0-6-2-15,4 2-1 16,-6 4 3-16,-8 0 2 15,5-3 1-15,-5 3 13 16,0 0-2-16,0-4 3 16,0 4 3-16,0 0 1 0,0 0-3 15,0 0 3-15,0 0-9 16,0 0 8-16,0 0 1 16,0-4-6-16,0 4 10 15,0-2-12-15,0-2-3 16,0 4 0-16,0-7-16 15,-13 7 2-15,-11 0-3 16,5 0 1-16,-7-1-2 16,-7 1 1-16,-2 0 0 15,-1 0 0-15,4 0 0 16,-14 0-1-16,4 0-3 16,-8 0-2-16,-3 0 5 15,-7 0-1-15,1 1-10 16,-10-1 3-16,-7 0 7 15,7 0 1-15,-5 0-9 0,13 0 7 16,5-13 1-16,1-1-2 16,4 0 3-16,9 4-7 15,12 7-3-15,-4-6 11 16,8 1 0-16,4 8-3 16,-1-1-4-16,0 1 0 15,5 0-1-15,-11 0-24 16,3 0 16-16,-3 0 4 15,-5 14 1-15,-7-4-10 16,5 7 16-16,-15 0 4 16,4-3-1-16,1 3-12 15,3 0 10-15,-2-8-3 0,5 2-25 16,-3 0 24-16,-4-5-1 16,-3-3-32-16,6-3 9 15,6 0 3-15,-11 4-7 16,9 0 21-16,-11 10-4 15,1 6 9-15,3-3 10 16,-1 9-9-16,1-2 3 16,-8 7-22-16,4-3-4 15,5-4 29-15,-2-4 3 16,2-3 0-16,-4 2-1 16,-5-5-1-16,6-2-7 15,3-3 9-15,-4-4 13 16,14-1-11-16,-6 1-2 0,0-5 0 15,7 0 0 1,2 0 12-16,11 0-8 0,0 0-4 16,-10-5-9-16,9-8-1 15,-5 4 10-15,10-3 25 16,0 6-22-16,-6-3-6 16,3-3 2-16,2 10-1 15,-1-5 4-15,0 3-1 16,1 0 2-16,-6 2-6 15,1-2 3-15,5 0 0 16,-13 4 0-16,9-4-1 16,1 4 2-16,-3-4-2 0,3 4 1 15,1 0-6-15,-3 0-12 16,1 0 11-16,-1 0-9 16,3 0-109-16</inkml:trace>
</inkml:ink>
</file>

<file path=ppt/ink/ink36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2:40.62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-1 290 228 0,'0'0'70'0,"0"0"-26"16,0 0 12-16,0 0-18 15,0 0-8-15,0 0-16 16,-4 0 6-16,0 0 7 16,4 0-2-16,0 0-11 0,0 0-5 15,0 0-4-15,0 0 1 16,0 0-3-16,0 0 7 16,0 0-10-16,0 0 1 15,0 0 0-15,-5 0 4 16,5 0-9-16,0 0 8 15,0 0-4-15,0 0 0 16,0 0 3-16,0 0-3 16,0 0 0-16,0 0-2 15,0 0 3-15,0 0-2 16,0 0 2-16,0 0-1 16,0 0 0-16,0 4 0 15,5-4-1-15,8 2 1 16,0-2 1-16,1 0 2 15,5 0 4-15,-1 0 4 0,3 0-8 16,-3 0 8-16,11 0-10 16,-3 3 1-16,7 3 0 15,-2-2 1-15,6-1-1 16,0 3-2-16,3-2 3 16,-2 3-6-16,1-3 3 15,-1-1 0-15,-8 1 2 16,4 4 0-16,-8 0-2 15,3-5 0-15,-3 1 0 16,-4-4 0-16,2 0 1 0,3 0 0 16,-9 0 5-1,14 0-1-15,-9 0 4 0,9 0-3 16,-4 0-3-16,8 0-1 16,-1 0-2-16,3 6 4 15,-2-2-4-15,9 3 1 16,-7-4-1-16,2-3 0 15,1 4 0-15,-3-4 5 16,1 4-4-16,-1-4 0 16,-4 0 0-16,0 0 0 15,-7 4-1-15,10-4 0 16,-6 4 2-16,1-3-1 16,-1 3-1-16,2 2 0 15,-7-2-1-15,8 1 1 16,-13-1 0-16,5 0 0 0,4 3 1 15,-7 1-1-15,9 1 0 16,-6 1 0-16,3-5 0 16,1 3 0-16,-2-4 0 15,-1-4-1-15,1 0 1 16,4 0 0-16,-2 0 1 16,4 4-1-16,-8-4 3 15,3 0-3-15,-8 0 0 16,7 0-4-16,0 0 4 15,4 0 0-15,4 4 1 16,10-4-2-16,-7 2 1 16,8-2 0-16,4 4 9 0,-6-4-9 15,4 0 0-15,-3 0 1 16,-5 0 0-16,8 0 3 16,-2 0-3-16,-1 0 2 15,-14 0-1-15,-5 0 4 16,0 0-6-16,-6 0 0 15,4 0 0-15,-3 0 0 16,5 0 0-16,1-4 0 16,2-2-2-16,12-2 2 15,0 0 0-15,3-1 6 16,9-3-6-16,-7 5-1 16,3-4 1-16,-6 7 0 15,2-5 1-15,1-1 2 16,-1 5-2-16,-5-11 0 0,12 13 1 15,-11-8-2-15,2 5 0 16,-2 2 2-16,0 1-4 16,-10-4 2-16,9 6 0 15,-9 1 0-15,4-8 1 16,-1 8-2-16,7-4 2 16,-10 1 0-16,4-1-1 15,2 1 0-15,-7-1 0 16,6 0-1-16,-2 2 3 15,-2 2-2-15,-3-4 0 16,4 4-1-16,-7 0 1 0,10 0 0 16,-10 0 1-1,1 0-1-15,6 0 0 0,-6 0 0 16,4 0-1-16,6 0 3 16,-2 0-3-16,0 0 1 15,-1 0 0-15,3 0 0 16,-3 0 0-16,-2 0 0 15,-6 0 0-15,10 0 1 16,-2 0-1-16,2 0 0 16,-5 0-1-16,4 0 0 15,-2 0 2-15,1 0-2 16,7 0 1-16,-10 0 0 16,13 0 0-16,1 0 0 15,-3 0 0-15,8 0 0 16,-4 0 6-16,-4 0-6 0,1 0 0 15,5 0 1-15,2-3-2 16,4-10 2-16,-3 7-1 16,8-2 0-16,-5 0 1 15,0 3-1-15,0-3 0 16,0-2-5-16,9 2 3 16,-15 4 4-16,2-1 2 15,3 5-4-15,-12-10-5 16,6 3 5-16,-6-3 4 15,8-2-4-15,1-1 0 16,-7-1 0-16,8-2 0 16,2 1 0-16,-4 1-5 15,-2-4 5-15,7-1 3 0,-2 4-1 16,2 2-1-16,3 2-2 16,-3 4 2-16,-7-3 0 15,2 3-1 1,1-5 0-16,4 8-1 0,0 0 2 15,-11 1-1-15,-1 3 0 16,-2 0 0-16,-10 0-1 16,-7 0 1-16,-6 0 2 15,-10 0-2-15,-3 0-1 16,3 0 1-16,-8 0-1 16,0 0-6-16,0 0 3 15,0 0-26-15,0 0-22 0,0 24 2 16,-49 29-53-1,-25 2-172-15</inkml:trace>
</inkml:ink>
</file>

<file path=ppt/ink/ink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49:56.91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 0 588 0,'0'0'47'0,"0"0"45"0,0 0-30 16,0 0-7-16,0 0-30 15,0 0-19-15,0 0 1 16,-4-6-6-16,4 52-1 16,0 26 3-16,0 22 20 15,0 4-4-15,13-9-7 16,12-1-4-16,-4-15-5 15,3-7 4-15,8-18-6 16,-9-10 1-16,9-6-1 16,-2-10 0-16,-1-9 0 15,2 0-1-15,-4-9 0 16,5-4-3-16,-4 0 3 16,8-9 2-16,-6-34-2 0,4-11 6 15,-8-18-2-15,-2-7 1 16,-10-4-1-16,-6-5-3 15,-8 14 3-15,0 14-2 16,0 10 7-16,0 11 0 16,0 5 1-16,-17 8 4 15,8 8-6-15,0 13 8 16,9-8-2-16,0 10-2 16,-7 3-4-16,7 0 0 15,0 0-5-15,0 0-3 16,0 0 0-16,0 0 0 15,0 0-5-15,0 0-1 16,0 37 3-16,0 13-2 0,16 10 5 16,12 10 2-16,-1-5-1 15,4 0 2-15,6 1-3 16,-2-12 0-16,3-3 0 16,-6-12 0-16,0-5 0 15,-2-6 0-15,-1-5-2 16,2-6-15-16,-8-4-10 15,4-5-10-15,1 1-34 16,4-9-42-16,-2 0-79 16,-1-38-62-16</inkml:trace>
  <inkml:trace contextRef="#ctx0" brushRef="#br0" timeOffset="262.87">957 268 521 0,'0'0'46'0,"0"0"30"16,0 0 11-16,0 0-34 15,0 0-24-15,0 0-8 16,-13-11-1-16,13 11-2 16,0 0-7-16,0 0 1 15,0 0-7-15,0 0-2 16,0 0-4-16,0 0 1 15,0 0 0-15,0 0-2 16,0 0-18-16,0 0-55 0,0 4-51 16,0 10 25-16,0-1-172 15</inkml:trace>
  <inkml:trace contextRef="#ctx0" brushRef="#br0" timeOffset="2631.81">802-355 305 0,'0'0'305'0,"0"0"-265"16,0 0 37-16,0 0-49 15,0 0-28-15,0 0-2 16,-4 0-2-16,40 0 3 15,-4-9 1-15,4-13 4 0,-10-3 4 16,-1-16 8-16,-2-10 6 16,-16-6-1-16,-2-1 2 15,-5 11-14-15,0 8 3 16,0 4 14-16,-31 21 1 16,-1 7-15-16,-4 7-2 15,-10 0 3-15,5 16-13 16,14 20 0-16,0 15-2 15,23 12 0-15,4 11-20 16,0 1-11-16,35 7-63 16,16-4-34-16,4-14-78 15</inkml:trace>
  <inkml:trace contextRef="#ctx0" brushRef="#br0" timeOffset="2301.7">976-54 674 0,'0'0'68'0,"0"0"-10"16,0 0 8-16,0 0-36 16,0 0-25-16,0 0-1 15,41 75 13-15,-15-9 25 16,3 6-16-16,-3 1-15 15,2-1-2-15,-1 0-6 16,-4-11-1-16,5-9-1 16,-15-12-1-16,6-15-7 15,-12-6-22-15,6-12-36 0,-6-7-78 16,-7-13-48-16,0-47-120 16</inkml:trace>
  <inkml:trace contextRef="#ctx0" brushRef="#br0" timeOffset="3236.19">1791 174 566 0,'0'0'37'0,"0"0"-31"16,0 0 94-16,0 0-42 15,0 0-20-15,0 0-17 16,45-140 1-16,-45 84-6 0,0 9 11 15,0 7-5 1,-14 3-8-16,-21 9 0 0,-3 4-4 16,-4 12 2-16,3 8-1 15,-7 4-2-15,1 0-1 16,8 8-5-16,-3 22-2 16,12 13-1-16,15 12-2 15,9 5 1-15,4 10-2 16,0-4 1-16,22-1 2 15,24 1-4-15,12 0 4 16,6-5-5-16,14 0 5 16,8 0-3-16,1 3 3 0,4-1-4 15,-1 3 1 1,-3 7 4-16,-9 2-1 0,-18 2 0 16,-11-1-2-16,-12-4 2 15,-19 1 0-15,-13 0 0 16,-5-8 1-16,0 2 3 15,-23-5 13-15,-15-15 6 16,-14-4 9-16,-4-17-1 16,-3-13-2-16,-18-9 13 15,2-4-11-15,-9-10-22 16,10-33 1-16,5-13-9 16,10-8 2-16,14-7-3 15,17-12-10-15,15-17-16 16,13 1-9-16,0-12-16 15,13 1-8-15,38 2-42 0,1-7-76 16,-5 7-106-16</inkml:trace>
  <inkml:trace contextRef="#ctx0" brushRef="#br0" timeOffset="2001.16">347-726 330 0,'0'0'97'0,"0"0"7"16,0 0 6-16,0 0-9 0,0 0-9 15,0 0-26 1,-41-79-34-16,18 78 5 0,4-3-1 16,2 4-12-16,-12 0-6 15,-11 0-6-15,-5 26-11 16,-1 28 1-16,1 24-2 15,3 24-2-15,4 18 2 16,16 3-1-16,9-9 2 16,13-10-1-16,0-15 0 15,0-10 0-15,15-9 0 16,17-13 1-16,-2-14-2 16,8-9 2-16,-3-9 3 15,3-11-4-15,12-4-1 16,-2-10-3-16,7 0 4 15,5 0 0-15,5-10 5 0,3-10-1 16,-1-3-4 0,-2 5 0-16,-5 10 1 0,-7 4-2 15,-6 4 1-15,-8 0 0 16,-1 15 0-16,-11 25-2 16,1 18 2-16,-15 12-2 15,-9 9 5-15,-4 7-3 16,0 1 7-16,-26-7-2 15,-20-5 15-15,-5-9 5 16,-11-11-6-16,-4-10 12 16,-6-11-11-16,-1-9-5 15,-4-14 17-15,9-11-2 0,-6 0-12 16,20 0-11-16,8-17 0 16,5-10-7-16,18 1-1 15,6 9 0-15,8-1-6 16,9 1-20-16,0 2-10 15,0-7-25-15,13 2-21 16,28-4 0-16,21-5-67 16,-2-2-93-16</inkml:trace>
  <inkml:trace contextRef="#ctx0" brushRef="#br0" timeOffset="4379.08">2026-82 574 0,'0'0'82'0,"0"0"8"15,0 0 15-15,0 0-58 16,0 0-33-16,0 0-14 16,25 4-9-16,1 29 8 15,7 19 2-15,-2 6-1 16,2 0 13-16,-11 2 0 16,-7 1-4-16,1-18-2 0,-5-12-3 15,-7-14-2-15,-4-13-2 16,0-4 1-16,0 0 6 15,0 0 7-15,0-13 21 16,0-30-9-16,-8-17-26 16,-15-18 0-16,12 6-12 15,3 11 0-15,8 8 8 16,0 18-18-16,0 6 10 16,0 7-1-16,14 9 0 15,14 5 2-15,-2 8-5 16,4 0 13-16,12 0 2 0,14 15 1 15,-6 13-2 1,5-1 2-16,-7-3-5 0,3-5 5 16,0-6 0-16,-12-1 1 15,0-12-1-15,-3 0 0 16,-4 0 2-16,5 0-1 16,-7-25 2-16,3-18 6 15,-6-12-4-15,-9-10 2 16,-7 5-4-16,-3-1 0 15,-8 12 1-15,0 11-1 16,0 10-2-16,-4 6 9 16,-11 16 9-16,7 2 3 0,2 4-8 15,-3 0-7 1,5 0-7-16,-1 0-1 16,1 32-3-16,4 18 1 0,0 15 2 15,0 5-3-15,4-1 4 16,20-5-2-16,12-10 1 15,3-2 0-15,5-8-2 16,14-13-1-16,1-13-1 16,5-14 2-16,14-4 3 15,3-8-3-15,15-35-1 16,3-21-18-16,-2-17 6 16,-14-12 9-16,-8-8-30 15,-15 6 17-15,-27 20-23 16,-29 9 19-16,-4 15 19 15,-19 16 4-15,-21 5 1 0,-5 20 28 16,-7 10-1-16,13 0-7 16,-12 13-12-16,9 34-6 15,7 8 2-15,10 5-3 16,9 5 2-16,12-3 1 16,4-2-2-16,0-6 0 15,4-11 1-15,33-7-3 16,-3-2-1-16,13-14 1 15,-1-9 0-15,-2-11 1 16,11 0-1-16,-4-35 0 16,-1-35 1-16,-9-17-1 15,-18-14-4-15,-4-17 4 0,-19-1-3 16,0-16 3 0,-14-6 0-16,-33-5 0 0,-21 1 1 15,1 16 5-15,3 31-1 16,14 32 10-16,13 35 13 15,13 19 2-15,6 2-5 16,10 6-3-16,3 4-4 16,5 0-9-16,0 0-9 15,0 0-5-15,0 44-2 16,0 35 7-16,22 30-8 16,24 9 8-16,14 9 1 15,4-4 1-15,4-13 3 16,0-8-5-16,-4-19-1 0,4-4 1 15,-3-14-14 1,-2-4-19-16,1 1-29 0,-1-12-61 16,-21-3-77-16</inkml:trace>
  <inkml:trace contextRef="#ctx0" brushRef="#br0" timeOffset="7445.99">28-651 356 0,'0'0'26'15,"0"0"107"-15,0 0-53 16,0 0-18-16,0 0-8 16,0 0-16-16,-54-7-14 15,38 7 1-15,4 28-14 16,-7 9 1-16,6 14 12 0,-7 3-15 16,3 15 8-16,4 1-2 15,4 1-2-15,-4 6 1 16,9-8-2-16,4-1-9 15,0-9 5-15,0-9-7 16,8-6 2-16,18-5-5 16,3-7 5-16,2-4-2 15,-1-2 0-15,4-5 1 16,-8-2-2-16,3-4 0 16,-3-1-4-16,3-8 4 15,-3 7 1-15,7-9 0 16,-2 0-2-16,2 6 0 15,6-6 1-15,12 4 1 0,-9-7-1 16,3 7 3-16,6 0-2 16,3-2 0-16,-4 3-1 15,0-2 0-15,-4-1 2 16,-1 5-2-16,-3 0 2 16,-11 1-2-16,-4 2-2 15,5 0 2-15,0 6 1 16,-5-1-1-16,-8 7 2 15,2-9 5-15,-1 6 2 16,-3-3-7-16,-6-1 0 16,0 6 4-16,1-7-5 15,-12 5 9-15,0 1-6 0,0-1 20 16,0 2-10-16,0 5-3 16,-8 2 4-1,-22 4 6-15,-11 1-13 0,-4 3 11 16,-18-5-1-16,-6-3-1 15,-6-3 5-15,0-7-15 16,5-3 10-16,3-6 1 16,3-10-6-16,14 1 6 15,0-4-10-15,0 0 10 16,5 0-4-16,8 0-9 16,4 0 4-16,11 0 4 15,-1 0-2-15,4 0 0 16,10-7-3-16,5 7-5 0,0 0 0 15,4-3-3 1,0 3 0-16,0 0 0 0,0-3 0 16,0 3-2-16,0 0-1 15,0 0-18-15,0 0-9 16,0 0-22-16,0 0-21 16,0 0-21-16,17 0-39 15,12 0-96-15,-11 0-289 16</inkml:trace>
  <inkml:trace contextRef="#ctx0" brushRef="#br0" timeOffset="-925.54">-1307-695 684 0,'0'0'56'0,"0"0"41"0,0 0-41 16,0 0-28-16,0 0 9 16,0 0 18-16,0 0-13 15,0 0-21-15,0 0-4 16,0 0-11-16,-119-158 6 16,119 154 4-16,0 0-11 15,0 4 3-15,0-4-6 16,0 4 1-16,0-5-3 15,4-8-5-15,30-12 0 16,6-7 5-16,18-3-1 16,-2 5-1-16,3 7 1 15,5 16 0-15,0 5-7 0,0 2 8 16,-5 0-5-16,-4 2 3 16,-11 28 0-16,2 9 1 15,-8 12-2-15,-3 3 1 16,-6 16 2-16,-8 4 0 15,-2 18 0-15,-7 13 2 16,-8 17-2-16,-4 14 4 16,0-7-3-16,0-6 2 15,0-18-4-15,0-17 1 16,0-3-2-16,16-8 2 16,1-12 0-16,1-12 0 15,2-9-1-15,6-8 1 16,-4-6-1-16,7-2 2 0,2-5-1 15,2-3 0 1,-6-1-4-16,10-10 4 0,-5 1-4 16,-5-10 0-16,4 0-1 15,-14 0-6-15,-1 0 10 16,1 0-4-16,-8-4 4 16,0-7 1-16,-3-5 0 15,-2 6 1-15,0-6 3 16,-4 3-3-16,0-2 4 15,0 4 3-15,0 2-4 16,0-1 6-16,0 6-5 16,0 4-1-16,0-1 5 15,0 1-2-15,0 0 3 0,0 0-5 16,0 0-5-16,-4 0 2 16,0 0-2-1,-2 0-1-15,-3 1-3 0,5 22 0 16,-9 16 0-16,4 18 2 15,-5 7 0-15,14 3 0 16,0 11 1-16,0-9-2 16,0 6 3-16,18-1-1 15,8-3 0-15,8 1-4 16,1-1 2-16,2 3 3 16,3 0-3-16,-3 1 1 15,0 8 1-15,-1-5-4 16,1-1 5-16,-5-1-2 15,-4-4 1-15,2-2-3 0,-12-3 4 16,2 2 1 0,-2 0-1-16,-10-3 1 0,-3-2-1 15,-5-10 0-15,0-2-1 16,0-1 1-16,0-1 1 16,-5 1 0-16,-17-12-1 15,2-3 1-15,3-7 4 16,-9-3 0-16,-6-6-1 15,0-2 7-15,-2-5 7 16,0-2-12-16,5-9 3 16,-2 2 4-16,-1-4 10 15,9 0-12-15,1 0-1 16,-2 0 9-16,2 0-8 16,9 0-3-16,-2 0-1 0,7 0-1 15,6 0-5-15,-2 0 5 16,-1 0-6-16,5 0 2 15,0-4-5-15,-4 4 5 16,4 0-4-16,0 0 4 16,0 0-4-16,0 0 1 15,0 0-2-15,0 0-16 16,0 0-22-16,0 0 2 16,0 0-25-16,0 0-7 15,0 0-34-15,4 0-111 16,7-26-101-16</inkml:trace>
  <inkml:trace contextRef="#ctx0" brushRef="#br0" timeOffset="4916.22">3236 1040 767 0,'0'0'80'0,"0"0"-57"16,0 0 59-16,0 0-33 16,0 0-19-16,0 0-21 15,-38-34-9-15,38 34-10 16,6 43 2-16,25 23 8 16,11 14 0-16,-7 14 2 15,11 11-2-15,-10 5 1 16,-4-11 0-16,0-7 0 15,-13-21-1-15,-10-31 5 0,1-18-5 16,-10-14 0-16,4-8 3 16,-4 0 4-16,0-22 5 15,0-46 0-15,-10-26-12 16,-3-15-7-16,0-1 2 16,13 24 2-16,0 16-7 15,0 22 4-15,4 11 1 16,14 12-3-16,5 6-1 15,9 12-3-15,7 7 1 16,12 0-2-16,8 0 0 16,5 14 3-16,-3 17-4 15,7-3-11-15,-6 0-38 0,2-13-44 16,-9-12-63-16,-8-3-126 16</inkml:trace>
  <inkml:trace contextRef="#ctx0" brushRef="#br0" timeOffset="5614.35">5022 1562 664 0,'0'0'3'15,"0"0"27"-15,0 0-18 0,0 0 18 16,0 0-27 0,-19-210-1-16,-9 166 0 0,7 4 17 15,-13 10 10-15,8 9 47 16,6 14-27-16,4 7-5 16,7 0-24-16,9 0-11 15,0 0-8-15,0 0-1 16,0 32-6-16,0 7-14 15,9 1-15-15,15-3-28 16,11-15-73-16,-4-22-92 16</inkml:trace>
  <inkml:trace contextRef="#ctx0" brushRef="#br0" timeOffset="6050.27">5026 289 792 0,'0'0'9'15,"0"0"51"-15,0 0-1 16,0 0-16-16,0 0-11 16,0 0-17-16,-148 21-10 15,132 15-5-15,3 12-3 16,3 0 3-16,10 0 0 15,0-5-4-15,0-8 4 16,14-5-1-16,36-3-2 0,1-14-8 16,17-5 10-16,0-8 1 15,4 0-2-15,-3 0 2 16,-10-8 0-16,-4-5 0 16,-16 9 0-16,-10 4-1 15,-11 0-1-15,-12 0 1 16,1 0-3-16,-7 9 3 15,0 21 1-15,0 10 11 16,0 8-1-16,0 0 3 16,-13 9-4-16,-13-10-5 15,1-8-4-15,12-11 0 16,0-13 0-16,13-12-37 0,0-3-70 16,0-25-204-16</inkml:trace>
  <inkml:trace contextRef="#ctx0" brushRef="#br0" timeOffset="6216.27">5618 310 939 0,'0'0'39'16,"0"0"25"-16,0 0-20 16,0 0-14-16,0 0-28 15,0 0-2-15,-34-82-35 16,-5 68-38-16,-43 11-125 15,-40 3-414-15</inkml:trace>
  <inkml:trace contextRef="#ctx0" brushRef="#br0" timeOffset="5306.17">4201 901 641 0,'0'0'58'15,"0"0"59"-15,0 0-41 16,0 0-46-16,0 0-16 16,0 0-14-16,-9 38 0 15,9 15 4-15,9 4 2 16,10 0-5-16,17-15 2 15,-4 2-2-15,4-7 0 16,3-16-1-16,-6-3 0 0,-1-14 0 16,5-4-2-16,-4 0-2 15,-3-15 3-15,-8-25-28 16,-1-18 29-16,-21-12 1 16,0 3 0-16,0-1 1 15,0 10 0-15,-37 11 1 16,-9 4 13-16,-8 16 4 15,-1 13 1-15,0 10-13 16,0 4 11-16,10 0-14 16,13 14-1-16,-1 23-4 15,12 13-1-15,11 8-11 16,6 7-7-16,4 12-27 0,4-1-34 16,32-8-106-16,5-14-225 15</inkml:trace>
  <inkml:trace contextRef="#ctx0" brushRef="#br0" timeOffset="27703.63">1332 3822 439 0,'0'0'210'16,"0"0"-209"-16,0 0 2 16,0 0-3-16,0 0 37 15,0 0 23-15,239-19-8 16,-96-46-4-16,29-27-15 16,15-25-6-16,17-15-2 15,12-13-11-15,-2 2-11 16,5 2 6-16,-10 8-2 15,-8 13-7-15,-17 23 6 16,-23 13-6-16,-14 25 1 16,-34 16-2-16,-26 19-1 15,-27 13 2-15,-33 5 0 16,-18 6 0-16,-9 0 0 0,0 0 0 16,-36 49 8-1,-43 30-7-15,-31 26 2 0,-21 21-3 16,-14 10-5-16,-1 3-4 15,-6 6-4-15,-2-2-4 16,0 4 3-16,2-12 8 16,12-2 2-16,7-22 4 15,20-9 0-15,8-12 4 16,17-13-4-16,17-16 5 16,26-23 2-16,16-18 10 15,16-12-4-15,13-8-3 16,0 0-10-16,0 0-8 15,19 0 4-15,45-33 4 16,36-27 0-16,19-18 8 0,26-22-5 16,5-28 6-16,27-6-2 15,-8-7-2-15,5-1-4 16,3 16 1-16,-23 11-2 16,-7 17 2-16,-19 30-2 15,-21 14 0-15,-37 19 0 16,-24 18-3-16,-30 10 2 15,-11 7 2-15,-5 0-1 16,0 0 0-16,0 0 3 16,0 0 12-16,0 0-1 15,-5 11-9-15,-12-1-2 16,8-1 0-16,5-5-2 16,0-4 0-16,4 0-1 0,0 0 0 15,0 0 0-15,0 0 4 16,0 0-5-16,0 0 2 15,-5 0-2-15,5 0-1 16,0 0 2-16,0 0 2 16,0 0-2-16,0 0-4 15,0 0 4-15,0 0 0 16,0 0 0-16,0 0-3 16,0 0 3-16,0 0 0 15,0 0 0-15,0 0 0 16,0 0-1-16,0 0 0 15,0 0 1-15,0 0 0 0,0 0-1 16,0 3 1-16,0-1 1 16,0-2-1-16,0 0 0 15,0 0 0-15,0 0 0 16,0 0 0-16,0 0 0 16,0 0 1-16,0 0-3 15,0 0 2-15,0 4 0 16,0 0 0-16,0-4 0 15,0 8 0-15,0-8 0 16,0 4 1-16,0-4-1 16,0 2 0-16,0 2 0 15,0 0 0-15,0-4 0 16,0 0 0-16,0 4-1 0,5-4 2 16,-5 0-1-1,0 3 0-15,0-1 0 0,0-2-1 16,0 0 0-16,0 0 1 15,0 0 0-15,0 8 0 16,0-4 0-16,0 1 0 16,4-1 0-16,-4 2 0 15,4 2-1-15,-4-4 3 16,5 0-5-16,-1 1 5 16,-3-1-4-16,4 5 0 15,-1 0 2-15,1-5-1 16,-3-3 1-16,3 6 1 0,-5-7-1 15,0 0-2 1,0 0-1-16,0 0 3 0,0 4 0 16,0-4-1-16,0 0 0 15,0 0-1-15,0 0 2 16,0 0-2-16,4 0 2 16,-4 0 0-16,0 0-1 15,0 0 0-15,0 0 1 16,0 3 0-16,0-3 1 15,0 0-1-15,0 0-1 16,0 1 0-16,4 5 1 16,-2-3 0-16,4 1 0 15,-6-4 0-15,4 0 0 16,-4 7 0-16,0-7 1 16,0 0-1-16,4 0 0 0,-4 0-2 15,0 4 2 1,5-4 0-16,-5 4 0 0,4 0 0 15,1 0-2-15,-1-3 2 16,-4 4 0-16,1-1 0 16,4 0 0-16,-5 0 2 15,3-4-2-15,-3 2-2 16,0 1 1-16,4 2 2 16,-4-2 1-16,4 1-2 15,-4-4 1-15,0 4-4 16,5-4 3-16,-5 0 0 15,0 0-1-15,0 0 0 0,0 0 1 16,0 0 0-16,1 0 1 16,-1 4-4-16,0-4 6 15,0 3-5-15,0-3 2 16,0 0 0-16,0 0 1 16,0 2 1-16,0-2-2 15,0 0 0-15,4 6 0 16,-4-6-1-16,0 4 1 15,0-1 0-15,0-3 0 16,0 0-2-16,0 0 2 16,0 0-3-16,0 0 3 15,0 0-2-15,0 0 1 16,0 0 1-16,5 6 0 16,1-2-3-16,-2 3 3 15,-4-3 0-15,4-1 0 0,-4 1 0 16,5-4 0-16,-5 0 0 15,0 4-1-15,4-4 0 16,-4 4 1-16,0-4 0 16,4 2 0-16,-4-2 1 15,0 0-1-15,0 6 0 16,0-6 4-16,0 0-7 16,0 0 3-16,0 0-2 15,0 0 2-15,0 0 2 16,0 0-2-16,0 1 0 0,5-1-1 15,-5 6 2 1,0-6-2-16,0 0 2 0,0 0-2 16,0 0 1-16,0 0-2 15,0 0 2-15,0 0 0 16,0 6 0-16,0-6 0 16,8 0 0-16,-8 4 0 15,5-1 0-15,-5-3-2 16,0 0 3-16,0 0-1 15,0 0 0-15,0 0-1 16,0 0 1-16,0 0 1 16,0 0-1-16,0 0 0 15,0 0 1-15,0 0-1 16,0 0-1-16,0 0 1 16,0 0 0-16,0 0 0 0,0 0 0 15,0 0-1-15,0 0 1 16,0 0 0-16,0 0 0 15,0 0-1-15,0 0 1 16,0 0-7-16,0 0 7 16,0 0 2-16,0 0 0 15,0 0-2-15,0 0-2 16,0 0 2-16,0 0 0 16,0 0 0-16,0 0 0 15,0 0 2-15,0 0-2 16,0 0 1-16,0 0-2 15,0 0 2-15,0 0-2 0,0 0 1 16,0 0 0-16,0 0 0 16,0 0 1-16,1 8-2 15,-1-5 1-15,5-3 0 16,-5 0 0-16,0 4 1 16,4-4-1-16,0 0 0 15,-4 0 0-15,0 0 0 16,0 4 0-16,0-4 0 15,0 0 0-15,0 0 0 16,0 0 1-16,0 0-1 16,0 0 0-16,0 0-1 15,0 0 0-15,0 0 1 16,0 4 0-16,0-4 0 0,0 0 0 16,5 0 0-16,-5 0 0 15,2 0 0-15,6 0 0 16,-8 0 0-16,4 0 0 15,0 0 0-15,-4 0 0 16,0 1 0-16,0-1 0 16,0 4 0-16,0-4 0 15,0 0 0-15,0 0 0 16,0 0 2-16,0 0-2 16,0 0 0-16,0 0-1 15,0 0 1-15,0 0 0 16,0 0 0-16,0 0 0 15,0 0 0-15,0 0 0 16,0 0 0-16,0 0 0 0,0 0-1 16,0 6 1-16,5-6 0 15,-5 0 0-15,0 4 0 16,0-4 0-16,0 3 1 16,0-3-2-16,4 0 2 15,-4 0-1-15,0 0 0 16,0 0 0-16,0 0 0 15,0 0 0-15,0 2 0 16,0-2 0-16,0 0 0 16,0 0 0-16,0 0-1 15,0 0 1-15,0 0 0 16,0 0 0-16,0 0 0 16,0 4 0-16,0-4 0 15,5 0 0-15,-5 0 0 16,0 0 2-16,4 0-2 0,-4 0-1 15,0 0 1-15,0 0 0 16,0 0 0-16,0 0 0 16,0 0 0-16,0 0 0 15,0 0 0-15,0 0 1 16,0 0-2-16,0 0 1 16,0 4 0-16,0-4 0 15,0 4 0-15,0-4 0 16,1 3 0-16,-1-3 0 15,5 4 0-15,-5-4 0 0,4 0 0 16,-4 3-1-16,0-3 1 16,4 4 0-16,-4-4 0 15,5 0 1-15,-5 0-1 16,3 2 1-16,-3-2-2 16,0 4 1-16,0-4 0 15,0 0 0-15,0 0 0 16,0 0 0-16,4 5 0 15,-4 0 0-15,4-5 0 16,4 0 0-16,-8 0-1 16,4 5 1-16,-4-1 0 15,4 4 0-15,1-4 0 16,-1-1 1-16,0 1-2 0,-4-1 2 16,6 1-2-1,3 0 2-15,-9-1-1 0,3-3 0 16,-3 2-1-16,0-2 1 15,0 0 0-15,0 0 0 16,0 0 0-16,4 0-2 16,-4 0 5-16,0 0-2 15,0 0-1-15,0 0 1 16,0 0-1-16,0 0 0 16,0 0 1-16,0 0-1 15,0 0-1-15,0 0 1 16,0 0 1-16,0 0-1 15,0 0 0-15,0 0-1 0,4 0 1 16,-4 0 0-16,0 0 2 16,5 0-4-16,-5 0 4 15,0 0-4-15,0 0-1 16,0 4-24-16,6 13-23 16,-1 2 16-16,0 7-47 15,-5 4 5-15,0 0-15 16,0-11-125-16</inkml:trace>
  <inkml:trace contextRef="#ctx0" brushRef="#br0" timeOffset="139744.97">2456 4179 499 0,'0'0'6'0,"0"0"13"15,0 0 68-15,0 0-9 16,0 0-19-16,0 0-21 16,0-14-15-16,0 1-3 15,0-11-9-15,6 0-6 16,14 6 7-16,9 0-4 15,-3 4-8-15,12 3 1 16,-4 7 1-16,4 4-4 16,13 0 8-16,-8 0-10 15,5 29 8-15,-3 11-4 16,-8 4 1-16,3 0 1 16,-12 9 5-16,-5-7-7 0,-4-5 4 15,-6-4-4-15,-6-4 11 16,-3-15-11-16,4-5 4 15,-8-11 0-15,0 3 11 16,0-5 3-16,0 0-5 16,0 0 9-16,0 0 9 15,0 0-9-15,0 0-2 16,0-10-14-16,-16-17-6 16,-10-7-2-16,0 1 2 15,1-6 0-15,12-8 0 0,4-1 0 16,5-6 0-1,4-8 0-15,0 2-7 0,0-5 7 16,17 5-11-16,6 2 8 16,5 14 0-16,-1 9-4 15,1 8 7-15,0 10-2 16,-2 7-2-16,6 2 0 16,-5 8 1-16,9 0-7 15,-4 0 8-15,6 4 2 16,3 24 0-16,-6 6 0 15,2 1 0-15,-6 5 0 16,2 0 4-16,-7 7 2 16,-1 4-4-16,-8-5-2 0,2 5 2 15,-3-5-1 1,4 5 3-16,-7-10-1 16,-2 6 0-16,5-4 0 0,-1-4 0 15,3-1 3-15,-1-1-4 16,1-3-2-16,-2-4 1 15,-3-6 7-15,-5-4-8 16,-3-6 3-16,-1-7-2 16,0-1-1-16,1-6 0 15,-4 0 4-15,4 0-4 16,-5 0 0-16,0 0 0 16,0 0 2-16,0 0-2 15,0 0 2-15,0 0-2 16,0 0-8-16,0 0 6 0,0 0-33 15,13 0-31-15,10 0-41 16,4 0-11-16,1-3-186 16</inkml:trace>
  <inkml:trace contextRef="#ctx0" brushRef="#br0" timeOffset="139972.36">4571 3934 682 0,'0'0'114'15,"0"0"-102"-15,0 0 43 0,0 0 6 16,0 0-32-16,0 0-19 16,0-10-7-16,0 10-3 15,0 0-8-15,0 0-53 16,-16 25-51-16,-28 22-326 15</inkml:trace>
</inkml:ink>
</file>

<file path=ppt/ink/ink37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2:41.81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16 4 184 0,'0'0'44'16,"0"0"-21"-16,0 0 26 16,0 0-11-16,0 0-23 15,0 0-11-15,-16-5-4 16,16 5 0-16,0 0-1 16,0 0 1-16,0 0 6 15,24 0-5-15,8 1 43 16,18 12-14-16,0-8-12 0,5 3 2 15,5-3-9-15,4 2 12 16,0-7-18-16,-5 4 16 16,-2-4-9-16,-2 0 10 15,0 0-14-15,0 0 3 16,0 0-10-16,0 2 0 16,0 2 1-16,-1-4 1 15,-3 7-1-15,-2-7-2 16,-7 4 0-16,2-4 3 15,2 0 0-15,0 0 3 16,-2 0 9-16,-5 0-9 16,-4 0-5-16,1 0 5 0,2 0-1 15,-2 0-4-15,0-4 4 16,-4 1 7-16,-4-1-10 16,-9 0-2-16,5 4 0 15,-8 0 1-15,6-2 0 16,-9 2-1-16,2 0 6 15,4-4-6-15,-2 4 0 16,-4 0 0-16,6-7 1 16,4 7-2-16,-6-1 3 15,5-3-4-15,-6 4 4 16,6-4 0-16,-8 0-2 16,-2 4 0-16,-2 0 0 15,0 0-1-15,-5 0 1 0,-1 0 0 16,0 0 0-1,1 0-1-15,-4 0 2 0,4 0-2 16,-5 0 2-16,2 0-1 16,3-1 0-16,-5 1 0 15,4 0 0-15,-4 0 1 16,0 0-2-16,5 0 1 16,0 0 0-16,0 0 0 15,-1 0 0-15,2 0 0 16,-2 0 0-16,-4 0 0 15,5 0 1-15,-5 0-1 16,4 0-1-16,-4 0 1 0,0 0 0 16,4 0 0-1,-4 0 0-15,5 0 0 0,-5 0 0 16,4 0 0-16,5 0 0 16,-4 0 0-16,0 0 0 15,4 0 0-15,1 0-1 16,-6 0 1-16,5 0 1 15,-5 0-1-15,0 0 0 16,1 0 0-16,-1 0 0 16,-2 0 0-16,6 0 0 15,0 0 0-15,-4 0 0 16,7 0 0-16,-6 0 0 16,-5 0 1-16,9 0-1 15,-5 0-1-15,-4 0 1 16,4 0 0-16,-4 0 0 0,0 0 5 15,0 0-3-15,0 0 2 16,0 0-3-16,0 0 6 16,0 0-7-16,0 0-3 15,0 0-15-15,0 0-40 16,-13 0-75-16</inkml:trace>
</inkml:ink>
</file>

<file path=ppt/ink/ink37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2:42.50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92 45 0,'0'0'83'15,"0"0"-66"-15,0 0 13 0,0 0 1 16,0 0-1-16,0 0-11 16,39 0 15-16,-23 0-11 15,-7 0-7-15,5 0-1 16,-1 0 6-16,3 0 3 16,0 0-9-16,3 0-4 15,1 0 9-15,5 0-12 16,1 0-3-16,0 0 16 15,3 0-13-15,-6 0 2 16,5 0-4-16,0 0 2 16,3 0 1-16,0 0 2 0,7-6 3 15,-8-1-6-15,3-3 4 16,-9 1 4-16,12 1-10 16,-13 1-3-16,10 0 7 15,1-3-10-15,-11 7 0 16,5-5 1-16,-7 4 4 15,-6 4-4-15,4-8-1 16,-6 8 0-16,1-3 0 16,4 3 0-16,-7 0 0 15,1 0-6-15,5 0 6 16,-7 0 0-16,-2 0 0 16,-4 0-2-16,0 0-17 0,-4 0 2 15,0 0 3 1,0 0-16-16,0 0-4 0,0 7-45 15,-11 2-69-15</inkml:trace>
</inkml:ink>
</file>

<file path=ppt/ink/ink37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2:43.51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0 122 112 0,'0'0'45'0,"0"0"-34"15,0 0 9-15,0 0-8 16,0 0 1-16,0 0-8 15,24-40 0-15,-16 36 8 16,-3 1-8-16,8 3-5 16,-3-4 1-16,3 1 8 15,1 3-9-15,0-4 17 16,4-2 0-16,3 6 6 16,-1-4-8-16,3 1-8 15,-3-5-6-15,5 4-1 16,-7 0 3-16,0 0-1 0,6 1 5 15,-11 3-5-15,1 0-2 16,9 0 1-16,-5 0 4 16,1-4 0-16,1 4-5 15,0 0 2-15,-5 0 2 16,-2 0-3-16,-2 0 1 16,-2 0 2-16,3 0 2 15,-4 0-5-15,3 0 0 16,-4 0 3-16,2 0 3 15,-5 0-3-15,2 0 4 16,-2 0-8-16,6 0 9 16,-10 0 11-16,5 0-15 0,-5 0 1 15,0 0 12-15,0-3-16 16,0 3-1-16,0 0 3 16,0 0-3-16,0 0-1 15,0 0 0-15,4-4-7 16,0 0-19-16,5 2-5 15,0-2-37-15,-5-3-30 16</inkml:trace>
</inkml:ink>
</file>

<file path=ppt/ink/ink37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2:47.24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 1061 241 0,'0'0'54'0,"0"0"-29"16,0 0 2-16,0 0 26 15,0 0 21-15,0 0-47 16,0 0 12-16,0-27-12 15,0 27-6-15,0 0 2 16,0-4-3-16,0 4-9 0,0 0-5 16,0 0-6-16,0 0-2 15,0 0 2-15,16 0-3 16,23-5 1-16,11 1 4 16,18-6-4-16,4 2 2 15,24-4 0-15,23-5 0 16,16-14 1-16,17 0-1 15,12-9 0-15,19-7 0 16,24-4 2-16,14 1-5 16,7-8 6-16,-1 10-6 15,-18-3 6-15,-12 4-6 16,-15 12 3-16,-14-5 0 16,-11-1 1-16,-12 8-1 15,-6-2 0-15,-10 4 0 0,-3 0 1 16,-1 2-1-16,3 1 1 15,-7 2-1-15,-10 1 0 16,-11 3 2-16,-4 7-2 16,-24-2-1-16,-11 6 0 15,1 4 1-15,-14 1 2 16,3-4-2-16,-7 7 0 16,-5-3 0-16,-7 2 0 15,-5 4 0-15,-7-4 0 16,-4 1 0-16,-5 3-1 15,-3-4 1-15,-3 4 0 16,-2 0 1-16,-3-3 6 16,0 3-4-16,0 0 7 0,0 0-1 15,0 0-6-15,0 0 1 16,0 0-4-16,0 0-4 16,4 0-17-16,-4-4-12 15,0-8-59-15,0-5-75 16,0-1-101-16</inkml:trace>
</inkml:ink>
</file>

<file path=ppt/ink/ink37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2:55.58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224 83 6 0,'0'0'245'0,"0"0"-189"15,0 0-45-15,0 0 65 16,0 0-15-16,0 0-17 15,0 0-15-15,-129-3 17 16,103-2-19-16,4 2-17 16,3 3 21-16,9 0-2 15,1 0-19-15,5 0 2 16,4 0 1-16,-5 0-4 0,1 0-5 16,4 0 1-1,0 0-4-15,0 0-2 0,0 0-6 16,0 0 5-16,0 0 1 15,0 0-3-15,0 0 4 16,0 0 0-16,0 0-1 16,9 0 1-16,4 3-3 15,7 5 3-15,-3-4-2 16,1-4 2-16,4 1-1 16,-2-1 1-16,12 5 1 15,-5 1-1-15,4-6 0 16,-2 0 0-16,-3 0 2 15,2 0-2-15,3 0 0 16,1 0 1-16,0 0-1 16,-1 3 0-16,2-3 0 0,-7 0 0 15,3 0 2-15,-3 0-2 16,3 0 5-16,-3 0-3 16,2 0-1-16,0 0 0 15,-1 0-1-15,-4 0 0 16,8 0 0-16,-2 0 1 15,1 0-1-15,-2 0 2 16,-1 0-2-16,1 0 0 16,0 0 0-16,-7 0 2 15,1 6-1-15,3-6-1 16,-4 0 0-16,-3 4 0 16,7-4 0-16,-8 0 0 0,6 0 0 15,0 0 1-15,-1 0-1 16,4 0 0-16,-1 0 0 15,2 0 1-15,-3 0 0 16,2 0-1-16,-3 0 0 16,9 0 0-16,-5 0 2 15,5 0-2-15,0 0 0 16,9 0 0-16,1 0 1 16,1 0 0-16,0 0-1 15,-16 0 3-15,14 0-3 16,1-10 0-16,-6 7 0 15,9-3 0-15,1 0 0 16,-1 6-5-16,5-4 5 16,5 1 2-16,4-2-2 0,5 2 0 15,0-4 5-15,-5 1-5 16,10-1-2-16,-1-7 2 16,-4 13 0-16,-5-11 2 15,0 5-2-15,-5 6 2 16,1-5-2-16,5 0 1 15,-2 6-1-15,-7-1-2 16,4 1 1-16,-15 0 2 16,10 0-1-16,-8 0 0 15,1 0 1-15,4 0-1 16,-1 0 1-16,5 0-1 16,1 0 0-16,7 0 0 0,5 0 0 15,-7 0 0-15,7 0 0 16,-5 0 0-16,1 1 0 15,-2 5 0-15,-3 0 0 16,0-6 1-16,-3 0-1 16,-5 1 0-16,-5 6 0 15,-6-3 0-15,-4 0 1 16,-2 0-1-16,-1-3 0 16,-3 3 0-16,3 1 0 15,-3 0 0-15,8-2 3 16,-4 1-3-16,8 2 0 15,-6-2 0-15,9-1 0 16,-7 5 1-16,8-5-2 16,-4 1 1-16,1 2 0 0,3 0 1 15,-14-3-1-15,13-3 0 16,-7 6-1-16,0-6 2 16,-2 4-1-16,4-4 0 15,-9 0 0-15,1 0 0 16,4 4 0-16,0-1 0 15,-2-3 0-15,8 3-1 16,-8-3-4-16,8 0 5 16,-6 5 7-16,0-5-7 15,3 0 0-15,-2 0 0 16,2 0 0-16,0 0 0 16,5 0-5-16,-3 0 4 0,8 0 1 15,1 0 2 1,-10 0 0-16,9 0-2 0,2 0-3 15,-2 0 3-15,5 0 0 16,8 0 0-16,-11 0 0 16,7 0 3-16,-4 0-2 15,5 0-1-15,1 0 0 16,-3 0-6-16,-2 0 5 16,-2 0 2-16,-4 0-1 15,2 0 2-15,-4 0 1 16,-1 0-3-16,5 0 0 15,-11 0 0-15,0 0 0 16,-1 0-6-16,0 0 6 0,1 0 6 16,-5 0-6-1,2 0 0-15,-11 0 0 0,-3 0 0 16,-2 0 0-16,2 0 0 16,-6 0 0-16,6 0 0 15,8 0 1-15,-9 0-2 16,-4 0 1-16,2 0 0 15,0 0 0-15,2 0 1 16,3 3-1-16,4 1 0 16,1-4-1-16,12 0 1 15,-6 0 0-15,13 0 0 16,-6 0 1-16,-6 0-1 16,-7 0 0-16,-5 0 0 15,-8 0 0-15,-9 0 0 0,-4 0-1 16,4 0 1-16,-4 0 1 15,0 0 0-15,0 0-1 16,0 0 0-16,0 0 0 16,5 0 0-16,-1 0 0 15,2 0 0-15,3 0-1 16,-2 0 1-16,4 0 0 16,-6 0-3-16,-1 0 6 15,5 0-6-15,-5 0 5 16,2 0-2-16,3 0 0 15,-1 0 1-15,0 0-1 16,-1 0 1-16,-7 0-1 16,4 0-1-16,-4 0 1 0,0 0 0 15,0 0 0-15,5 0 0 16,-5 0 0-16,4 0 0 16,-4 0 0-16,0 0-1 15,0 0 1-15,0 0 0 16,0 0 0-16,0 0 0 15,0 0 1-15,4 0-1 16,-4 0 0-16,0 0 0 16,0 0-5-16,0 0 10 15,5 0-5-15,-5 0 1 16,4 0-1-16,-4 0 0 16,0 0 0-16,0 0 0 0,0 0-1 15,0 0 2-15,0 0-1 16,0 0 0-16,0 0 0 15,0 0 0-15,0 0 0 16,0 0 0-16,0 0 0 16,0 0-2-16,0 0 2 15,0 0 0-15,0 0 2 16,0 0-2-16,0 0-6 16,0 0 6-16,0 0 5 15,0 0-3-15,1 0-3 16,-1 0 1-16,0 0 0 15,0 0 0-15,0 0 0 16,0 0-1-16,0 0 1 16,0 0 0-16,0 0 1 15,0 0-1-15,0 0 0 0,0 0 0 16,0 0 0-16,0 0 0 16,0 0-1-16,0 0 1 15,0 0 0-15,0 0 1 16,0 0-1-16,5 0 0 15,-5 0 0-15,0 0 0 16,0 0 0-16,0 0 0 16,0 0-1-16,0 0 1 15,0 0 0-15,0 0 0 16,0 0 1-16,0 0-2 16,0 0-4-16,0 0 5 15,0 0 4-15,0 0-4 0,0 0 0 16,0 0 0-16,0 0 2 15,0 0-4-15,0 0 2 16,0 0 0-16,0 0 1 16,4 0 0-16,-4 0-1 15,0 0 0-15,0 0 0 16,0 0 1-16,0 0-1 16,0 0-1-16,0 0 1 15,0 0 0-15,0 0 0 16,0 0-2-16,0 0 4 15,0 0-2-15,0 0 0 16,0 0 0-16,4 0-2 16,-4 0 2-16,0 0 0 0,0 0 2 15,0 0-2-15,0 0 0 16,0 0 0-16,0 0 0 16,0 0 0-16,0 0 0 15,0 0 0-15,0 0 0 16,0 0 0-16,0 0-1 15,0 0 1-15,3 0-5 16,-3 0 3-16,5 0-11 16,-5 0-4-16,4 0-20 15,-4 0 3-15,4 0-2 16,2 0-29-16,0 0-23 16,-6 0-64-16</inkml:trace>
</inkml:ink>
</file>

<file path=ppt/ink/ink37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3:50.87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8441-1761 318 0,'0'0'31'16,"0"0"-30"-16,0 0 37 15,0 0-6-15,0 0-31 16,0 0 7-16,25 105 45 15,-14-51-29-15,7 2 16 16,1 10-20-16,-4-5-6 16,1 3-12-16,-1-2-1 15,1-10 3-15,-3-5 3 16,-6-7-7-16,-2-10 0 0,-1-13-4 16,-4-10 8-1,0-7-4-15,0 0 0 0,0 0-2 16,0 0-5-16,0-23-64 15,0-16 29-15,-20-8 17 16,4-6-19-16,-2-1 1 16,4-8 36-16,-2 3-7 15,4-1 11-15,3 2-2 16,5 4 5-16,3 3 0 16,1 7 3-16,0 0 15 0,0 9-13 15,19 1 4 1,8 6 10-16,1-1-4 0,8 2-11 15,-6 0 11-15,10 9-11 16,0 6-3-16,1 8 1 16,4 4-1-16,1 0-1 15,8 0 0-15,4 0 7 16,7 8-6-16,6 5 4 16,9 6 3-16,-2 2-6 15,-7 0 9-15,-5-1 13 16,-11 0-9-16,-10 10-8 15,-6 5 4-15,-9 1 7 16,-4-1-13-16,-5 5 7 16,-4-1 3-16,-10-3-13 15,4 2 5-15,-7 1 6 0,-4-4-2 16,0 9 2-16,0-5 2 16,-22 10-2-16,-7-11 4 15,3-1-16-15,-12-4 2 16,4-1-3-16,-9-2 2 15,-4 0-1-15,-4-2-2 16,-9 0-1-16,-5-2-1 16,1-2-2-16,2-3-11 15,7-13 16-15,3 1-1 16,14-7-2-16,4-2 3 16,10 0-8-16,6 0-4 15,1 0-8-15,7 0-28 0,-2-2-58 16,4-20-136-16</inkml:trace>
  <inkml:trace contextRef="#ctx0" brushRef="#br0" timeOffset="435.11">8879-1582 285 0,'0'0'9'0,"0"0"-8"16,0 0 13-16,0 0 0 0,0 0-5 16,0 0 2-16,-4 188-1 15,4-157-1-15,0-2-9 16,0-5 1-16,0-6 0 15,11-2-1-15,2-16 0 16,3 0-1-16,3 0 1 16,6 0 2-16,-3-31-1 15,2 0 5-15,-9-3-6 16,-7 3-1-16,-5 1 1 16,-3 3 0-16,0 4 4 15,-3 5 8-15,-28 3 24 16,4 6-11-16,-9 3 5 0,3 6-20 15,7 0-7 1,3 0-3-16,2 0 0 0,5 23-24 16,6 5-45-16,1 2-46 15,-2-1-2-15</inkml:trace>
  <inkml:trace contextRef="#ctx0" brushRef="#br0" timeOffset="607.63">8879-1582 111 0,'7'228'28'0,"22"-216"33"0,-3-2-35 0,9 7-14 0,4 6 1 16,2 7 0 0,3-1-4-16,-1 2-8 0,-1 5-1 15,3-6-8-15</inkml:trace>
  <inkml:trace contextRef="#ctx0" brushRef="#br0" timeOffset="526.84">8879-1582 111 0</inkml:trace>
  <inkml:trace contextRef="#ctx0" brushRef="#br0" timeOffset="2437.97">9060 687 487 0,'0'0'0'0,"0"0"-27"16,0 0 17-16,0 0 6 0,0 0-80 15,0 0-203 1</inkml:trace>
  <inkml:trace contextRef="#ctx0" brushRef="#br0" timeOffset="2040.04">9024 796 200 0,'0'0'227'0,"0"0"-161"16,0 0-13-16,0 0 5 15,0 0-13-15,0 0-23 16,-85-8-20-16,76 8-1 16,0 19-1-16,8 3 0 15,1 1 1-15,0-4-1 16,0 1-1-16,0-6 1 0,0-1-4 15,19-1 3-15,2-2 1 16,4-6 0-16,0 5-4 16,-4-4 2-16,-3 7-1 15,-7-2 1-15,-2-6-7 16,-9 4 1-16,0-8 5 16,0 4 2-16,0 1-1 15,0 12 2-15,0-7 1 16,-9 8-1-16,-7-2 1 15,0 1-2-15,3-3 0 16,8-1-2-16,-4-3-57 16,9-10-163-16</inkml:trace>
  <inkml:trace contextRef="#ctx0" brushRef="#br0" timeOffset="2265.43">9194 858 396 0,'0'0'118'15,"0"0"-117"-15,0 0 6 16,0 0 9-16,0 0-16 16,0 0 10-16,0 100-9 15,7-70 1-15,2 6-1 0,-5-4 5 16,2 5-6-1,-6-12-51-15,0-10-137 0</inkml:trace>
  <inkml:trace contextRef="#ctx0" brushRef="#br0" timeOffset="1611.94">8840 764 293 0,'0'0'141'0,"0"0"-127"16,0 0-6-16,0 0 49 15,0 0-36-15,0 0-8 16,0 115 9-16,0-45-2 15,0 1-14-15,0 6 2 16,0 2 3-16,0-4-11 16,12-1 1-16,-4-8-1 15,-2-21 0-15,-2-15 1 16,-4-15-1-16,5-13 0 16,-5-2 0-16,0 0 1 15,0 0 9-15,0-23 0 16,-9-22-10-16,-13-16-2 0,2-14 2 15,-3 1 0-15,2-9-3 16,5 0-4-16,2-3-3 16,1 8 9-16,10 3-9 15,-1 5 9-15,4 22 1 16,0 1 0-16,0 12 0 16,0 4 10-16,7-4 0 15,16 3-8-15,9 1 8 16,7 5-8-16,0 8 0 15,11 7 8-15,-5 7-9 16,10 0-1-16,0 4 1 16,4-1 1-16,-4 1-2 15,-4 0 3-15,-3 0-2 0,-7 0-1 16,-6 0-7 0,-9 24 7-16,-2 4 1 0,1 8 5 15,-3 7-4-15,1 13 1 16,2 4 5-16,-5 3-6 15,-6-3-1-15,2-2 1 16,-4 0-2-16,1-7 0 16,-3 1 0-16,-1-6 0 15,-6-8 0-15,5-2 0 16,-8-8 0-16,0 0 2 16,0 1 0-16,0-7-1 15,0 0 0-15,-11 4-1 16,-28 1 0-16,-12 4 1 15,-6-4-1-15,-9-5 2 0,0-5-1 16,-5-8 1-16,12-1 3 16,8-8 9-16,8 0 6 15,14 0-8-15,7 0-4 16,4 0-8-16,15 0-5 16,-5 0 5-16,3 0-37 15,0 0-31-15,-8 0-86 16</inkml:trace>
  <inkml:trace contextRef="#ctx0" brushRef="#br0" timeOffset="3077.16">9060 687 301 0,'134'165'7'16,"-127"-165"-6"-16,8 0-1 15,5 10 0-15,5-1 6 16,2 11-6-16,-7-2 0 0,1 7 8 15,-7-6-4 1,2 12 0-16,-9-4-1 0,2 1 13 16,0-5-4-16,-8 1 1 15,8 0 12-15,-5-1-3 16,-1 1-12-16,2-1 6 16,8 2-6-16,-6-7-8 15,7 1-2-15,2-2 3 16,8-3-1-16,5-2-2 15,-8 1-2-15,8-1-1 16,-8-2-10-16,-2 3-10 16,-4-3 6-16,-6 3 0 15,-2 3 1-15,-7 3-2 0,0 2 18 16,0-1 0 0,0 3 0-16,0-8 7 0,-4-4 7 15,-8-5 18 1,1-6 29-16,7 0-7 0,-1 0-25 15,5-6-2-15,0-36-27 16,0-6-20-16,0-18-13 16,0-4 9-16,0 0-6 15,0 18 22-15,5 12 8 16,-1 9 0-16,-4 16 30 16,0 14 34-16,0 1 12 15,0 0-25-15,0 0-20 16,0 10-27-16,0 35-4 15,0 8 0-15,0 8 0 0,0-3 0 16,11-2 0-16,14-3 0 16,-3-9-12-16,3-10-39 15,5-11-15-15,-2-16-66 16,-1-7-84-16</inkml:trace>
  <inkml:trace contextRef="#ctx0" brushRef="#br0" timeOffset="3201.83">10070 1106 167 0,'0'0'252'0,"0"0"-252"16,0 0-75-16,0 0-82 0</inkml:trace>
</inkml:ink>
</file>

<file path=ppt/ink/ink37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3:48.80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699-203 211 0,'-20'17'20'0,"20"-30"-14"16,4 5 20-16,12 4-3 15,4 4-10-15,-1 0-6 16,-3 0-5-16,5 0 8 16,-3 4-9-16,-5 22 24 15,-5 3 6-15,-4 11-8 16,-4-1 2-16,0 0-2 15,0 1-11-15,0-9-9 16,0 0-2-16,-4-11-1 16,-1-1 0-16,5-7-48 15,-7-5-48-15,7-7-33 16</inkml:trace>
  <inkml:trace contextRef="#ctx0" brushRef="#br0" timeOffset="-251.47">699-203 315 0,'0'0'67'0,"0"0"-28"16,0 0 21-16,0 0-49 16,0 0 0-16,0 0-1 15,0 68 1-15,0-44 4 16,9 6-2-16,-2-3-6 15,2-3-6-15,-5-1 0 16,2-6-1-16,-2-6-22 16,1-4-43-16,-5-3-32 15,0-4-39-15</inkml:trace>
  <inkml:trace contextRef="#ctx0" brushRef="#br0" timeOffset="539.65">864 10 139 0,'0'0'59'0,"0"0"-28"16,0 0-19-16,0 0-6 16,0 0-2-16,0 0 5 15,90-174 2-15,-90 152 3 16,0 5 15-16,0 3 27 15,0 1 28-15,0 5-37 16,0 8 18-16,0 0-30 0,0 0-13 16,0 0-8-16,0 0-12 15,0 0-2-15,0 8-4 16,0 11 1-16,0 6 2 16,0-3 1-16,0-6 0 15,5-3-1-15,8 6-1 16,-6-9-3-16,6-2 4 15,-3-8-10-15,2 0 1 16,1 0-2-16,-1 0 6 16,-2-18 6-16,-2-8-2 15,0-8 1-15,-8 7 0 0,0 0 1 16,0 10 0-16,0-1 0 16,0 6 6-16,0 10 11 15,0-1 18-15,0 3 1 16,0 0-17-16,0 0-15 15,0 0-4-15,0 0-4 16,0 0-6-16,0 0 2 16,0 0 8-16,20 17 0 15,-1-3 0-15,1-3 0 16,5 3-2-16,-2-5 0 16,-1-3-46-16,2-2-30 15,-3-4-100-15</inkml:trace>
  <inkml:trace contextRef="#ctx0" brushRef="#br0" timeOffset="689.25">1266-177 410 0,'0'0'97'0,"0"0"-32"16,0 0 9-16,0 0-41 15,0 0-33-15,0 0-75 16,-17 0-309-16</inkml:trace>
  <inkml:trace contextRef="#ctx0" brushRef="#br0" timeOffset="-485.72">0 0 156 0,'119'163'85'0,"-132"-171"16"0,6 8-9 0,-2-3 0 15,5-3-25-15,4 2-23 16,0 2-11-16,0-1-18 0,0 3-11 16,0-8-4-16,0-6-5 15,8-3-7-15,23-6 10 16,3-5-4-16,7 2 4 15,-2-1-1-15,5-1-17 16,-8 4-2-16,-5-2 4 16,-11 12-1-16,-6 0 8 15,-5 10 1-15,-5 0 3 16,-1 4 7-16,-3 0 4 16,0 0 7-16,0 0 16 15,0 0-8-15,0 0 5 16,0 0-10-16,0 0-2 0,0 0 5 15,0 0-8 1,0 0-2-16,0 0-1 0,0 0 1 16,0 0-2-16,0 0-3 15,5 0-2-15,-5 0 1 16,0 0-2-16,0 0 8 16,0 0-7-16,0 0 0 15,0 0-4-15,0 0 0 16,0 0-4-16,0 0 7 15,4 0-16-15,0 0 1 16,2 0 12-16,4 0 2 16,-1 0 4-16,-8 0-5 15,4 0 3-15,-1 0 0 0,-4 0 0 16,0 0 1 0,0 0 3-16,0 0-4 0,0 0 1 15,5 0 0-15,-5 0-1 16,0 0 0-16,0 0 6 15,0 0-5-15,0 0-1 16,0 0 1-16,0 0 2 16,0 0-2-16,0 0 4 15,0 0-1-15,0 0-4 16,0 4-1-16,2 1 0 16,7 12-1-16,1 0 0 15,8 6 2-15,-2 1 0 0,-5 6 4 16,-1 6-4-1,-1-4 0-15,-5-2 0 0,-4-9 0 16,0-3 0-16,0-3 0 16,5-8-2-16,-5-3 2 15,0-4 3-15,0 0-2 16,0 0 7-16,3 0-3 16,-3 0 11-16,0 0-10 15,0-21 3-15,0-6-9 16,0-10 0-16,-16-4 3 15,1-2-7-15,4 4 6 16,-2 3-4-16,13 6-4 16,0 6-1-16,0 11 0 15,0 5-6-15,0 1-10 16,0 6 1-16,0 1 2 0,0 0 18 16,17 0-8-16,0 0 7 15,8 0 2-15,0 0 1 16,1 1-5-16,-6 14 3 15,-5-2-3-15,5 6 3 16,-7-5 1-16,-7 4 1 16,-2 0-4-16,-4 1 3 15,0-2 1-15,0 0 0 16,0 2 1-16,0-4 6 16,0 1 6-16,0 3 7 15,-6 3-4-15,-11-2-9 16,1-3-7-16,6-3 6 0,-6-3-5 15,7 1 4-15,5-5-5 16,1-7-4-16,3 0 2 16,0 0 2-16,0 0-29 15,0 0-15-15,0-26-70 16,0-14-165-16</inkml:trace>
  <inkml:trace contextRef="#ctx0" brushRef="#br0" timeOffset="-1582.18">0 0 487 0,'0'0'12'0,"0"0"-8"15,0 0 85-15,0 0-22 16,0 0-23-16,0 0-17 16,0 0-11-16,13-6-2 15,-13 6-12-15,0 0 4 16,1 6-7-16,4 22 2 15,3 0-1-15,0 0 1 16,-4 3-1-16,5-6 0 16,-6-6-1-16,1-5 2 15,5-5 1-15,-9-9-1 0,0 0-1 16,0 0 3 0,0 0 1-16,4 0 9 0,-4 0 0 15,0 0 6-15,0-9 3 16,0-22-18-16,0-4-4 15,0-4 0-15,-9 7-2 16,5-4 2-16,4 17 2 16,0 4-2-16,0 8-2 15,0 3 2-15,0 4 0 16,0 0-6-16,0 0 1 16,0 0-3-16,0 0-5 15,23 0 13-15,9 4-8 16,0 14 4-16,0 5 3 0,-2-2-7 15,-2 5 7-15,-5-5 0 16,-4-1-11-16,1 3 2 16,-7-8-7-16,-10-4-16 15,-3-8-26-15,0 3-1 16,0 3 9-16,0-1 6 16,-11-2-124-16,-14-6 50 15,3 0-79-15</inkml:trace>
  <inkml:trace contextRef="#ctx0" brushRef="#br0" timeOffset="-1546.28">0 0 156 0</inkml:trace>
</inkml:ink>
</file>

<file path=ppt/ink/ink37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4:00.93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-3053-3689 264 0,'0'0'51'0,"0"0"-47"16,0 0-3-16,0 0 39 15,0 0 26-15,0 0-36 16,210-143-5-16,-145 98 0 15,6-7-6-15,3 0 2 16,11 3-11-16,0-2 3 16,5-3-5-16,4 3 3 15,-2-3-7-15,-2 6-2 16,8 1 4-16,-3 4-6 16,0 7 1-16,-9 4-1 15,-21 6 0-15,-5 9 0 0,-15 6 7 16,-19 4-6-1,-7 7 0-15,-11 0-1 0,-2 0 1 16,-4 0-1-16,-2 0 2 16,0 0-2-16,4 0 0 15,5 0-7-15,-5 0 5 16,3 0 2-16,6 0 7 16,-3 0-7-16,11 14 2 15,-5 7-1-15,3-2-1 16,1 11 0-16,4 4 2 15,-9 1-2-15,5 9 8 16,1 0-5-16,-7 4 1 16,2-4 2-16,-6-9 3 0,-1-5-6 15,-3-9 8-15,-5-2-7 16,-1-10 3-16,5-1-3 16,-5-5 1-16,0-3-4 15,0 0 0-15,0 0 3 16,0 0-3-16,4 0 6 15,-4 0-4-15,0 0-1 16,0 0-2-16,0 0 0 16,0 0-18-16,0 0-49 15,0-15-130-15,-10-21-58 16</inkml:trace>
  <inkml:trace contextRef="#ctx0" brushRef="#br0" timeOffset="120845.87">39-4060 220 0,'0'0'47'16,"0"0"-26"-16,0 0 0 16,0 0 57-16,0 0-42 15,0 0 19-15,-75-122-11 0,52 99-8 16,-2 2-14-16,3-1-1 16,-7-3-12-16,-1 1 6 15,-4 2 3-15,0 2-15 16,3 1 11-16,-1 2-7 15,-3 0-4-15,1-1 14 16,-3-1-4-16,1 4-3 16,0 0-10-16,1 10 0 15,0 1 1-15,-4 4 0 16,-3 0 6-16,-3 0-4 16,-6 0-2-16,-2 7 0 15,-11 10-1-15,1 5 0 16,-5 1 6-16,-1 1-6 0,-11 10 0 15,-10 6-4-15,-6 4 2 16,2-5 2-16,0-3 0 16,1-1 1-16,6 3-1 15,4-10 0-15,5 1 0 16,-2-3 0-16,6 5 0 16,-7 3 0-16,1 1 6 15,0 1-12-15,11-6 11 16,9-2-9-16,5 2 4 15,3 5-1-15,-11 5 1 16,7-2-1-16,11-3 1 16,17-10 0-16,9-3-3 15,1 5 3-15,0-4 0 16,5 7 1-16,-12 1-1 0,1 7-1 16,-1-2 1-16,6-1 0 15,12-1 0-15,3-6 0 16,-1 5 0-16,5 4-2 15,0-6-1-15,0 6 3 16,0-2-1-16,12 1 0 16,7 2-1-16,1-6 1 15,5-3 0-15,-6-2 1 16,5 7 0-16,-2 0-1 16,3 0 1-16,4 10-1 15,-3 4-3-15,4-5 4 16,4-4 0-16,-8-6-2 0,3-5 2 15,1 13-1-15,1-12 1 16,9-1-1-16,-5 2 1 16,4-13 0-16,5 13 1 15,2-5-1-15,8-7 0 16,1 4-1-16,0-12 1 16,6 2 0-16,3-6 0 15,7-2 0-15,-2-1 0 16,7-3 3-16,7 0-3 15,-7 0 0-15,9 0 0 16,-4 0 0-16,-6 0 1 16,-5-9-1-16,-2-7-1 15,-8 3 1-15,-2-10 0 0,-2 0 0 16,-1 3 6 0,-8-3-5-16,-4 7-1 0,-1-3 0 15,3-6 0-15,-6 3-1 16,-4-1 3-16,0-1-2 15,-3 5 1-15,0 2-1 16,-9-1 0-16,0 1 2 16,6-14-4-16,6 0 4 15,0-9-2-15,5 3 10 16,-5 6-9-16,-4 1-1 16,1 2 6-16,-5 5-4 15,5-1 1-15,-4-6-3 16,2-2 1-16,2-1-1 0,-4-4 0 15,-5 11 5-15,0-2-5 16,-3 3 5-16,1-5-4 16,-7 0 6-16,2-8-4 15,-1 2-1-15,-1 1 3 16,-4-2-2-16,-5-1 2 16,3 3 2-16,0-4 2 15,0-1-9-15,2 1 8 16,-1-2-8-16,3-2-1 15,-1-5 1-15,2 1 0 16,-2 4 2-16,-7-1 3 16,0 5-4-16,-1-1 1 15,2 5-2-15,-5 5 3 0,0 7 7 16,0 2-1-16,0-1 19 16,0-2-16-16,0 3-5 15,-5-5-3-15,-2 4-4 16,-2 1 4-16,3-2-4 15,-2 2 3-15,-4 3-3 16,3-3 0-16,-2 3 2 16,2 0 7-16,3-2-7 15,-2 6-1-15,0 1 0 16,4 3 1-16,-5 6 0 16,5-5 2-16,-2 1 2 15,2 2-2-15,-8-5-2 16,-1 4 3-16,2-4-4 0,0 7 0 15,3-4-1-15,3 1 2 16,-2 3-2-16,-2-3 0 16,2 3 0-16,3 4 0 15,-1-2-1-15,1 2 2 16,0-3-1-16,4-1 0 16,-2 4 0-16,2 0 0 15,0 0 0-15,0-6 0 16,0 6 0-16,0 0 0 15,-4 0 1-15,4 0-1 16,0 0 0-16,0 0 0 16,0 0 0-16,-4 0 1 15,4 0-1-15,-5 0 0 0,5 0 0 16,0 0 0-16,0-2 0 16,0 2 0-16,0 0 0 15,0 0-1-15,0 0 1 16,0 0-34-16,0 0-86 15,28 0 20-15,23 15 25 16,15-9-110-16,17-6-50 16</inkml:trace>
</inkml:ink>
</file>

<file path=ppt/ink/ink37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3:57.33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1958 478 0,'0'0'2'0,"0"0"-1"0,0 0-1 15,0 0 30 1,0 0-5-16,0 0-20 0,64-40 1 16,-17 27-4-16,16-12 5 15,14-8 6-15,26-14-10 16,31-18 18-16,22-23-12 15,34-11 14-15,15-17-11 16,14 4 1-16,17-1-4 16,24 6-3-16,23 2 6 15,8-12-1-15,16-14-4 16,0 0-5-16,-17 5 7 16,-6 16-7-16,-28 15-2 15,-36 14 4-15,-27 19-4 16,-32 12 0-16,-32 18-2 15,-23 7 1-15,-35 7-1 0,-23 8 2 16,-26 3 0-16,-9 7 2 16,-9 0-2-16,-4 0 0 15,0 0-1-15,0 0 1 16,0 0-60-16,0 4-107 16,0 9-60-16</inkml:trace>
</inkml:ink>
</file>

<file path=ppt/ink/ink37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3:58.49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2457 468 0,'0'0'10'0,"0"0"-8"15,0 0 73-15,0 0 6 16,0 0-29-16,0 0-30 16,0 0-10-16,0 0-12 15,0 0 7-15,5-4-6 16,44-38 8-16,25-14 15 16,22-22-1-16,12-6-20 15,23-14 9-15,14-10 4 16,20-6-3-16,31 3 0 15,13-5-8-15,12 2 2 16,-2-8-1-16,-3-4-5 16,4-1 0-16,-11 4 0 15,-4 3-2-15,-21 13 2 0,-14 6-1 16,-21 6 2-16,-23 14 1 16,-11 3-1-16,-20 3-1 15,-15 19 10-15,-4 0 6 16,-12 2-5-16,-11 16 1 15,-11 6 4-15,-4 4 0 16,-16 13-9-16,-2-1 4 16,-7 9 2-16,-6 0-4 15,2 1-3-15,-8 6-2 16,8-1 0-16,3-5 4 16,1-2 2-16,-3 1-5 15,0-1-1-15,-4 4-1 0,-6 1-2 16,4-2-1-1,-4 5-1-15,5 0 3 0,-5 0-3 16,4 0 3-16,-4 0-3 16,0 0 0-16,3 0-4 15,-3 0 8-15,0 0-7 16,0 0 3-16,13 0-1 16,6 0 1-16,8-1-4 15,5 1-73-15,6-4-16 16,-18-8-206-16</inkml:trace>
</inkml:ink>
</file>

<file path=ppt/ink/ink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3:35.96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-117 1229 651 0,'0'0'6'15,"0"0"1"-15,0 0 39 16,0 0 37-16,0 0-19 16,0 0-24-16,-89 35-28 15,89-35-12-15,0 0-1 16,0 0-4-16,42 0 3 16,22 0 4-16,38-11 10 0,20-22-1 15,28-5 0-15,14-13 1 16,13-16-1-16,19 1 2 15,10 0 1-15,22 5-9 16,0-4 7-16,8-4-12 16,-8-1 0-16,4 1 0 15,-9-4 0-15,9 8 0 16,-7-5 0-16,1 4 1 16,-15 3 2-16,3 7-3 15,-9-8 6-15,-9 12-6 16,-9-7 0-16,0 1 0 15,-1 3-1-15,-1 0 1 16,-6-1 3-16,-18 6-1 0,-12 3-2 16,-13 0 0-16,1 0 0 15,-10 11 0-15,7-4-2 16,-4-3 2 0,0-3 4-16,4 0-4 0,3-7-3 15,1-1 3-15,-1 7 4 16,4-4 0-16,-5 1-4 15,5 7 0-15,-5-1 0 16,-2 4 0-16,-4 2 0 16,0 3 0-16,-9 3 1 15,-2 0-1-15,-8 5 1 16,-17 3-1-16,-4 0 0 16,-6 1-1-16,-12-5 1 15,2 1 0-15,6-1 0 16,9-5 0-16,6 4 5 0,10-10-3 15,-5 9 0-15,9-6-2 16,-3 7 3-16,-11-1-1 16,-10 6 2-16,-12 4-2 15,-13 10-1-15,-18 2-1 16,-6 3 0 0,-8 5 3-16,-8-4 2 0,-4-4 1 15,2 2-3-15,-5 6 1 16,5-4 3-16,6 0-2 15,-3-5 3-15,6 5-1 16,2 4-5-16,5-11 2 16,1 2 4-16,10-2-8 0,-6-1 7 15,-1 7-6-15,1-4 0 16,-5 0 2-16,-4-2 2 16,0 6-3-16,-1-3 4 15,-4 4-5-15,-3 3 7 16,-8-5-8-16,1 6 5 15,-11-4-5-15,1 4 0 16,-5 0 3-16,0 0-2 16,0 0 1-16,0 0 1 15,0 0-3-15,0 0 0 16,0-3-15-16,0 3-28 16,0-10-44-16,-34-12-95 0</inkml:trace>
</inkml:ink>
</file>

<file path=ppt/ink/ink38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3:58.70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9735 4651 854 0,'0'0'16'0,"0"0"-16"16,0 0 7-16,0 0 4 16,0 0-11-16,0 0-4 15,0 35-78-15,0-9-151 16,-49 2-214-16</inkml:trace>
</inkml:ink>
</file>

<file path=ppt/ink/ink38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4:13.18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52 19 489 0,'0'0'80'0,"0"0"-24"15,0 0 1-15,0 0 23 16,0 0-11-16,0 0-41 16,0 0-15-16,-52-19-4 0,52 19-8 15,0 0-1 1,0 45-11-16,0 25 11 15,4 16 0-15,21 8 3 0,-2 5-4 16,9-8 8-16,-1 11-10 16,-1 0 4-16,8 3-2 15,-12 4 1-15,3-6 0 16,-7 1 3-16,-6-21-2 16,-3-21-1-16,-3-27 0 15,-10-18 0-15,4-13 8 16,-4-4-8-16,5 0 3 15,-5 0 5-15,0 0-6 16,3 0-2-16,-3 0-12 16,8 0-86-16,-3-10-97 15,-5 6-207-15</inkml:trace>
  <inkml:trace contextRef="#ctx0" brushRef="#br0" timeOffset="-33185.24">-835-635 566 0,'0'0'3'0,"0"0"28"16,0 0 20-16,0 0 30 16,0 0-29-16,0 0-42 15,-50-26-10-15,50 26-11 16,0 27 0-16,0 29 8 15,13 16 2-15,11 8 1 16,-6 4 0-16,3-9 1 16,-7-6 2-16,7-15 0 15,-6-15-3-15,-6-9 0 0,0-11-4 16,-3-13 4-16,-6-2 0 16,0-4 4-16,0 0-4 15,0 0 3-15,0 0 12 16,0-21-8-16,-10-32-7 15,-19-11 0-15,4-29-5 16,7-19 8-16,1-12-7 16,16-10 3-16,1 6 0 15,0 10 1-15,0 24 0 16,0 23 0-16,10 22 1 16,1 20-1-16,18 6 0 15,6 10-10-15,12 3 8 16,27 2 1-16,10 8-1 0,14 0 1 15,15 0-1-15,1 0 2 16,0 0 0-16,-9 8-4 16,-15-5 4-16,-14 4 1 15,-7 1-1-15,-19 1-1 16,-6 8 1-16,-18 1 0 16,-1 0-3-16,-5 4-3 15,-1 4 1-15,-3 13 5 16,0 11 0-16,-6 7 1 15,-1 7 1-15,-5 1 14 16,0-4-5-16,-1-4-10 16,2 5 0-16,-1 0 1 15,0-6 5-15,-4-1-4 16,0-11-2-16,0-9 1 0,0-6 0 16,0-4 2-16,0 1 10 15,-13-5 9-15,-13 10 7 16,-15-4-8-16,-14 4-12 15,-8 0-1-15,-11-2 6 16,-8-7 4-16,-9-3-1 16,-8-6-1-16,5-6 4 15,4-3-5-15,15 0-3 16,15-4-11-16,18 0 4 16,19 0-6-16,11 0-4 15,4 0-3-15,-1 13-59 16,-7 18-62-16,-14 5-194 15</inkml:trace>
</inkml:ink>
</file>

<file path=ppt/ink/ink38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4:00.14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-3303-3452 300 0,'0'0'62'0,"0"0"-53"16,0 0-4-16,0 0 87 16,0 0-38-16,0 0-34 15,2 0-9-15,2 0 2 0,-4 0-6 16,4 0 2-16,5 0 9 16,-2 0-1-16,2-13 3 15,6 2 2-15,-1-5-18 16,4-1 0-16,5 3 6 15,4-9-5-15,8 9-3 16,-10-1-2-16,2 2 0 16,-1 0 1-16,-1 3-1 15,-5 3 0-15,-5 3 0 16,-3 1 0-16,-4 3 0 16,-1-4 0-16,2 2-3 15,1-2 3-15,3-2 3 0,11 2-3 16,-7-5-1-1,13-2 1-15,5-10 0 0,10-1 1 16,9-6 0-16,5-6-1 16,8 2 0-16,-3-4 7 15,1 2-3-15,-5 7 3 16,-5-3-2-16,-4 0-5 16,-5 6 12-16,-7-2-2 15,-3 5-10-15,-4-5 2 16,-4 9 4-16,-5-2-4 15,2 8-1-15,-5 5 1 16,-5-1-1-16,-4 3-1 0,-7 4 2 16,-4 0 4-16,0-6-6 15,0 6 1 1,0 0 0-16,0 0 2 0,0 0-3 16,0 0 2-16,0 0-1 15,0 0-1-15,0 0 0 16,0 0-6-16,0 0-31 15,0 0-18-15,0 0-43 16,-20 0-188-16</inkml:trace>
</inkml:ink>
</file>

<file path=ppt/ink/ink38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4:30.75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106 46 220 0,'0'0'30'0,"0"0"6"0,0 0 15 16,0 0-4-1,0 0-9-15,0 0 3 0,0 0 15 16,-73-51-1-16,69 51-5 16,-1 0-23-16,5 0 4 15,-7 0-3-15,3 0-15 16,-3 0-6-16,2 0-7 15,4 0-1-15,1 0-2 16,0 0 1-16,0 0 2 16,0 0-2-16,0 0-4 15,0 4 5-15,0 2 2 16,13-2-2-16,3 2 1 16,6-2 0-16,-1-1-1 0,4 4 1 15,-3 3 0 1,11-8 1-16,2 3-1 0,7 1 0 15,-7-1 4-15,11-5-1 16,-8 0-2-16,7 0 1 16,13 0 2-16,-3 0-3 15,9 0 0-15,4 0-1 16,5 0 0-16,-4 0 0 16,2 0 2-16,-10 0-2 15,3 0 4-15,-6 0-4 16,-7-5 3-16,0-1-1 15,-11 6 6-15,1-3-6 16,1 1 1-16,-7 0 0 16,-2-4 2-16,6 1-3 0,-1-1 2 15,-11 6-4 1,5 0 6-16,-8 0-6 0,7 0 0 16,0 0 0-16,-9 0-4 15,2 0 4-15,-2 0 0 16,3 0 1-16,1 0-2 15,1 6 1-15,5-5 0 16,-4 3 0-16,4 2 0 16,-5-4 6-16,5 3-6 15,3 6 0-15,-2-6-2 16,4-1 3-16,12 4-2 16,-3-3 2-16,5-1 0 15,1 1 1-15,4-1-2 0,-1 8 0 16,4-6 0-16,9 5 2 15,0-5 0-15,11 7-1 16,8-8-1-16,3 8 1 16,0-4 1-16,3 3-4 15,-6-4 0-15,13-4 0 16,3 0 2-16,3 3 2 16,8 0 2-16,1-7-5 15,5 6 2-15,1-6-1 16,2 0 4-16,-10 0-3 15,-22 0-1-15,-4 0-1 16,-1 0 1-16,-3 0 0 16,-1 0 1-16,-18 0 0 15,-10 0 2-15,-14 0-5 0,-9 0 4 16,-2 0-4-16,-10 0 2 16,-2 0-1-16,2 0 0 15,-2 0 1-15,-4 0 2 16,2 0-2-16,4 0-1 15,-2 0 1-15,6 0 0 16,5 4 0-16,4-1-1 16,9 7 1-16,1-5 1 15,5-1-1-15,4 0 0 16,-4-3 4-16,8-1-4 16,-7 0 0-16,11 0 0 15,11 0-2-15,12 0 4 16,5 0-4-16,14 0 4 0,-1 0-1 15,8-1 2-15,11-7-2 16,-1-3 0-16,4-6-2 16,5 3 1-16,-21 6 0 15,-16 0 0-15,-10 8-2 16,1-4 2-16,-3 1 0 16,17-2 0-16,0 5 0 15,-9 0 0-15,-12 0 0 16,-7 0 0-16,-15 0 1 15,-11 0 0-15,-11 0-2 16,-5 0 1-16,-6 0 0 16,-3 0-1-16,-6 0 3 15,13 5-3-15,-6-5 1 0,-2 0 0 16,8 0 1-16,-1 3-1 16,0-3-1-16,7 4 1 15,1-2 0-15,8 4 0 16,2-4 0-16,5 0 0 15,-3 9 1-15,9-8-1 16,-12-3 1-16,9 4-1 16,6-4 0-16,5 0-1 15,5 0 1-15,17 0 4 16,2 0-2-16,8 0-2 16,-5 0 1-16,-5 0-2 15,0 0 1-15,12-7-5 0,3-4 5 16,14 1 6-1,-5 1-5-15,-10 3 0 0,-15-2-1 16,-20 4 0-16,-23-5 0 16,-9 9-2-16,-9 0 3 15,-10 0-1-15,-1 0 0 16,-8 0-6-16,0 0 6 16,0 0 0-16,0 0-4 15,0 0-10-15,5 0-33 16,-1 0-28-16,-4 0-45 15,-17 0-94-15</inkml:trace>
</inkml:ink>
</file>

<file path=ppt/ink/ink38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4:33.01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29 232 0,'0'0'43'0,"0"0"-43"16,0 0 2-16,0 0 39 15,0 0-4-15,0 0 5 16,90 0 3-16,-61 0-33 16,3 0 45-16,4 0-27 15,-1 8-16-15,7 0-2 16,0-1 11-16,7-1-10 15,11-1 7-15,3-2-12 16,8-3 6-16,3 7 6 0,9-7-19 16,3 3 13-1,-4-3-6-15,10 0-4 0,-7 0 8 16,17 0-6-16,-2 0-1 16,9 0-5-16,1 0 8 15,-7 0-8-15,3 0 1 16,1 0 0-16,-5-3-1 15,-1 3 0-15,-6 0-1 16,6 0 1-16,-10 0 1 16,10 0 1-16,-12 0-2 15,-3 0 0-15,3 0 0 16,-8 0 0-16,-3 0 0 16,-1 0 7-16,-4 0-7 15,-7 0 0-15,-6 0 2 16,-1 0-2-16,-2 0 1 0,-2 0-1 15,3 0 0-15,-7 0-3 16,-2 7 7 0,-3-2-4-16,10-1 0 0,-3-3 0 15,2 3 0-15,0 1 0 16,-1-5 3-16,1 0-2 16,0 0-1-16,-5 0 0 15,-4 0 0-15,-7 0 0 16,-5 0 0-16,-7 0 0 15,5 0-3-15,0 4 2 16,0 0 2-16,-5 1-1 16,4 3 3-16,-4-7-3 0,5 10-4 15,5-9 4-15,5 5 0 16,-7 7 4-16,12-5-4 16,7 1 0-16,-6 3 3 15,11-5-2-15,15-8-1 16,18 0 4-16,18 0 26 15,18 0-4-15,-1 0-23 16,18-9 7-16,6-13-3 16,9 3-5-16,-2-5 16 15,-4 11-14-15,-6 4-3 16,-16 0 3-16,-13 8-2 16,-8-3 4-16,-12 4-4 15,-5 0-2-15,-7 0 0 16,-9 0 4-16,2 0-4 15,-6 0 0-15,2 0 4 0,-2 0 1 16,4 0-3-16,-8 5 1 16,5-1-3-16,-1 5 0 15,6-4 0-15,13-1 7 16,-6 0-6-16,13 0 2 16,9-4 1-16,-5 0-4 15,2 0 7-15,-10 0-5 16,4 0 0-16,-2 0-1 15,-1-4 5-15,2-5-3 16,0-8-2-16,-5 7-1 16,2-4 6-16,-6 1-6 0,-5-1 0 15,-1 8 0-15,-2-2 2 16,-8 1 0-16,5 0-1 16,-5 1-1-16,0 2 1 15,-1 1 2-15,-3-1-3 16,1 4 1-16,-2 0-1 15,7 0 1-15,-2 0-1 16,-3 0 1-16,3 0-1 16,1 0 1-16,5 0 0 15,3 0-1-15,-7 4 0 16,7 3-1-16,-2 3 1 16,5 0-1-16,7-2 1 15,2 4 0-15,6-5 3 16,-1-1-2-16,0 2 2 0,-10 2-6 15,-9 3 2-15,-11-8 0 16,-2 8 1-16,-13-4-1 16,-9-4 1-16,-1 8 1 15,-6-2-1-15,-4 0 0 16,0 4-3-16,1 0 2 16,-5-6 1-16,4 7 0 15,2 2 2-15,-6-1-3 16,5-2 2-16,-1 3-2 15,4-4 2-15,4-3-1 16,0 5 1-16,-3-5-1 16,-1-4 0-16,5 6 0 0,-2-1 0 15,6 3 0-15,-6-6 1 16,-6-1-1-16,-8 0 0 16,-4-2-1-16,-3-2 1 15,-7 2 0 1,-2 1-1-16,-4-1 1 0,-2-5 0 15,3 4 1-15,3 4 0 16,1-9-1-16,3 9-1 16,-2 0 1-16,6-4-1 15,-4 8 2-15,3-4-1 16,-3-1 1-16,-4-7-1 16,-4 6 0-16,-3-7 2 15,-5 0-7-15,0 0 8 0,0 0-3 16,0 0 2-1,0 0 1-15,0 0-6 0,4 0 3 16,-4 0 0 0,0 0-1-16,0 0 6 0,0 0-5 15,0 0 0-15,0 0 0 16,0 0 1-16,0 0-1 16,0 0 0-16,0 0 1 15,0 0 1-15,0 0-1 16,0 0-1-16,0 0-13 15,-17 0-19-15,-54 0-127 16,-54 0-236-16</inkml:trace>
</inkml:ink>
</file>

<file path=ppt/ink/ink38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4:34.40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0 48 0,'0'0'63'0,"0"0"-38"16,0 0 13-16,0 0-2 15,0 0-26-15,0 0 3 16,123 13 20-16,-106-13 7 16,-2 0-25-16,-2 0 7 15,-3 0-3-15,-5 0-6 16,-5 0 12-16,0 0 7 16,0 0-9-16,4 0 0 15,-4 0-1-15,0 0-8 16,0 0 16-16,0 0-15 0,0 0 6 15,0 0-12-15,0 0 2 16,0 0-1-16,0 0 2 16,0 0 0-16,0 0-2 15,0 0-8-15,0 2 2 16,0-2-4-16,0 0-1 16,0 0 1-16,0 0 0 15,0 0 0-15,0 0 0 16,0 0 4-16,0 0-4 15,0 0 0-15,0 0 0 16,0 0 0-16,0 0 0 16,0 0 0-16,0 0 0 0,0 0 0 15,0 0 0-15,0 0 0 16,0 0 2-16,0 0-2 16,0 0 3-16,0 0-6 15,0 0 3-15,0 0 0 16,0 0 0-16,0 0 1 15,0 0-1-15,0 0 0 16,0 0-1-16,0 0 1 16,0 5 4-16,0-5-4 15,0 0 0-15,0 4 0 16,0-4 0-16,0 6-4 16,0-6 4-16,0 0-10 15,0 5-10-15,0 3 15 0,-9 10-22 16,-1-1-7-1,1 3-22-15,1 4-75 0,2-6 35 16,-3-9-43-16</inkml:trace>
</inkml:ink>
</file>

<file path=ppt/ink/ink38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5:17.30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0 198 0,'0'0'34'0,"0"0"-19"16,0 0-1-16,0 0 7 15,0 0-1-15,0 0-8 16,0 0 0-16,0 0-11 16,0 0 2-16,0 0-1 15,0 0-1-15,0 0-1 16,0 0 4-16,9 0-3 15,-5 0-1-15,14 0 1 16,6 3 15-16,-2 5 6 16,11-2-16-16,-2 1 20 15,7-1 5-15,-7-1-26 16,10-1 12-16,-2 1-5 16,-1 2-7-16,4-3 3 0,-7-4-1 15,-2 0-1 1,-7 0 1-16,3 0 5 0,2 0 0 15,-8 0-2-15,13 0-9 16,-13 0 2-16,9 0-1 16,-10 0 4-16,11 0-6 15,-2 0-1-15,-2 0 1 16,6 4 1-16,-6 5 0 16,6-5-1-16,7 1 1 15,1-4 6-15,9 7-6 16,-2-8 9-16,-4 0-2 15,-1 4-8-15,6-4 7 0,2 0-5 16,7 0 2 0,-1 0-3-16,1 0 1 0,-5 5 1 15,5-5-3-15,-8 6 0 16,7-2 0-16,-2 1 2 16,7 4 3-16,7-6-5 15,-2 4 0-15,7-7 0 16,3 5 2-16,-6-1 0 15,-5 5-2-15,5 0 2 16,-9-5-2-16,-1 2 4 16,-3 1-10-16,8 0 6 15,0-7 0-15,-4 0 0 16,10 0 5-16,-1 0-5 16,-1 0 0-16,11 0-1 0,-6 0 2 15,5-7-1-15,-9 0 2 16,-1 2-2-16,-1 4 2 15,-11 1-2-15,-4 0-3 16,-2 0 3-16,-12 0 0 16,2 0 0-16,-2 0 1 15,-9 0-1-15,6 0 2 16,3 0-1-16,-5 0-1 16,-1 0 0-16,0 0-1 15,5 0 1-15,1 0 0 16,-6 0 0-16,9 0-2 15,-3 0 4-15,-3 0-1 16,12 0 0-16,-9 0-2 0,-1 0 0 16,4 1 1-16,-3 8 0 15,-7-2 0-15,7-4 1 16,-6 5 0-16,5-4-1 16,5-3 0-16,-10 6-2 15,11-1 2-15,-7 1 0 16,4 4 0-16,-7 0 0 15,6-1 0-15,1 3 0 16,1-4 0-16,-2 6 0 16,4-11 0-16,0 15 1 15,8-10-1-15,4-1 0 16,5 6 0-16,9-8 0 16,-14 4 0-16,14-2 1 15,-14-3-1-15,-4-1 0 16,0 3-4-16,-10-7 4 0,2 4 0 15,7-4 0-15,-14 7 0 16,5-7 0-16,-7 0 0 16,-6 6 0-16,-5-6 2 15,-8 0-2-15,1 0 0 16,-5 0 0-16,4 0-2 16,-5 7 2-16,2 3 0 15,5-5 0-15,9 3 0 16,16 0 0-16,10-1 0 15,-4-6 2-15,-1 4-2 16,-1-1 0-16,1 0 0 16,4 1 0-16,-3-5 0 0,-1 0 1 15,-9 0 1-15,-5 5-2 16,-6 4 0-16,-12-5 4 16,4 6-9-16,-5-1 5 15,1-1 0-15,8 8 5 16,5-12-5-16,-1 11 0 15,1-11 1-15,-5 5-1 16,-4-2-5-16,-4-1 4 16,2 4 1-16,-1 3 3 15,-1-6-3-15,1 1 0 16,-4-8 3-16,1 14-3 16,1-6 0-16,1 1-1 15,8 1 1-15,-5-5 0 0,-3 4-4 16,4-3 4-16,-10-2 0 15,6-4 0-15,4 4 0 16,-4 1 0-16,6 5 4 16,-5-10-8-16,-3 5 4 15,1-1 0-15,1 0-1 16,4 0 1-16,-1 0 0 16,7-1 1-16,-12 1 5 15,2-1-6-15,1 1-1 16,0-4 0-16,-1 2 1 15,2-2 0-15,-1 4-4 16,2-4 4-16,1 0 0 0,4 4 0 16,-9-4 0-1,4 3 0-15,-2 0 4 0,-3-3-2 16,1 4-4-16,-5-4 2 16,3 0 0-16,-6 5-2 15,-1-5 0-15,-1 4 2 16,-5-4 0-16,2 0 2 15,3 0-4-15,-2 0 6 16,4 0-4-16,-1 0 0 16,1 0 0-16,-3 5-4 15,2-5 4-15,-3 0 0 16,-2 0 4-16,-4 0-4 0,0 0-4 16,0 0 4-1,0 0 0-15,0 0 4 0,0 0-4 16,0 0 0-16,0 0 0 15,0 0 1-15,5 0 0 16,-5 0-1-16,4 0-4 16,-4 13-61-16,0-7-129 15,-9-6 53-15</inkml:trace>
</inkml:ink>
</file>

<file path=ppt/ink/ink38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5:20.29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0-1 39 0,'0'0'56'0,"0"0"-31"0,0 0 4 16,0 0-17-16,202 0 3 16,-162 0-5-16,-2 0 5 15,-3 0-4-15,3 0-3 16,-8 0 1-16,8 0-6 16,-2 14 4-16,0-5-5 15,7 2 1-15,9-4 4 16,3-1 4-16,10-6-7 15,6 0 7-15,3 0-1 16,13 0-2-16,-10 0-4 16,4 0 2-16,8 0 6 0,-12 4-11 15,0-1-1-15,-1-3 5 16,-6 0-1-16,5 0-3 16,1 0 2-16,-8 0-1 15,0 0 2-15,-14 0-4 16,5 0 1-16,-3 0 1 15,-7 0-2-15,-3 0 0 16,-7 0 0-16,8 0 0 16,-5 0 2-16,-1 0-2 15,14 0 1-15,-2 0 5 16,2 0-4-16,-8 0 2 16,-7 0-3-16,1 0 3 0,-2 0-4 15,0 0 11-15,-2 0-8 16,-3 0-2-1,4 0-1-15,-7 0 0 0,6 0 6 16,3 0-2-16,-3 0 0 16,-5 0 2-16,9 0-5 15,-8 0-1-15,2 0 2 16,-2 0-2-16,-1 10 0 16,4-9 0-16,-1-1 0 15,12 0 0-15,-5 4 0 16,3-4 8-16,4 0-8 15,2 0 0-15,-5 0 1 16,-2 0 0-16,2 0 1 16,1 0 1-16,-7 0 3 15,5-4-4-15,-3-3 1 0,-7-4 6 16,7 9-9-16,-14-2 1 16,4 4-1-16,-1 0 0 15,1 0 0-15,-1 0 0 16,2 0 0-16,-2 0 1 15,6 0-1-15,-15 0 0 16,1 0 0-16,5 0 0 16,2 0 0-16,8 0 1 15,-6 0-1-15,0 0 3 16,-10 0-3-16,2 0 0 0,7 4 1 16,2 5-2-1,-7 1 2-15,8-5-2 0,-7-1-4 16,4 0 5-16,14 4 0 15,1-8 0-15,0 4 1 16,-1-1 7-16,6-2 2 16,3 8-8-16,-3-5-2 15,4-4 1-15,-10 5 5 16,1-5-5-16,3 0 10 16,-4 5-9-16,5-1 3 15,-8 5-3-15,1-3-2 16,1-2 5-16,-8 1-4 15,-5-1 4-15,-2 4-5 16,-3-1 7-16,0-2-3 16,-6-1-2-16,-1-4-2 0,1 9 0 15,-4 1 1 1,6-6-1-16,-8 5 0 0,2-2 0 16,0-1 1-16,2 4-1 15,4 4 0-15,7 0 0 16,-3 0 2-16,3-4 2 15,1 3-4-15,3-4 1 16,-1 0-1-16,0 1 0 16,0-1 4-16,-6 1-4 15,6-5 1-15,0 3-1 16,0-4 8-16,-1-4-8 16,3 4 9-16,0-4 2 15,-4 0-11-15,5 0 4 16,-3 0-3-16,0 0-1 0,0 0 1 15,-2 0-2-15,-5 0 2 16,-2 0-1-16,-1 0 7 16,5 0-7-16,-9 0 0 15,1 0 0-15,4 0 0 16,-14 0 0-16,5 7 0 16,-1-7 0-16,2 3 1 15,-2 3-1-15,6-2 0 16,1 0 0-16,4-1 0 15,0 4 0-15,-7-2 0 16,6-5 2-16,-5 4-2 0,1-4-2 16,4 0 2-1,3 0 0-15,-4 0 3 0,11 0-2 16,-7 0-1-16,-1 0 1 16,-11 0 4-16,2 0-5 15,-1 0 0-15,-1 0 0 16,-1 0 0-16,-3 0-1 15,2 0 2-15,-2 0 0 16,9 0-1-16,-2 0 0 16,-3 0 0-16,7 0 0 15,0 0 0-15,-3 5 0 16,3-5 0-16,-5 6 1 0,3-6-1 16,-6 0 0-1,3 0-1-15,-11 3 1 0,10-3 0 16,-2 0 0-16,-7 0 0 15,5 0 0-15,0 0-1 16,-3 0 2-16,-3 0-2 16,0 0 2-16,0 0 0 15,-5 0-1-15,4 0 0 16,-4 0 0-16,0 0 0 16,4 0 1-16,-4 0-1 15,0 0 0-15,0 0 1 16,0 0 1-16,0 0-2 15,0 0 7-15,0 0-3 16,0 0 6-16,0 0-1 16,0 0-4-16,0 0 2 0,0 0-4 15,0 0-2-15,0 0 4 16,0 0-5-16,0 0 1 16,0 0-8-16,0 0 14 15,0 0-13-15,0 0 12 16,0 0-6-16,0 0 0 15,0 0-6-15,0 0 6 16,0 0 5-16,5 0-5 16,-5 0 0-16,0 0 1 15,0 0-1-15,0 0 0 16,0 0 0-16,0 0 0 16,0 0 0-16,0 0 0 0,0 0 0 15,0 0 0-15,0 0 0 16,0 0 0-16,0 0 0 15,0 0-3-15,0 0 3 16,0 0 3-16,0 0-3 16,0 0 1-16,0 0-1 15,0 0 3-15,0 0 3 16,0 0-2-16,0 0 10 16,0 0-3-16,0 0-4 15,0 0-6-15,0 0 1 16,1 0-2-16,-1 0 0 15,3 0 0-15,-3 0 0 16,0 0 0-16,0 0-1 16,0 0-1-16,0 0 2 15,0 0 2-15,0 0-1 16,0 0-1-16,0 0 0 0,0 0 0 16,0 0 0-16,4 0 0 15,1 0 0-15,-5 0 0 16,0 0 0-16,0 0 0 15,0 0 0-15,0 0-3 16,0 0 3-16,0 0 2 16,0 0-2-16,0 0 0 15,0 0 0-15,0 0-1 16,0 0 1-16,0 0-3 0,0 0 3 16,4 0 0-1,-2 0-10-15,-2 0 2 0,0 0-8 16,0 0-5-16,0 0 7 15,4 0-24-15,0-3-21 16,8-3-9-16,4 6 2 16,1 0-43-16,9-5-12 15</inkml:trace>
</inkml:ink>
</file>

<file path=ppt/ink/ink38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5:39.09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0 430 193 0,'0'0'40'0,"0"0"-18"0,0 0-17 16,0 0 16-16,0 0-3 16,0 0-6-16,0 0-6 15,0 0 8-15,0 0-1 16,0 0-8-16,0-6-3 15,4-1-2-15,-4 7 1 16,12 0-1-16,-8-4 3 16,1 4-6-16,3 0 3 15,-3 0 0-15,3 0 0 0,1 0 0 16,-4 0 0 0,9 0 0-16,14 0 0 15,3-17 0-15,10-3 71 16,6 0-22-16,-8-2-48 0,3 7 0 15,0-8 1-15,3 5 1 16,0-1 0-16,1 1-2 16,-2 4 1-16,-2 0-4 15,-9 4 2-15,2 7-1 16,-2-4 2-16,-2 0-1 16,-5 2 0-16,-6 4-1 15,-2 1-3-15,-5 0 2 16,0 0 2-16,7 0 0 15,10 0 3-15,8 0-3 16,-2 0 0-16,5 0-1 16,1 0 1-16,-3 0 0 15,12-4 0-15,0-5 0 0,4 0-4 16,-7 0 4-16,4 2 0 16,-7-1 0-16,-3 2 2 15,2-1-2-15,-2-4 0 16,-8 3 2-16,4 3-1 15,-16 5-1-15,-2-5 0 16,-2 5-3-16,-5 0 2 16,-5 0 1-16,7 0-6 15,8 0 4-15,5 0 1 16,8 0 0-16,10 0 1 16,7 0 1-16,6 0-1 0,6 0 0 15,11 0 0-15,-1 0 1 16,6 0-1-16,-12-8-2 15,-6-1 2-15,-8-5 1 16,-4 8-1-16,-6-5 0 16,0 7 0-16,2 1 2 15,-11 1-5-15,9-2 3 16,-9 4 0-16,13 0 2 16,2 0-2-16,4 0 0 15,13 0 0-15,9 0 1 16,2 0-2-16,3 0 1 0,4 0-2 15,-8 0 2 1,2 0 0-16,0 0 0 16,-3 0-2-16,0 0 2 0,-1 0 0 15,-6 0 2-15,3 0-4 16,-11-4 4-16,-3-3-2 16,-8 0 0-16,0 3 2 15,-12 0-2-15,3 0-2 16,-8 4 2-16,0 0 0 15,0 0 1-15,-4 0-1 16,4 0 0-16,-8 0 0 16,0 0 1-16,3 4-1 15,-3 7 0-15,3-4 0 0,1 7 0 16,4-1-1 0,-4-2 0-16,8 3 1 0,-6-5-3 15,8 5-3 1,-5 3 6-16,4 2-1 0,6 1 1 15,-4-2-2-15,5 3 1 16,-1-2-2-16,6-4-4 16,-7 5 1-16,2-2 4 15,5 4-6-15,-8-3 5 16,5 5 0-16,2-1 0 16,0-3-4-16,-5-4 5 15,0 8 1-15,-7-2 0 16,5 1-7-16,0-3 5 15,-6-3-2-15,4-7 4 0,0-1 0 16,-7-1 0 0,10 4 1-16,-4-4 0 15,4 3 0-15,-6-3 0 0,-2 4 0 16,0-8-2-16,-5 7 2 16,3-7-2-16,7 1 1 15,-2 4 1-15,8-2 0 16,3-3-4-16,6 7 2 15,2-4 0-15,11 1 2 16,4 1 0-16,-9 2-2 16,4-3 2-16,-4-7 0 15,-5 3-1-15,0-4-2 16,-11 6 3-16,0-2 0 16,2 0 0-16,-10 11-2 15,-2-2 2-15,2 2 0 0,0 5 2 16,-3 1-2-16,0-2-2 15,-1-1 1-15,-4-5 1 16,-5 1-1-16,-3-3 2 16,3-8-1-16,-14-3 0 15,2 0 0-15,1 0 0 16,-6 6 0-16,4-2 0 16,-5-4-1-16,-3 0 2 15,1 4-2-15,10 1 1 16,-1-1 0-16,6 6 0 15,1-5 0-15,5-1 0 16,-6 0 0-16,8-4 0 0,1 0 1 16,9 0-1-1,-1 0 0-15,3-18 0 0,-5-4-1 16,3-2 1-16,-2 1 1 16,-6-1 0-16,4 2-1 15,-5 7 0-15,-2 1-1 16,-3 11 1-16,1-1 1 15,-3 4-1-15,-11 0-1 16,-3 0 1-16,1 0 0 16,2 0-1-16,3 0 1 15,-1 13 0-15,-6 1-1 16,2-1-5-16,-2-2 6 16,-3-4-2-16,8-1 2 0,4 5 0 15,5-4 0-15,10-3 0 16,5 0 0-16,1-4 0 15,15 0 0-15,-3 0 0 16,2 0 1-16,7-4-1 16,-5-14 1-16,-4-5-1 15,-2 5 0-15,-4-5 0 16,-9 0-1-16,-10 8 1 16,-5 10 0-16,-13 5 0 15,-2 0 2-15,-2 0-4 0,-4 0 2 16,5 0-1-1,-5 0 1-15,0 0-3 16,8 0-3-16,0 0 6 16,12 0-1-16,-10 0 1 0,8 0 0 15,-7 0-3-15,-1 0 3 16,5 0 0-16,-11 0 0 16,1 0-2-16,-5 0 2 15,0 0 0-15,0 0 0 16,0 0 0-16,0 0 0 15,0 0 2-15,0 0-1 16,1 0-1-16,-1 0-4 16,0 0 4-16,0 0-5 15,0 0 5-15,0 0 0 16,0 0 0-16,0 0 0 16,0 0 0-16,0 0-1 15,0 0 1-15,0 0-2 0,0 0-5 16,4 0 4-16,-4 0 3 15,5 0-1-15,-5 0 1 16,0 0-1-16,3 0 1 16,-3 0 0-16,0 0 1 15,0 0 2-15,0 0 10 16,0 0 14-16,0 0-5 16,0 0-7-16,0 0-8 15,0 0-6-15,0 0 0 16,0 0-1-16,0 0 1 15,0 0-1-15,0 0 0 16,0 0-1-16,0 0 0 0,0 0-1 16,0 0-3-1,0 0 5-15,0 0-3 0,0 0 3 16,0 0 0-16,0 0 0 16,0 0 0-16,0 0-1 15,0 0 1-15,0 0 0 16,0 0 1-16,0 0-1 15,0 0-1-15,0 0 1 16,0 0-2-16,0 0 2 16,0 0-1-16,0 0-4 15,0 0 5-15,0 0-2 16,0 0 2-16,4 0-3 16,-4 0 2-16,0 0 1 0,0 0-1 15,0 0 1 1,0 0 0-16,0 0 0 0,0 0 1 15,0 0-1-15,4 0 0 16,-4 0 0-16,0 0 0 16,0 0-1-16,0 0 1 15,0 0 0-15,0 0 0 16,0 0 0-16,0 0-1 16,0 0-2-16,0 0 2 15,5 0 1-15,0 5-1 16,0 5 1-16,-1-10 0 15,-4 0 0-15,4 5 0 0,2-1 0 16,-1 4 0-16,-5-4 0 16,4-1-1-16,-4-3 1 15,0 0 0-15,0 0 1 16,0 0-1-16,0 0-1 16,0 0 1-16,0 0 0 15,0 0 0-15,4 0 0 16,-4 4 0-16,0-4 0 15,0 0 0-15,0 0 0 16,0 0 1-16,0 0 0 16,0 0-1-16,0 0 6 15,0 0-6-15,0 0 4 16,0 0-2-16,0 0 5 0,0 3-3 16,0-3 6-16,0 0-6 15,0 0 4-15,0 0 2 16,0 0-8-16,0 0 0 15,0 0-2-15,0 0 5 16,0 0-3-16,0 0-2 16,0 0 2-16,0 0-2 15,0 0 0-15,0 0-2 16,0 0 2-16,0 4-34 16,0-2-26-16,0 9-28 15,0-4 7-15</inkml:trace>
</inkml:ink>
</file>

<file path=ppt/ink/ink38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5:41.29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 51 135 0,'0'0'35'0,"0"0"18"15,0 0-34-15,0 0-6 16,0 0-12-16,0 0-2 16,0 0 6-16,-9-37-10 15,9 37 6-15,0 0-1 16,0 0 5-16,0 0-5 16,9 0 1-16,-3 0 16 15,2 0-11-15,0 4-4 16,8-4 0-16,-3 4 4 15,0 1-5-15,1-4 8 16,2 3-7-16,9 0-1 0,5-4 0 16,12 0 11-16,5 0 11 15,-4 0-15-15,5 0 2 16,6 0-6-16,-8 0 14 16,8 0-10-16,1 0-8 15,3 0 2-15,2 0-8 16,3 0 12-16,-3 0-6 15,-1 0 1-15,-4 0-1 16,-10 0 0-16,6 0 0 16,-2 0-1-16,2 0 1 15,0 0 1-15,-6 0-1 16,0 0 0-16,-7 0 0 16,-12 0 0-16,-4 0 0 0,2 4-1 15,4 11 1-15,-1 2 1 16,8-1-1-16,12-2 0 15,3-5 1-15,-2 3-2 16,7-5 1-16,-2-4 0 16,-4 6 0-16,-4-8 0 15,1 10 0-15,4-8 1 16,0 11-1-16,5-4 0 16,-5 4 0-16,5-1-1 15,-6 0 0-15,2-2 1 16,-2-3 0-16,2 7 0 15,0-2 0-15,-2-2 0 16,-8-4 0-16,4-1 0 0,-3-6 0 16,-2 0 1-16,-3 0-1 15,-7 0 0-15,1 0 0 16,-11 0 0-16,5 0 0 16,-7 0 0-16,3 0 0 15,-2 0 0-15,-5 10 1 16,-1-9-2-16,0 2 1 15,-3 1 0-15,9-4 0 16,-1 0 0-16,5 5 0 16,0-5 0-16,-6 4 0 15,5-4 1-15,7 7-1 16,2-7 0-16,6 0 0 16,-6 0 0-16,-2 0 0 15,-7 0 0-15,-4 0-2 0,-2 0 2 16,-4 0 0-16,-3 0 1 15,-3 0-1-15,-2 0-1 16,-4 0 1-16,0 0 0 16,0 0 1-16,4 0-1 15,5 0 0-15,-2 0 15 16,6 0 2-16,-13 0-14 16,0 0 7-16,0 0 0 15,0 0-5-15,0 0 6 16,0 0-1-16,0 0-7 15,0 0-3-15,0 0 3 16,0 0-3-16,0 0-3 0,0 0 3 16,0 0-1-1,0 0 2-15,0 0-1 0,0 0 2 16,0 0-1-16,0 0-2 16,0 0 2-16,0 0-1 15,0 0 0-15,0 0-3 16,0 0 3-16,0 0 0 15,2 0 2-15,-2 0-2 16,0 0 0-16,0 0 0 16,0 0 1-16,0 0-1 15,5 0 0-15,-5 0-3 0,0 0 3 16,0 0 2 0,0 0-2-16,0 0 0 0,0 0-2 15,5 0 5-15,-1 0-7 16,-4 0 7-16,0 0-6 15,0 0 6-15,0 0-6 16,0 0 4-16,0 0-1 16,5 0 0-16,-5 0 0 15,0 0 0-15,0 0-1 16,0 0 1-16,4 0 0 16,-4 0 0-16,4 0 0 15,-4 0 0-15,0 0-2 16,2 0 2-16,-2 0 0 15,0 0 2-15,0 0-2 16,0 0 0-16,0 0 0 16,0 0 0-16,0 0-2 15,0 0 2-15,0 0 0 0,0 0 2 16,0 0-2-16,4 0 0 16,-4 0 0-16,0 0 0 15,0 0 0-15,0 0 0 16,0 0 0-16,0 0 0 15,0 0 0-15,0 0 0 16,0 0 3-16,0 0-1 16,0 0 1-16,0 0-3 15,0 0 3-15,0 0-3 16,0 0-1-16,0 0 1 0,0 0-1 16,0 0 2-16,0 0-3 15,3 0 2-15,1 0-4 16,9 0 0-16,-3 15-14 15,9 4 0-15,-1 9-41 16,19 15 19-16,0 16-4 16,3 9-51-16</inkml:trace>
</inkml:ink>
</file>

<file path=ppt/ink/ink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46:00.11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-4957-3854 266 0,'0'0'121'0,"0"0"-102"16,0 0 28-16,0 0 14 16,0 0-31-16,0 0-9 15,14-45 6-15,4 39-15 16,-2 3-8-16,0 3 4 15,-2 0-4-15,7 0 5 16,-1 0 3-16,-1 0 0 16,5 9 5-16,1 10-6 15,-8 7 3-15,2 4 2 16,5-3 4-16,-11 4-9 16,0 8-3-16,-12-3 9 0,8 1-1 15,-9 1-3-15,0 3 4 16,0-5 7-16,0-5-9 15,0 3-5-15,0-10 7 16,0 0 1-16,0-15-12 16,0 4 9-16,0-12-6 15,0-1 7-15,0 0-6 16,0 0 7-16,0 0-1 16,0 0 1-16,-9 0-2 15,-5 0-13-15,1-23-2 16,-2-8 1-16,2 0-2 15,11 0 2-15,-2-1-3 16,4-6 2-16,0 5-1 0,0-13 1 16,0 9 0-1,0-4 0-15,10 7-3 0,2 3 2 16,8 5 0-16,-15 5 1 16,9 3-1-16,-1-1 1 15,-1 6 0-15,4 5-3 16,-3 1 1-16,1-3 1 15,2 1 1-15,4 5 0 16,-5 1 1-16,1 3-1 16,-2 0-6-16,5 0 3 15,-1 0 3-15,1 0 3 16,-3 0-3-16,4 13 0 0,-7 0 1 16,1 5-1-16,2 2 0 15,5 4 0-15,-11-4 0 16,6 1 0-16,-8-3 0 15,1 5 0-15,1 3 1 16,0 0-1-16,1 0 0 16,-4 2 0-16,-3 1 6 15,5-1-3-15,-5-1 3 16,2 0-5-16,-6 7 6 16,0 6-3-16,0-3 0 15,0-3 1-15,4-3 0 16,1-7 3-16,-1-1-8 15,6 1 2-15,-5-7 0 16,-4 0 1-16,-1-11-3 16,7 1-2-16,-7 1 2 0,5-5 0 15,-5-3-1-15,0 0 1 16,0 0-3-16,4 0-2 16,-4 0-19-16,0 0-14 15,0 0-27-15,0 0-101 16,0 0-173-16</inkml:trace>
  <inkml:trace contextRef="#ctx0" brushRef="#br0" timeOffset="-1439.67">-5398-3478 300 0,'0'0'107'16,"0"0"-72"-16,0 0 41 15,0 0 8-15,0 0-36 16,0 0 12-16,0 0-17 16,0 0 17-16,0 0-5 15,0-10-16-15,0 10-11 16,0 0 4-16,0 0 2 16,0 0-15-16,0 0-5 0,0 0-4 15,0 0-7-15,0-8 3 16,0-4-2-16,0-1 0 15,-6-2-3-15,2 0 2 16,-5 0-3-16,5 10 1 16,4-9 0-16,-12 1 3 15,8-2-1-15,-1 2 1 16,-2-2 0-16,3-1-3 16,-5 4 2-16,3-7-2 15,-2 6 0-15,8 5-1 16,-9-1 3-16,2 8-1 15,-1-3 0-15,4 0-2 16,-5 0 2-16,4 4-1 16,-4-5 0-16,2 5-1 0,-4 0-1 15,1 0 1-15,-3 0 1 16,3 0-1-16,-2 0-1 16,-2 0 0-16,1 0 1 15,3 0-1-15,4 0 1 16,-7 13 0-16,6-3 1 15,-3 2-2-15,-4 1 1 16,10 6 0-16,-12-4 0 16,5 5-1-16,2-2 0 15,3 5 0-15,2-5-1 16,-5 1 2-16,9-2-1 16,0 1 0-16,0 3 1 15,0 1-1-15,0-8 0 0,0 4 0 16,0 2 1-16,0 7-2 15,0-1-1-15,0 0 1 16,0 0 1-16,0-6-1 16,13 0 2-16,-3 1-1 15,-1-3 0-15,2 1 1 16,1-6-1-16,-3 2 0 16,1-6-5-16,3 5 6 15,-6-1-2-15,6-2 0 16,-1-2 2-16,-3 1-3 15,5-2-1-15,2 1 3 16,-6 2-1-16,9-4 0 16,-6-1-2-16,0-6 3 0,6 0-4 15,0 0 5-15,-2 0-5 16,2 0 4-16,1 0 1 16,1 0-4-16,-2 0 4 15,-3 0-1-15,4-13-2 16,-1-2 2-16,-3-4 0 15,3 2 1-15,-5-2 1 16,-5-5-1-16,4-4 2 16,-3 5-2-16,-6-5 0 15,5 9 0-15,-2-3 1 16,1 3-1-16,-8-6 0 16,4 8 1-16,-4-2-1 0,0-3 1 15,0-1 0-15,0 6-1 16,0 0 1-16,0 3 1 15,0 2 5-15,-4 4-3 16,-8-3 1-16,5 2-2 16,-2-2-3-16,3-1 1 15,-3 1 0-15,1 2 0 16,3-5-1-16,-9 9 0 16,5-8 3-16,-1 9-3 15,-3-7 0-15,1-1 1 16,2 5-1-16,-4-4 0 15,4 2 1-15,-6 5-1 16,3-4 1-16,2 1 1 0,3 1 0 16,-8 4 2-16,0-2-2 15,6 4-1-15,-8 0-1 16,-1-3 0 0,2 3 0-16,3 0 0 0,0 0 1 15,0 0 0-15,-1 0-1 16,2 0 1-16,-4 0-1 15,4 0-1-15,1 0 1 16,-1 0 1-16,-3 0-1 16,6 3 0-16,-3 3 2 15,-7 7-5-15,8-1 3 16,2-9 0-16,-3 10-2 0,4 2 2 16,-10-5 0-1,5 8 0-15,5-9-1 0,1 9 1 16,3-9-1-1,-4 2 1-15,-1 4-3 0,6 2 2 16,-5-3 0-16,8 6 1 16,1-1 0-16,0 1-5 15,0 0 4-15,0 3-3 16,0 0 3-16,0-5-1 16,0 1-5-16,0 4 7 15,6-4-7-15,7 5 6 16,6-7-4-16,-11 1 3 15,7-5-2-15,-2 6 1 16,6-4-3-16,-6-2 1 16,6 2-2-16,8-3 5 0,-9-2-8 15,8-4 6-15,3 4-5 16,-3-10 6-16,1 0 2 16,-3 0-6-16,-1 0 0 15,9 0 1-15,-14 0 0 16,3 0 1-16,-1-6-5 15,-1-11-4-15,-3 2-5 16,3-13-14-16,0 0-23 16,-6-3-52-16,4-8-58 15,-15 3-298-15</inkml:trace>
  <inkml:trace contextRef="#ctx0" brushRef="#br0" timeOffset="-54316.27">-4197-2910 547 0,'0'0'0'15,"0"0"-18"-15,0 0 18 16,0 0 0-16,0 0 5 15,0 0-5-15,0 0-6 16,0-9-2-16,0 5-52 16,-25-6-106-16</inkml:trace>
</inkml:ink>
</file>

<file path=ppt/ink/ink39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5:57.37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-1-1 250 0,'0'0'57'15,"0"0"-47"-15,0 0-10 16,0 0 3-16,0 0 43 0,0 0 29 15,0 0-40-15,0 0-18 16,0 11-12-16,0-11-3 16,0 0-2-16,0 0 0 15,0 0 3-15,0 0-6 16,0 0 3-16,0 0 0 16,0 0 0-16,13 0 3 15,6 0-1-15,9 6 1 16,15-6 29-16,3 0-7 15,5 0-18-15,4 0 9 16,5 0-14-16,4 0 3 16,-1 0 0-16,6-6-3 15,-6-3 6-15,1 7-7 0,-4 2 2 16,4 0-3 0,-1 0 6-16,-5 0-5 0,2 0 1 15,-1 0-4-15,-8 0 4 16,-2 11-2-16,-8-1 1 15,4 7-1-15,1-3 0 16,-9-1-3-16,5 5 6 16,7-2-3-16,-2-12 1 15,6 9-1-15,7-3 0 16,3-1 0-16,0-4 0 16,11 0 3-16,0-1-3 15,-6 1-5-15,-4-1 5 0,-11 5 1 16,-6-2 3-16,-2-3-3 15,-6 4-2-15,-4-7 1 16,-5 3 0-16,2 5-4 16,-10-3 4-16,3 5-1 15,1 1 1-15,11-3 0 16,4 4 0-16,10 1-1 16,7 0 1-16,1 3 6 15,14 0-6-15,1 1 0 16,3-5 0-16,10 1 0 15,-6 1-5-15,-4-2 4 16,1 2 1-16,-7 2 2 16,0 1-2-16,2-5 3 0,-9 1-8 15,-1-1 6 1,-9-6-1-16,6 2 0 16,-5 1 0-16,0-1-1 0,-6 0 1 15,-8 5 6-15,4-1-6 16,1 2 0-16,-10 0-1 15,2-2 1-15,3-3 0 16,-2 2-3-16,3 0 3 16,-6-5 0-16,1 7 4 15,5-4-3-15,-6 2 0 16,4-7-1-16,1 5-2 16,8-9 2-16,2 3-5 15,0 2 11-15,4-4-6 16,9-1 0-16,4 3 1 0,0 3-1 15,11-7 0-15,0 0 0 16,14 0 0-16,-6 0 0 16,3 0-1-16,-3 0 1 15,0 0-1-15,-1 0 1 16,1 0 0-16,11 0 1 16,4 0-1-16,-8 0-1 15,17 0 0-15,3 0-3 16,-7 0 3-16,5 0 2 15,3 0-1-15,7 0 0 16,-8 0 0-16,-1 0 0 16,2-7 5-16,-5 2-4 15,-7 3 0-15,-6 2-1 0,-2 0-2 16,-4 0 2-16,-13 0 0 16,-2 0 0-16,-7 0 1 15,-5 0 1-15,-13 0-2 16,-10 0 0-16,-11 0 0 15,-15 0 0-15,3 0 0 16,-5 0 0-16,-13 0 0 16,5 0 0-16,-5-6 0 15,0 6 0-15,4 0-2 16,-4 0 4-16,0 0-1 16,0 0 2-16,0 0 1 15,0 0-4-15,-4 0-3 0,-43 6-114 16,-43-3-151-1</inkml:trace>
</inkml:ink>
</file>

<file path=ppt/ink/ink39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5:58.78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156 111 224 0,'0'0'71'0,"0"0"-53"16,0 0 70-16,0 0-42 15,0 0-15-15,0 0 3 16,0 0 33-16,-157-74-42 16,157 73 7-16,0 1-27 15,0 0 13-15,0 0-12 16,0 0-6-16,0 0-5 15,0 0 2-15,12 0 1 0,31 0-3 16,12 0 5-16,18 0 3 16,4 0-1-16,16 0-2 15,5 0 3-15,13-4-2 16,-1 0 0-16,-1 4-1 16,4-4 2-16,-7-2 0 15,-6 2-2-15,0-6-2 16,-10 7 2-16,-6 3 0 15,-12 0 3-15,-12 0-3 16,-2 0 0-16,-7 0 0 16,2 0-3-16,-2 0 3 15,-5 0-2-15,-2 0 2 16,2 0 0-16,1 0 0 0,-7 13 2 16,10-9-2-16,-8 6-3 15,-2-2 3-15,10-3 1 16,-8-1 1-16,-6 3-2 15,0-4 2-15,-5 1-4 16,-2 1 2-16,-3-4-2 16,-1-1 2-16,5 0 0 15,3 3 0-15,-1-3-3 16,9 0 3-16,7 0 1 16,-2 0-1-16,5 0 6 15,4 0-10-15,-4 0 4 16,1 0-2-16,-1 0 2 0,4 0 6 15,-4 0-6-15,4 0-1 16,-3 0 1-16,-5 0 0 16,-5 0 1-16,-15 0-1 15,1 0 0-15,-11 0-4 16,-7 0 4-16,3 0-1 16,-5 0 2-16,-1 0-1 15,-3 0 3-15,-4 0-3 16,5 0-3-16,-5 0 3 15,0 0 4-15,0 0-4 16,0 0 3-16,0 0-1 16,0 0-2-16,0 0 0 15,0 0 1-15,0 0 3 0,0 0-7 16,0 0 4-16,0 0-2 16,0 0 2-16,0 0-2 15,0 0 1-15,0 0 0 16,13 0-1-16,-3 25-13 15,6 12-17-15,8 17-34 16,-15-6-80-16,-9-17-98 16</inkml:trace>
</inkml:ink>
</file>

<file path=ppt/ink/ink39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6:02.14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0 181 0,'0'0'1'0,"0"0"-2"16,0 0 2-16,0 0-1 15,0 0 0-15,0 0-2 16</inkml:trace>
</inkml:ink>
</file>

<file path=ppt/ink/ink39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6:03.46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5473-1577 170 0,'0'0'46'0,"0"0"-26"16,0 0 6-16,0 0 12 16,0 0-6-16,0 0-5 15,-51-30 6-15,43 29-22 16,1-3 18-16,2-1-5 0,1 1-4 15,-1 4 16 1,4 0-14-16,1 0-9 0,0 0-4 16,0 0-9-16,-4 0 0 15,4 0 0-15,0 0-3 16,0 0-3-16,0 0 5 16,0 0 0-16,5 0 1 15,9 0-1-15,-3 0 1 16,1 9-2-16,1-4 4 15,-3 12-4-15,6-4 2 16,-3 1-3-16,3 6 3 16,-6-6 0-16,-1-1-1 15,-2 2 1-15,-3 1 0 0,5-6 0 16,-6 0 6 0,1 1-12-16,1-3 4 0,-1 1 2 15,-4 1 3-15,4-1-1 16,-4 2-2-16,2 0 0 15,2 1 0-15,1 1 0 16,-5 4 0-16,0-8 0 16,0 3-5-16,0-11 10 15,4 9-8-15,-4-4 3 16,0-3 0-16,4 4 4 16,-4-7-4-16,0 0 0 15,0 0 0-15,0 0 6 0,0 0 0 16,0 0 7-1,0 0 1-15,0 0 6 0,0 0-12 16,0 0-1-16,0 0-2 16,0 0-4-16,0 0-1 15,0 0 0-15,0 0-6 16,0 0-45-16,3 0-64 16,1 0-58-16</inkml:trace>
</inkml:ink>
</file>

<file path=ppt/ink/ink39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6:03.84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5666-1396 166 0,'0'0'50'15,"0"0"-25"-15,0 0-11 16,0 0-3-16,0 0-1 0,0 0-9 15,0 0-1 1,0 0 2-16,0 0-2 0,0 0 0 16,0 0-2-16,0 0 1 15,0 0-6-15,0 0 1 16,0 0-5-16,0 0-16 16,0 0-7-16,-4 0-78 15</inkml:trace>
</inkml:ink>
</file>

<file path=ppt/ink/ink39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6:06.16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3261 148 34 0,'0'0'1'0,"0"0"81"16,0 0-67-16,0 0-10 15,-248-98 3-15,185 78 2 16,4 8 5-16,-5 1 0 16,3 7 4-16,-3 4-18 15,0 0-1-15,-1 4 6 16,1 22-6-16,6-3 0 0,-1-2-1 15,-1-4 1-15,1 5-4 16,4-3 2-16,0-2 2 16,0-3 1-16,5-2-1 15,-1-3-2-15,-2 4 0 16,-2-4 2-16,0 0 0 16,-2 0 5-16,0 0-5 15,-6 2 5-15,0-5-2 16,2 6 0-16,2-3 3 15,-5 1-4-15,6 3-2 16,-6-2 12-16,5 0-5 16,-2 2 0-16,-3-1-1 15,-3 3 5-15,-1-8-10 16,3 3 4-16,-6 5-4 16,-2 0 1-16,-1 6 1 0,10 1 2 15,2 3-4-15,3 2 0 16,8 8-1-16,0 0 0 15,8 1-1-15,3 2 0 16,4-6-1-16,6 3 2 16,5 5 0-16,3 3-3 15,-5 12 0-15,-5 3 1 16,4 4-4-16,1 3 5 16,12 0-10-16,-1 1-8 15,-7 1-14-15,-2 2 22 0,9-8-2 16,12-9 12-1,4-8-7-15,0-10 8 0,0 7-12 16,9-5 11-16,2 2-8 16,4-8 9-16,-1 4-2 15,1-3 2-15,1 4-3 16,-6-4 2-16,6-5 1 16,-3-4 1-16,3 3 2 15,3-3-3-15,8-2 1 16,1 6-1-16,4-5-1 15,-2-5-2-15,8-2-1 16,-8-1-3-16,4 2-1 16,-2 8 7-16,4-5 1 15,7 0 0-15,4 4 1 16,8-13 1-16,9 6-2 0,5 1 2 16,11-11-2-16,9 3-1 15,-8-3 1-15,5-5-3 16,-8 0 5-16,0 0-2 15,-10 0 0-15,-2 0 1 16,-4 0-1-16,-5 0 3 16,2-9 0-16,2 0-3 15,7-9 0-15,10-1-3 16,-5-2 3-16,4-9 3 16,1 5-3-16,6-11-3 0,-2-1 0 15,-3 1 6-15,0-7 0 16,-4 7-3-1,-5 1-3-15,-4-1 3 0,3 1 4 16,-13 0-4-16,4 2 0 16,-5 8-1-16,-4 4 1 15,-2-1-6-15,-6 1 11 16,4-5-5-16,-1-5 0 16,6 4 0-16,-1-2 1 15,4 0-8-15,-4-4 13 16,-3 3-12-16,-6 2 10 15,-3-1-4-15,-4 0 0 16,-2 2-16-16,-2-4-15 16,-7 0-23-16</inkml:trace>
</inkml:ink>
</file>

<file path=ppt/ink/ink39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6:06.81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100 267 51 0,'0'0'18'16,"0"0"14"-16,0 0-17 15,0 0 16-15,0 0-14 0,0 0-2 16,-29-148 0-1,24 138 3-15,2-3-8 0,3 4-9 16,-4 1 11-16,0 3-3 16,-1-7-9-16,4 8 1 15,-3-3 4-15,4 0 2 16,-5 3 7-16,5 0-10 16,-4 0 8-16,4 4-3 15,-5-1-7-15,3-3 8 16,2 4 1-16,0-6 2 15,-5 2-7-15,1 4-5 16,0-3-1-16,4 3 4 16,0-5 10-16,0 5-5 15,0 0 0-15,0 0-5 16,0-1 2-16,-5 1-1 0,5 0-4 16,-3 0 4-16,3 0-4 15,0 0 2-15,0 0-3 16,0 0 0-16,0-4 0 15,0 4 0-15,0 0 0 16,0 0 8-16,0 0 3 16,0 0 2-16,0 0-9 15,0 0 15-15,-4 0-14 16,4-4 0-16,-4 4-5 16,4 0 1-16,0 0-1 0,0 0 1 15,0 0-2 1,0 0 2-16,0 0-1 0,0-4 0 15,0 4 0-15,0 0-2 16,0 0-8-16,0 0-47 16,0 0-34-16,0 0 51 15,0 13-3-15,0 9-61 16</inkml:trace>
</inkml:ink>
</file>

<file path=ppt/ink/ink39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6:22.45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179 47 66 0,'0'0'78'15,"0"0"-48"-15,0 0 3 16,0 0-5-16,0 0 5 16,0 0 0-16,0 0-3 15,0 0 1-15,7 0 14 16,-7-4-4-16,0 4 10 15,0-4-14-15,0 4-7 16,0-8 1-16,-10 2-13 16,0-1-12-16,1-2 0 15,0 4 10-15,5 5 10 16,-5 0-17-16,5-4-9 16,-5 4 2-16,3 0 7 15,2 0-8-15,-2 0-1 16,2 0-2-16,4 0 2 0,-4 0 2 15,-1 0-2-15,1 14-2 16,-1 11 2-16,1 2 0 16,-5 8 1-16,1-6 0 15,-2-5-2-15,5-2 0 16,4-3 0-16,-4 9 1 16,1-2 1-16,4 2-1 15,-4 5 0-15,4-3 0 16,0-2 0-16,0-2 0 15,0-1-1-15,0 3 1 0,0 2 0 16,0-5 2 0,0 1-2-16,0-9 0 0,0-1 0 15,0 8-2-15,0-6 2 16,8 1 0-16,-2 2 0 16,4-4 0-16,3 5 0 15,5 8 0-15,-9 6 1 16,1 3-1-16,-2 5 1 15,3-4 0-15,-11-3 1 16,8-3-2-16,-3 7 5 16,-1-1 0-16,-4-5-3 15,0-5 2-15,0 2-4 16,4 7 0-16,1 9 3 16,-1 7 0-16,0-5 6 15,1 5-9-15,-4-5 1 0,-1 1 1 16,0 2 6-1,0-8-6-15,0 11-1 0,0 0 4 16,0 2-5-16,0 0 3 16,0-4-2-16,0-6 5 15,0 2-5-15,0-2 0 16,0-7 0-16,0 8-1 16,0-6 2-16,0 0-1 15,0 4 4-15,-6-4-4 16,2-7 3-16,-9-1-4 15,9-7 3-15,-5 4 1 16,0-1-3-16,-1-8 0 16,6-8-1-16,2-2 1 0,-2-6-1 15,4-3 1-15,-4 0 0 16,4 0-1-16,-5-4 1 16,5 1 6-16,-4-1-3 15,-1 6 2-15,-3-2-6 16,-1-4 5-16,5 0 4 15,-6 0-2-15,5 0-1 16,-1 0 0-16,-2 0 5 16,3 0-11-16,-3-4 3 15,-1-11-3-15,5 10 0 16,-1-8 0-16,1-1 0 16,4 7-1-16,0 4 0 0,0-5 1 15,0 8-4 1,0-4-2-16,0-1-2 15,0 2-4-15,9-4-1 0,17 7 6 16,-7 0 6-16,8 0 0 16,-5 0-2-16,3 0-1 15,1 7 4-15,-7 5 0 16,4-4-3-16,-10 2 6 16,0 0-4-16,0 1 1 15,-4 4-3-15,2 0 3 16,-6 2 0-16,3 10 1 15,1-1-2-15,-5 9 4 16,5-1 3-16,-5 12-6 16,1-3 0-16,-5 3 0 0,0 2 0 15,0-1 9-15,0 0-5 16,0 5-4-16,0 5 1 16,0 5 4-16,0 3-3 15,0 6-1-15,0 7 0 16,-5 10 5-16,1-1-4 15,-5-4-2-15,5-2 2 16,0-2-2-16,-1-8 2 16,-3 0-1-16,3-10 2 15,1-11-3-15,-12-2 0 16,16-7 0-16,-9-7 2 16,0 2-1-16,1-1-1 15,-1 9 3-15,0 2-3 0,-5 5 3 16,4 9-3-1,-8 5 1-15,14 2 1 0,-9 11-2 16,-2-6 2-16,7 2-2 16,-2 0 0-16,1-5 0 15,4 6-2-15,-8-2 2 16,5 3 0-16,3-2 0 16,-5-6 0-16,4 11 0 15,-2 5 0-15,3 4 2 16,1 4-2-16,0-7 1 15,4 3-1-15,-5-17 0 16,5-5-1-16,0 1 1 16,0-7 0-16,0 5 0 15,0-9 2-15,0 10-2 0,0-8-1 16,0-6 1-16,0 3 0 16,0-5 1-16,-4-3-2 15,0 1 1-15,4-2 0 16,0-9 5-16,0-5-5 15,0-5-4-15,0 0 3 16,0-4 1-16,0-8 0 16,0-1 1-16,0 0 3 15,0-10-4-15,0 11-3 16,0-6 1-16,0 2 2 16,0 4 0-16,0-2 0 15,4 3 0-15,0-2 0 16,1-1 0-16,-1 2 1 0,5 5 0 15,-5-7-2 1,0 1 0-16,2 3 1 0,4-4 0 16,-5-3 0-16,3 1 0 15,-3 2 0-15,3 5 0 16,-3-5 0-16,4 6 0 16,1-8 2-16,-2 6-2 15,7 2-2-15,-2 0 1 16,0-5 2-16,2 9 0 15,3 0-1-15,-5-5-2 16,0-5 2-16,1-2 0 16,-6-2 0-16,4-5 0 0,-8 6 0 15,5 0 0 1,0 3 1-16,-1-4-1 0,1 0-1 16,0 2 1-16,1 2-2 15,0-9 4-15,-1 2-2 16,-1 2 0-16,1-3 2 15,-5-1-2-15,1 2 0 16,-1 2-2-16,2-7 2 16,7 7 0-16,2-1 0 15,-2 2 1-15,0-1-1 16,-3 3 0-16,9-8-1 16,-11 3 2-16,1-6-2 15,4 4-1-15,-4 0 2 0,-5-4 0 16,-4 0 0-1,2 0 0-15,-2 0 3 0,0 0-3 16,0 0-1-16,0 0 1 16,0 0 0-16,0 0 0 15,0 0 1-15,0 0-2 16,0 0 1-16,3 0 0 16,-3 0 1-16,0 0-1 15,0 0 0-15,0 3 0 16,0-3 0-16,4 0 0 15,-4 0 0-15,4 0 0 16,-4 0-4-16,0 0 4 0,0 0 4 16,0 0-4-1,7 0-1-15,-7 0-2 0,0 0 3 16,0 0 1-16,0 0 1 16,0 0-2-16,0 0 0 15,0 0 0-15,0 0 2 16,0 0-2-16,0 0 0 15,0 0 1-15,0 0 5 16,0 0-5-16,0 0 0 16,0 0 2-16,0 0-3 15,0 0 0-15,5 0-1 16,12 28-50-16,1 29-129 16,-1 3-67-16</inkml:trace>
</inkml:ink>
</file>

<file path=ppt/ink/ink39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6:25.78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373 31 166 0,'0'0'45'0,"0"0"-13"16,0 0-7-16,0 0 19 15,0 0-6-15,0 0 3 16,-13-18 15-16,4 13-3 15,9 1-26-15,-4 4 0 16,-8 0-5-16,9 0-16 16,-15 0-1-16,1 0-3 0,-3 0-2 15,2 0 0-15,1 0 0 16,0 9 1-16,2 0 1 16,5 0-2-16,-3 8 0 15,8-2-2-15,-3-2 4 16,3 7-5-16,-3 3 3 15,3-5 0-15,0 5 0 16,0 1 0-16,5 12 0 16,0-4 0-16,0 7 0 15,0-3 5-15,0-2-2 16,-1 1-3-16,1-6 4 16,0-2 6-16,0 1-10 15,0 1 5-15,0 2-4 0,0 3 3 16,0-3-4-1,0 2 0-15,0-4 2 0,0 1-2 16,0-5 1-16,1 3-1 16,14 4 0-16,-2-5 1 15,0 10 1-15,-4-8-1 16,1 2 3-16,9 0-2 16,-6 4-1-16,0 1 0 15,0-4-1-15,-3 2 1 16,4-2-1-16,-5-4 2 15,-5 3 0-15,1 3-2 16,-1-2 2-16,-4 0 1 0,0-1-1 16,0-8-2-16,0 2 0 15,0-1 0-15,0-2 9 16,0-3-9-16,0 9 1 16,0-4 1-16,0 3 4 15,0 1-6-15,0-6 0 16,-4-2 1-16,-5-3-1 15,5 6 2-15,-5-4 3 16,-1-4 0-16,6-2 0 16,-2-3-5-16,1-5 4 15,1 3 1-15,0 3 8 16,-1-4-7-16,1 3 5 16,-5 1-7-16,-4 0 0 15,-1 5-3-15,4-12 1 16,1 6 10-16,0-7-10 0,0 1 10 15,-4-2-1-15,2 2-5 16,-2 1 5-16,4-1-7 16,-4-4 1-16,-3 1-1 15,4-1-4-15,3 0 0 16,1 0 2-16,-6 0 4 16,1 0-3-16,9 0-3 15,-10 0 0-15,9 0 0 16,1 0 1-16,2 0 2 15,2 0-3-15,-4-1-2 16,4-8 2-16,-4 3 0 16,4 2 2-16,0-3-2 0,0 7-3 15,0-6 3-15,0 6 0 16,0-4 0-16,0-6-1 16,0 4 0-16,0-5-1 15,4 8-4-15,6-5 4 16,0 8-1-16,3 0 2 15,-4 0-3-15,4 0 2 16,0 0 0-16,-4 0 0 16,3 0-2-16,1 0 2 15,-1 0 1-15,1 14 1 16,-5 0-1-16,3 0 0 16,3 9 1-16,3 1 0 15,-3 8-1-15,-4-4 1 16,4 3 0-16,-5-4 0 15,0 7-1-15,-5-2 1 0,5 1 0 16,-5 0 1-16,0 4-1 16,1-2 0-16,1 4 0 15,1-7-1-15,4 11 1 16,-2-8 0-16,-9 3 0 16,9-14 1-16,-9 3-2 15,0 1 2-15,0-4-1 16,4 8 0-16,0-9 0 15,1 9 0-15,-1-1-1 16,-4 3 1-16,5-6 1 0,-5 4-1 16,0 6 0-1,0 13 0-15,0 4-2 0,0 5 4 16,0-6-3-16,0 3 3 16,0-1-2-16,0 8 0 15,0 6 0-15,0-8 1 16,0-7-1-16,0-14 0 15,0-4 0-15,0 10 0 16,-9 13 0-16,4-4 2 16,-3-2 9-16,-1-11-11 15,5-8 6-15,-5-4 0 16,-1 4-5-16,1-3 4 16,8 2-3-16,-4 1 3 0,1-10-3 15,4 10-2 1,0-7 1-16,0 1 0 0,0 16-1 15,0-2 0-15,0 3 0 16,0 1 1-16,0-6-1 16,0 0 0-16,0-8-1 15,0-2 1-15,0-7 3 16,0-9-1-16,0-6-3 16,0 5 2-16,0-6-1 15,0 7 0-15,0-1 0 16,0-1 0-16,9-3-1 15,-3 0 1-15,1 8 0 16,0-9 0-16,2 1 0 16,-5-2-1-16,5 2 1 0,4 3-2 15,-4 6 2-15,3 0 0 16,-1 0 0-16,2-2 0 16,0-3 0-16,0 0 0 15,0 0-1-15,-5-4 1 16,5-4-1-16,-9 2 2 15,5-3-2-15,-5-1 1 16,0 7 0-16,-4-11 0 16,0 0 0-16,0 0 0 15,0 0 0-15,0 3 1 16,0-3-2-16,0 0 2 16,0 0-1-16,0 0 1 15,0 0 1-15,0 4-2 0,0-4-3 16,0 0 3-1,0 0 0-15,0 0 0 0,0 0 0 16,0 0 0-16,0 0 0 16,0 6 0-16,0-6 0 15,0 4 0-15,0-4 0 16,0 0 0-16,0 0 0 16,0 0 10-16,0 0-8 15,0 0 21-15,0 0-1 16,0 0-6-16,0 0-8 15,0 0-1-15,0 0 3 16,0 0 8-16,0 0-16 0,0 0 6 16,0 0-2-16,0 0 3 15,0 0 1-15,0 0 2 16,0 0-1-16,0 0 0 16,0 0-10-16,0 0 7 15,0 0-6-15,0 0 1 16,0 0 3-16,0 0-6 15,0 0-1-15,0 0 0 16,0-4 2-16,-8-9-1 16,3 6 1-16,1-6-1 15,-5 5-1-15,5-2 1 16,0 0 0-16,4 0 1 16,-8 2 1-16,4 8 0 15,0-9 2-15,-1-1-4 16,5 9 7-16,-4-3 5 0,0 0-7 15,-1 4 5-15,1 0-10 16,0 0 2-16,4 0-2 16,-5 0 3-16,1 0-3 15,0 0-1-15,4 0 1 16,0-4 1-16,0 4-1 16,0 0 0-16,-5 0-2 15,5 0 2-15,0 0 7 16,0 0-7-16,0 0 1 15,0-1-1-15,0-8-1 16,0 4-4-16,0-4 5 16,0 5 0-16,-4-2 0 0,4 2 0 15,-7-5 0-15,7 5-2 16,0 4-5-16,0-11-3 16,0 8-4-16,0-1-2 15,0 2-5-15,0-2 0 16,-5-3-2-16,5 0-1 15,-3 2-18-15,3-4-16 16,0 0-13-16,0-13-57 16,0-16-151-16</inkml:trace>
</inkml:ink>
</file>

<file path=ppt/ink/ink39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4:12.54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-679-2740 214 0,'0'0'22'16,"0"0"12"-16,0 0 14 15,0 0 26-15,0 0-14 16,0 0 10-16,0 0 4 16,-95-162-32-16,80 152 24 0,9 2-16 15,2 8 23 1,0 0-32-16,4 0-10 15,0 0-8-15,0 0 1 0,0 0-17 16,0 0 1-16,0 0-6 16,0 0-1-16,0 0-2 15,0 0-6-15,0 0 2 16,0 15-7-16,24 32 12 16,11 11 0-16,4 14 0 15,8 16 3-15,-8 4-3 16,-3 7 1-16,-1 12-2 15,0 1 2-15,2 4-1 16,-2-4 0-16,0-1 0 16,-7-19 2-16,-5-19-1 15,-3-17-2-15,-4-15 2 0,-6-12-1 16,-1-11 1 0,-5-9-1-16,1-9 0 0,-5 0 7 15,0 0 1-15,0 0-4 16,0 0-1-16,0 0-1 15,0-9-2-15,0-13-20 16,0 1-21-16,16-1-65 16,5-6-94-16,0-4-161 15</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37:01.04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-1427-204 561 0,'0'0'25'15,"0"0"32"-15,0 0 11 16,0 0-19-16,0 0-5 16,0 0 2-16,0 0-14 15,-20-33-3-15,20 33-10 16,0 0-11-16,0 0 7 15,0-3-12-15,0 3-1 16,0 0-1-16,0 0-1 0,0 0 2 16,0 0-2-1,0 0 0-15,35 0 2 0,24 0-2 16,27 0 1-16,13-11 2 16,22 3-2-16,7-2 9 15,3 1-7-15,5 0-2 16,2 5 1-16,6-4-1 15,8-4 0-15,2 12 2 16,3-3-3-16,1-2 1 16,18-7-1-16,-8-4-3 15,-5 4 2-15,-5-3-1 16,-15 4 2-16,-10 5 0 16,-9-11 1-16,-9 12-1 15,-11-7 1-15,2 4-1 16,-21 0 1-16,-17-1-1 15,-26 3 0-15,-21 1-1 0,-10-1 0 16,-11 6 1-16,0 0 1 16,0 0 0-16,0 0-1 15,0 0 0-15,0 0 5 16,0 0 1-16,0 0-2 16,0 0 9-16,0 0-9 15,0 0 2-15,0 0 0 16,0 0-3-16,0 0 4 15,0 0-4-15,0 0-1 16,0 0 3-16,0 0-4 16,0 0-1-16,0 0 1 0,0 0 0 15,0 0-1-15,0 0 0 16,0 0 0-16,0 0 0 16,0 0 2-16,0 0-1 15,0 0-1-15,0 0 0 16,0 0-3-16,0 0 3 15,0 0 0-15,0 0 5 16,0 0-5-16,0 0-4 16,0 0 4-16,0 0 0 15,0-5 0-15,0 5 0 16,0 0 0-16,0 0 0 16,0 0 0-16,0 0-5 15,0 0-2-15,0 0-4 16,0 0 0-16,0 0-9 15,0 0-6-15,0 0 0 0,-6 0-16 16,-10 0-39-16,-6 0-45 16,-13 0-43-16,-18 0-281 15</inkml:trace>
</inkml:ink>
</file>

<file path=ppt/ink/ink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2:14.58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1836 5337 789 0,'0'0'12'16,"0"0"0"-16,0 0 21 15,0 0 0-15,0 0 7 0,0 0-19 16,0 0-12-16,-27-235 2 16,27 164-8-16,0-7-3 15,0 3 11-15,0-12 7 16,-5-2-7-16,1-14-2 15,0-2-5-15,-9-3 11 16,1-1-9-16,-4 1 3 16,-3 3-8-16,-3 1 8 15,-5-5-4-15,4-1 4 16,-11 2-8-16,4 5 4 16,1 19-2-16,7 8 3 15,-4 9-1-15,6 11-5 0,7 1 10 16,-9 1-7-1,9 3 1-15,-6 3 2 0,0 3-3 16,2 1 4-16,-11 0-5 16,9 5-2-16,-2 3 10 15,0 3-5-15,-1 6-3 16,1 2 2-16,-7 5 0 16,5 0 1-16,-9-3-5 15,-4-1 0-15,-11 1 5 16,-8-4-1-16,-11 2 0 15,-8-3-3-15,-3 6-1 16,-9 4 1-16,-7-2-1 16,-5 7 2-16,0 2-4 0,0 0 3 15,-4 5-1 1,1 6 1-16,6 0-1 0,6 0 0 16,-4 0 0-16,3 0 0 15,-15 0-1-15,1 0 1 16,-11 6 2-16,9 12-2 15,3-1 0-15,6 3 0 16,3 1-2-16,-3 0 1 16,7 5 1-16,3-1 0 15,8-3 0-15,11 1 0 16,0-6 0-16,9 1 0 16,-1-1 0-16,9 0 0 15,4-7 2-15,-4 0-2 16,9 1 0-16,3-3 0 0,1 1 0 15,-9 4 0-15,8-3 1 16,-3 1-1-16,12 0 1 16,-4 1-1-16,13-5 0 15,2-7 0-15,4 6 0 16,11-2 0-16,0-4-1 16,-1 3 1-16,5-3 0 15,0 0-2-15,0 0 0 16,0 0 2-16,0 0-6 15,0 4-4-15,0-4 7 16,0 3-5-16,0 5 6 16,0 5-5-16,0 21 7 15,0 14 0-15,0 10 1 0,0 6 1 16,9 13-1-16,4-6-1 16,-1 19 0-16,1 10 1 15,0-7 0-15,0 4 2 16,1 9-2-16,5-17-1 15,-6 5 0-15,5-6 0 16,-4-3 0-16,5-3 0 16,-10-3 0-16,-1-8 0 15,-3 0 1-15,3 7-2 16,-3-1 3-16,-4 1-2 16,-1 1 0-16,0 3 2 15,0-3-5-15,0 4 6 0,0-8-3 16,0-5 1-16,-6-5-1 15,-2-3 0-15,3-5 0 16,-3 1 1-16,3-11-1 16,5 5 0-16,-8 2 0 15,3-10-1-15,-2 2 2 16,7-11-1-16,0-4 0 16,0-4 1-16,0-4-1 15,0-8 0-15,0 4-1 16,0 2 0-16,0-7 1 15,0 6 0-15,0-1 0 16,0 3-1-16,0-1 1 16,0 2 0-16,0-3 0 0,7-5 0 15,-2-6-1 1,-1 5 1-16,0-14 0 0,-4 10-3 16,9-7 2-16,-5 4-1 15,5 1 0-15,0-2 1 16,4 7-2-16,11 0 2 15,7 2 0-15,7-6 1 16,2 5-1-16,15-14-8 16,8 0 9-16,11 0-1 15,4 0 1-15,-1 0 0 16,8-14-1-16,2-10 1 16,9-8 0-16,0-6 0 0,4 3 0 15,-6-1-1 1,8-3 0-16,-15 6 1 0,4-4 0 15,-1 6-1-15,-9-6 1 16,4 9 0-16,-4-2 1 16,-9 9-6-16,-2 2 5 15,-3 4 0-15,-4 1-1 16,-2 0 1-16,6 5 1 16,-3-1-1-16,-9 3-2 15,9-3-5-15,-5-4 5 16,10 10-1-16,-6-5 2 15,-3 6 1-15,-1-1-1 16,-8 0-5-16,3-1 6 16,-1 1-1-16,-6 4 0 15,4-4 0-15,-17 4 0 0,13-4 1 16,-5 4 0-16,-3 0-3 16,-1 0 2-16,-6 0 1 15,4-2-3-15,-1 2-2 16,-2 0 4-16,-1 0 1 15,4 0 0-15,-12 0-1 16,7 0 2-16,-12 0-2 16,-1 0 0-16,-4 0 1 15,-5 0 0-15,0 0 0 16,-1 0-2-16,-2 0 4 16,-2 0-3-16,-4-4 2 15,5 4-1-15,-5 0 1 0,0 0-2 16,0 0-1-16,3-4 1 15,1 0 1-15,5 4 0 16,-2-4 1-16,10 4-1 16,-4 0 0-16,1-5 1 15,-4 5-2-15,4-6 3 16,-1 6-2-16,-4-9 0 16,4 7-2-16,-7 2 2 15,13-6 1-15,-2 6 0 16,-4-7-1-16,2 7 1 15,-4-1-1-15,5-3 0 16,-3 4 0-16,-4 0 0 16,-3 0 0-16,-6 0 0 0,4 0 0 15,-4-4 1 1,7 4-1-16,2-4 0 0,-3 3 0 16,8-3 0-16,-5 4 0 15,-5 0-1-15,1 0 1 16,-5 0 0-16,0 0 1 15,0-5 0-15,0 5-1 16,0 0 1-16,0 0-1 16,0 0 2-16,0 0 0 15,0 0 2-15,0 0-1 16,0 0-1-16,0 0 8 16,0 0-4-16,0 0 1 15,0 0 3-15,0-4-6 16,0 4 2-16,0 0-2 0,0 0-2 15,0 0 3-15,0 0-2 16,0 0-1-16,0 0 4 16,0 0-4-16,0 0 2 15,0 0 2-15,0 0-4 16,0 0 0-16,4 0 0 16,-4 0 0-16,0 0-2 15,0 0 2-15,0-4 0 16,0 4-2-16,0 0 0 15,0-1 0-15,0 1 0 16,0 0 0-16,0 0 0 16,0 0-4-16,0 0 0 15,0 0-16-15,0 0-18 0,2 0-18 16,5-22-48-16,-3-16-126 16,1-17-344-16</inkml:trace>
  <inkml:trace contextRef="#ctx0" brushRef="#br0" timeOffset="-15203.55">-3767 3266 358 0,'0'0'46'15,"0"0"46"-15,0 0-14 16,0 0-18-16,0 0-12 16,0 0-4-16,-81 0-18 15,81-4-26-15,13-7 0 16,27-12 8-16,20-3 1 0,23-6-1 15,6-7 8 1,17 3 3-16,12-8-5 0,15-3-6 16,17-3 5-16,28-5 3 15,18 4-13-15,17-7 14 16,11 9-17-16,-5-3 3 16,-11 4-6-16,-12 11 8 15,-13 10-9-15,-5 6 4 16,-24-1 0-16,-22 7 0 15,-30 2 2-15,-25 2-2 16,-27 7 2-16,-19 0-2 16,-22 4 0-16,-9 0 0 15,0 0 6-15,0 0-1 16,0 0 5-16,0 0 11 0,0 0 6 16,0 0-13-1,0 0-4-15,0 0 4 0,0 0-3 16,0 0-1-16,0 0-5 15,0 0 1-15,0 0 1 16,0 0 1-16,0 0-3 16,0 0-4-16,0 0 4 15,0 0-4-15,0 0 1 16,0 0-1-16,0 0-1 16,0 0 1-16,0 0-1 15,0 0 0-15,0 0 0 16,0 0 0-16,0 0 1 15,0 0-1-15,0 0 5 0,0 0-3 16,0 0 1-16,0 0-3 16,0 0 1-16,0 0 4 15,0 0-4-15,0 0 1 16,0 0-1-16,0 0-1 16,0 0 0-16,0 0-1 15,0 0-1-15,0 0 2 16,0 0 3-16,0 0-3 15,0 0 0-15,0 0 0 16,0 0 0-16,0 0 0 16,0 0 0-16,0 0 1 15,0 0-1-15,0 0 0 0,0 0 0 16,0 0 0 0,0 0 0-16,0 0-1 0,0 0 2 15,0 0-3-15,0 0 2 16,0 0 0-16,0 0 0 15,0 0 1-15,0 0 0 16,0 0-1-16,0 0-2 16,0 0 2-16,0 0 0 15,0 0 0-15,0 0-2 16,0 0 4-16,0 0-2 16,0 0 0-16,0 0-4 15,0 0 4-15,0 0 0 0,0 0 2 16,0 0-2-16,0 0 0 15,0 0 0 1,0 0 0-16,0 0 2 0,0 0-2 16,0 0 0-16,0 0 0 15,0 0 0-15,0 0 1 16,0 0-1-16,0 0 0 16,0 0-1-16,0 0-1 15,0 0 2-15,0 0 0 16,0 0 3-16,0 0-4 15,0 0 1-15,0 0 0 16,0 0 2-16,0 0-2 16,0 0-1-16,0 0 1 0,0 0 0 15,0 0 0 1,0 0 0-16,0 0 1 0,0 0 0 16,0 0-1-16,0 0 0 15,0 0 1-15,0 0-2 16,0 0 1-16,0 0-1 15,0 0 1-15,0 0 0 16,0 0 0-16,0 0 0 16,0 0 0-16,0 0 0 15,0 0-1-15,0 0-5 16,0 0-13-16,4-4-5 16,-4 4-10-16,1-4 0 15,-1 0-1-15,5 1-50 16,-1-1 6-16,6 4-85 0,3 0-104 15,-4 0 101-15</inkml:trace>
</inkml:ink>
</file>

<file path=ppt/ink/ink40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3:56.60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-3467-3524 442 0,'0'0'5'16,"0"0"1"-16,0 0-6 16,0 0 6-16,0 0 34 15,0 0-30-15,-10-3-7 16,10 6-1-16,5 29 20 16,21 23 36-16,9 11-25 15,-1 13 22-15,16 22-26 16,0 17-3-16,14 39-10 15,6 23 9-15,11 42 6 16,19 37-26-16,15 28 2 16,12 20 9-16,5 12-16 15,2-9 6-15,-2-7 1 16,-2-13-5-16,-1-18 5 0,6-8-6 16,-10-16 0-16,6 3 4 15,-8-5-1-15,-11 4 8 16,-5-5-10-16,-11-8 7 15,-15-16-2-15,-13-21-6 16,-11-18 1-16,-4-25 3 16,-12-27 2-16,0-21-7 15,-11-25 9-15,-1-7 0 16,-10-19-4-16,1-6-4 16,-4-12 5-16,-1-10-6 15,-7-8 0-15,-5-8 2 16,2-2-2-16,3 3 0 0,-3 3 0 15,1 0 7-15,8 3-13 16,-8 5 10-16,5-7-4 16,-2 1 1-16,0-1-1 15,-3-8-5-15,-2 1 5 16,0-8 1-16,-4 0-1 16,0-4-37-16,0 0-16 15,0-7-58-15,-14-60-76 16</inkml:trace>
</inkml:ink>
</file>

<file path=ppt/ink/ink40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4:15.00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-206 3055 217 0,'-138'241'12'0,"138"-241"17"0,0 0 39 16,0 0-22-16,0 0-4 16,0 0-21-16,0 0-1 15,5 4-8-15,3 6-6 16,0 5 22-16,5 0-14 16,-3 2 5-16,6-3-7 15,-2 9-9-15,7-5 8 16,8-4-9-16,5 5-1 15,6-2 4-15,15-1-3 0,11-12 5 16,17-4-3-16,23 0-3 16,20-32 0-16,19-9 6 15,9-15-2-15,3-4-5 16,1-1-1-16,-4-4-1 16,-2 11 2-16,-3-8-10 15,-9 1-25-15,-7-3-12 16,-16 4-52-16,-8 1-6 15</inkml:trace>
</inkml:ink>
</file>

<file path=ppt/ink/ink40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3:55.01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1654 63 539 0,'0'0'17'15,"0"0"52"-15,0 0 3 16,0 0 11-16,0 0-2 15,0 0-48-15,-42-64-5 16,42 64-5-16,0 0-22 16,0 0 5-16,0 0-6 15,0 0-5-15,0 27-3 16,0 29 5-16,32 23 2 16,11 17 2-16,4 19 0 15,8 27-1-15,4 19 0 0,2 21 0 16,3 10 3-1,0-4-2-15,-6 4-1 0,-6-10 0 16,-6-6 0-16,-7-24 0 16,-12-31 0-16,-7-27 1 15,-3-26-1-15,-14-18 0 16,2-22 0-16,-5-9-2 16,0-14 2-16,0 5 13 15,0-3 2-15,0-5 18 16,0 2-1-16,0-4-15 15,0 4 4-15,0-1-8 16,0 1 4-16,0 0-3 16,-8 3-10-16,-15-1-4 15,3 4 0-15,-5-1 1 16,-1 6-1-16,-7-2 0 0,-6 11 0 16,-4-2 0-16,-7 1-1 15,-10 10 1-15,-14 12 0 16,-16 2 0-16,-20 17 0 15,-20 7 0-15,-16 8-1 16,-7 14-2-16,-8 0 3 16,-2-2 0-16,2-5 1 15,5-9-1-15,9-8-1 16,11-4 0-16,21-14 1 16,25-8-8-16,19-16 3 15,28-9-9-15,18-9 7 16,15-9-23-16,10 0-56 0,0 0-113 15,0-9-126-15</inkml:trace>
</inkml:ink>
</file>

<file path=ppt/ink/ink40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4:19.24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-1 125 61 0,'0'0'167'0,"0"0"-150"15,0 0 2-15,0 0 38 16,0 0 7-16,0 0-1 16,0 0-32-16,0-37-16 15,0 32 30-15,0 5-12 0,0 0-17 16,0 0-1-1,0 0-3-15,0 0 10 0,0 0-8 16,0 0 16-16,0 0-14 16,0 0 4-16,0 0-10 15,0 0 3-15,0 0-1 16,0 0 3-16,0 0-15 16,0 0 0-16,0 0-2 15,0 0 2-15,0 0-3 16,0 0 3-16,0 18 0 15,0 2 0-15,9 4 3 16,-2-2-3-16,2-5 2 16,-3 3-2-16,2 4 0 0,4 4-2 15,1-1 2-15,3 0 0 16,-6 3 2-16,-1-3-2 16,3-3 0-16,-4-11 0 15,-6-2 0-15,6-4 0 16,-2-7 0-16,-6 4 0 15,0-4 1-15,0 0-1 16,0 0 0-16,0 0 1 16,0 0 2-16,0 0 3 15,0 0-4-15,0 0 1 16,0 0-1-16,0 0 2 16,5 0 0-16,-5 0-4 15,0 0 4-15,0 0 3 16,0-5-1-16,0-36-6 0,-5-2 0 15,-15-16-1 1,0-4 1-16,-4-3 2 0,8 14-1 16,0 7-1-16,8 19 0 15,2 7-3-15,2 12 3 16,4 7 0-16,0 0 0 16,0 0 3-16,0 0-3 15,0 0 0-15,-5 0 4 16,5 0-2-16,0 0-2 15,0 0 1-15,0 0-1 16,0 0-2-16,0 0 1 16,0 0-4-16,0 0-2 0,0 0 4 15,0 7 2-15,5 17-4 16,18 11 5 0,-3 0 0-16,0 13-24 0,-1 7-26 15,-1 10-39-15,1-1-42 16,-18-17-87-16</inkml:trace>
</inkml:ink>
</file>

<file path=ppt/ink/ink40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3:39.06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-1633-3625 273 0,'0'0'64'0,"0"0"22"15,0 0-33-15,0 0 11 16,0 0-4-16,0 0-26 16,-135-177-12-16,129 167-1 15,6 5 1-15,0-7-15 16,0 1-6-16,19-13-1 15,40-10 2-15,24-13-2 16,20-4 0-16,9 3-6 16,15 0 6-16,0 8 0 15,2 3-1-15,-7 13 1 0,-8 12 0 16,-15 12 0-16,-18 0-1 16,-13 8 1-16,-11 31-4 15,-8 11 3-15,-14 15-2 16,-9 13 3-16,-1 0 0 15,-9 7 6-15,-3-3-4 16,-7-7-1-16,2-1 1 16,-3-14 4-16,-3-2-6 15,3-14 5-15,-1-1 2 16,-4-9 2-16,0-12-7 16,0 1 10-16,0-7 3 15,0-1 13-15,0 2 2 16,-9 5 6-16,-17 4-17 15,-19 4-14-15,-10 4 7 16,-6 0-4-16,-18 2-7 0,-4-4 2 16,-4-6 0-16,9-5 2 15,6-7 1-15,13-7-4 16,0-3 8-16,8-4-5 16,1 0 5-16,4 0-4 15,1 0-5-15,15 0 1 16,1 0-2-16,14 0 1 15,6 0-1-15,2 0 0 16,7 0 0-16,0 0-5 16,0 0-60-16,0 0-80 15,20 0-45-15,22 6 36 16,14-6-167-16</inkml:trace>
</inkml:ink>
</file>

<file path=ppt/ink/ink40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3:41.93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-429-1713 620 0,'0'0'4'16,"0"0"2"-16,0 0 34 16,0 0 38-16,0 0-12 15,0 0-43-15,-55 0-23 16,55 0 0-16,29-13-2 15,27-20 2-15,33-14 0 16,1-7 2-16,4 8 7 16,-4 1-5-16,-9 9-4 15,-10 16 4-15,-3-1-4 16,-21 12 0-16,-8 5 0 0,-10 4-1 16,-7 0 1-16,-2 0 0 15,-1 24 0-15,6 6 2 16,-1 4-1-16,2 4 4 15,3 9 2-15,2 7-4 16,4 5 5-16,-1-1-6 16,16 2-2-16,-4 10 5 15,9-8 1-15,5 9-5 16,1-6-1-16,-2 10 0 16,5-4 0-16,-5 0 5 15,2-2-5-15,-6-2 0 0,1-4 4 16,-3-4-6-1,-12-4 2-15,-1-15 0 16,-9-2 1-16,-6-11 0 0,-11-14-1 16,-1-6 0-16,-10-3 0 15,1 0 1-15,1-4-1 16,-1 0 0-16,-4 0 0 16,0 0 0-16,4 0 4 15,-4 0-3-15,8 0 2 16,-4 0 4-16,0 0 5 15,2-38 12-15,7-22-5 16,-5-27-19-16,5-18 0 16,-2-10 4-16,-6-8-3 15,0 1-1-15,-5 4 0 16,5 19 0-16,-5 3 0 0,0 20 0 16,4 7 0-16,-4 5 0 15,0 10 0-15,0-1 1 16,0 14-1-16,0 15 0 15,0 7 0-15,0 7 0 16,0 8 0-16,0 4 0 16,4-3-2-16,8-7 2 15,2-13 0-15,16-8-4 16,4-10-1-16,-2 4 4 16,7 9-2-16,-4 4 2 15,1 1 1-15,4 5-2 16,-6-1 1-16,1 2 1 15,2 2 0-15,-3-4-3 0,5 6 3 16,-5 2 0-16,4 4 0 16,1-4 0-16,0 2-3 15,2 4 5-15,-11 1-4 16,3 4 2-16,-14-4 0 16,-1 4 0-16,-4-4-1 15,-8 4 2-15,3 0-2 16,-5 0 0-16,0 0 0 15,-4 0 0-15,0 0-2 16,3 0 2-16,2 0 0 16,5 31 1-16,4 2-2 15,-4 16 2-15,6 17 0 0,-7 3 3 16,-3 15-1-16,3-1-3 16,-1 8 2-16,4-3-1 15,-1 7 3-15,3-3-3 16,-4 6 0-16,6 7 0 15,-3 3 0-15,-6 6 0 16,6 0 1-16,-7 1 0 16,-2 1 0-16,0-14 1 15,-4-4-2-15,0-10 2 16,0-6 1-16,0-7 3 16,0-11-5-16,0-10 4 15,-8-10 2-15,2-20-1 16,-3-6 5-16,5-6-5 0,4-9-1 15,-4 1-4-15,4 0-1 16,-3-4 4-16,-6 0-4 16,-11 6-9-16,-15 6-39 15,-25-7-79-15,-30-5-113 16</inkml:trace>
  <inkml:trace contextRef="#ctx0" brushRef="#br0" timeOffset="1026.13">-634-1387 114 0,'0'0'216'0,"0"0"-159"0,0 0 37 16,0 0-6-16,0 0-26 16,0 0-11-16,-20-51-18 15,20 49-9-15,0 2 4 16,0 0-6-16,0 0 11 16,0 0-13-16,0 0-9 15,0 0-11-15,0 0 0 16,29 10-1-16,10 21 1 15,16 17 10-15,6 9 2 16,7 8 8-16,3 12 4 16,6 8-12-16,-1 2-11 15,-4 10 9-15,-2 1-5 0,-8 9 1 16,2 2 2 0,-9-9-5-16,5 5 1 0,-10-6 2 15,0-12-5-15,-1 0 4 16,-10-21-4-16,3-6 2 15,-11-17-3-15,-2-9 0 16,0-10 2-16,-7-4-3 16,-4-3 3-16,7-11-3 15,-9 7 1-15,3-6-2 16,1-4 2-16,5 2 0 16,5-5 0-16,9 6 0 15,4-6 1-15,9 0 0 16,10 0 0-16,6-21-1 0,9-14 0 15,7-4 1-15,6-1-1 16,9-3 2-16,2-4-2 16,-2 7-2-16,-5 9 0 15,-2 1 4-15,-14 6-2 16,-7 8 0-16,-10 2 0 16,-6 3 0-16,0 1 0 15,-11 5 0-15,1-3 0 16,-10 7 0-16,-5-4 0 15,-1-3 0-15,-7 0 0 16,-2 7 0-16,5-7 0 16,-6 4 0-16,5-2-1 15,2-2 2-15,5-1-2 16,2 0 2-16,2-2-2 0,-3 0 0 16,-2-6 1-16,-5 12 1 15,-10 0-1-15,-7 1-1 16,0 4 1-16,-8 0 0 15,4 0 2-15,-4 0-2 16,0 0 3-16,0 0-2 16,0-2-1-16,0 2 1 15,0-4 0-15,0 4 0 16,0-7-2-16,0-10-22 16,-31-13-102-16,-40-7-481 0</inkml:trace>
</inkml:ink>
</file>

<file path=ppt/ink/ink40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7:16.36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-3191-5395 767 0,'0'0'78'16,"0"0"-58"-16,0 0-17 0,0 0-3 15,0 0 7-15,0 0 1 16,0 0 9-16,0 0 18 16,0 0-12-16,-189 48-7 15,186-48-5-15,3 0-6 16,-4 0-3-16,0 0 0 15,4 0 0-15,-5 0 0 16,1-5 1-16,-2 1 6 16,-7 4 3-16,1-4-8 15,1 4 3-15,2 0-6 0,-5 0 5 16,5 0-4-16,-3 0 0 16,4 0 2-16,5 0 6 15,-2 0-3-15,5 0-6 16,0 0-1-16,0 0 1 15,0-1-1-15,0-9-1 16,0 5-4-16,0 1 3 16,16-18 2-16,15-2 0 15,14-5 1-15,0-6-1 16,10 2 0-16,3 9 0 16,11 0-1-16,7 11 1 15,-11 3-1-15,-5 10 0 16,-14 0-2-16,-5 0 4 15,-11 0-2-15,-1 0 1 16,-10 0-4-16,-3 10 4 0,-6 18-2 16,-6 5 2-16,2 17 3 15,-6 15-3-15,0 10 3 16,0 5-2-16,9 17-1 16,-3 0 0-16,5 9 0 15,7-4 5-15,-4 4-5 16,7-4 0-16,0 8 2 15,0 11 2-15,8 0-4 16,-6 5 0-16,0-2 0 16,0-12 2-16,-2-7-2 0,-1-16-1 15,-1-6 1 1,-8-9 2-16,2-17-2 0,-2-12 0 16,-3-17-1-1,-5-8 0-15,6-2 1 0,-9-13 0 16,4-1 0-16,-4-4-1 15,3 0 1-15,-3 0 2 16,0 0 0-16,0 0 7 16,5-29-2-16,-5-17-5 15,4-13 3-15,0-10-5 16,2-11-2-16,7-5 2 16,-1-16 3-16,8-1-3 15,-6-3 0-15,2-6 0 16,2 1 0-16,-7 1 0 15,0-7 2-15,5 9-2 0,-3-3 1 16,-3 16-2 0,0 11 1-16,-4 4-2 0,7 9 2 15,-6 7-3-15,2 16 2 16,-5 14 0-16,-2 6 2 16,6 10-2-16,0 1 1 15,0-5-3-15,4 5 0 16,1-11 2-16,6 0 0 15,4 3 1-15,4 0-2 16,5 2-1-16,3-1 3 16,0 3-1-16,0-8-2 15,5 6 3-15,8-6-1 0,-6 3 2 16,2-1-1 0,-5 3 0-16,-3-5 0 0,-1 8 0 15,-4 3 0-15,2 3-2 16,-3 5 3-16,-5-1-2 15,-5 6 0-15,-5 4 1 16,1-5 0-16,-7 5-3 16,1-4 3-16,0 4-1 15,-4 0 1-15,2 0-1 16,0 0-2-16,5 0 0 16,1 0 6-16,-2 0-3 15,-1 0 0-15,2 0 0 16,-2 0-1-16,2 0 1 0,-6 0-2 15,2 0 1 1,-2 0 0-16,2 19-3 0,-4 4 3 16,8 12 1-16,-5 13 0 15,0 3-4-15,-8 15 4 16,0 2 1-16,0 11 6 16,0 19-7-16,0 8 0 15,0 15-1-15,0 2-3 16,-11-1 8-16,2-12-8 15,-1 7 10-15,1-2-12 16,-7 11 7-16,0 17-1 16,2-13 5-16,-7 1-5 15,6 5 0-15,-4-19 0 0,-10 14 0 16,3-2-3-16,-3-23 4 16,4-13-1-16,3 0 4 15,3-5-4-15,-1-10-1 16,7-8-2-16,1-8 6 15,4-21-2-15,8-6 0 16,-2 3-1-16,-2-10-1 16,4 0-1-16,-9 6 4 15,6-3 0-15,-6 15-2 16,-2 9 0-16,-7-4 1 16,8-6 8-16,-6-6-8 15,6-11 0-15,0 0 0 16,1 1 1-16,8-12-2 15,1-9 1-15,0-8-1 0,0 0 2 16,0 0 0-16,0 0 4 16,0 0 5-16,0 0-7 15,0 0 14 1,0 0-5-16,0 0 0 0,0 0 9 16,0 0-4-16,0 0-6 15,-9 0 3-15,-2 0-11 16,-2 0-1-16,-8-8-3 15,-1 3 0-15,-5-3-2 16,-14 4 2-16,2-2-1 16,-16 6 1-16,-2 0 0 15,-11 0 0-15,2 0-1 0,2 10-3 16,9-1 4 0,4-1 2-16,0 2-2 0,8-2 1 15,3 1-1-15,4 2 0 16,6 2 1-16,-1-2-1 15,-2-3-1-15,7 1-5 16,1 0 6-16,6 0 0 16,8-4 1-16,2-5-2 15,5 10 4-15,4-5-3 16,0-5 0-16,-3 0 0 16,3 0-5-16,0 0 5 15,0 0 0-15,0 0 0 16,0 0 0-16,0 0 1 15,0 0-1-15,0 0 0 16,0 0 0-16,0 0-1 16,0 0 5-16,0 0-3 0,-9-20 0 15,-1-11-2-15,-10-21 0 16,6 1-3-16,-2-4 4 16,6-5-2-16,-3-1-2 15,2-9 3-15,5 0-2 16,-3-7 3-16,-2 2-1 15,-2-4 1-15,1 1-3 16,-3-6-4-16,-1 7 3 16,-4-2 1-16,1 0 1 0,-10-1 2 15,3 1-2 1,-3 0 1-16,3 5 1 0,1 0 0 16,2 6 0-16,-1 3 3 15,2 9-3-15,1 0 0 16,1-1-4-16,-3 9 6 15,3-9-2-15,-1-4 1 16,2-1-1-16,-7-9 0 16,-6-8 0-16,1 10 1 15,3 3-1-15,5 15 0 16,7 7 0-16,-4 1 0 16,1 0 0-16,-2 1-1 15,5 5 1-15,-7 2 0 16,7-3-1-16,6 2 2 15,-6 1-2-15,7 4 1 16,-2-6 0-16,2 6 0 0,-1 2 0 16,1 1 0-16,2 8-1 15,-2-3 2-15,5 1-1 16,-8-1 0-16,4-15-4 16,-3 6 4-16,3 0 0 15,1-6 0-15,-2 10 3 16,2-2-3-16,-6-3 0 15,2 5 0-15,3-5-4 16,0 4 5-16,0 3-1 16,3 2 1-16,4 4 1 15,1 7-2-15,0-5-1 0,0 5-2 16,0 2 2 0,0 7 1-16,0 4 0 0,0 0-3 15,0 0 2-15,0-4-3 16,0 4 2-16,0 0-5 15,0 0 5-15,0 0-11 16,0 0 0-16,22 0 6 16,5 0 5-16,14 0-3 15,-6 0 3-15,11 0 0 16,5 0-2-16,4 0-14 16,13 0-3-16,10 0-7 15,8 0-60-15,10 28-47 16,-27-2-132-16</inkml:trace>
</inkml:ink>
</file>

<file path=ppt/ink/ink40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3:46.22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7091-1429 552 0,'0'0'9'0,"0"0"-2"16,0 0 6-16,0 0 55 15,0 0-32-15,0 0-35 16,-13-8-1-16,13 20-1 16,0 28 1-16,0 17 0 15,0 5-1-15,0 2 1 16,0 2 1-16,0-10-1 15,0 1 0-15,0-13 0 16,0-8 0-16,4-10 0 16,0-5 0-16,-4-11-1 15,0-6 1-15,5-4 0 0,-3 0 3 16,-2 0 17-16,5 0 15 16,-5 0 20-16,0-12-1 15,0-17-48-15,-16-6-3 16,-4-12 0-16,5-9-3 15,3 4-1-15,4-3 1 16,-1 5 6-16,9 9-6 16,0 12 0-16,0 7 0 15,0 12-6-15,0 6 6 16,0 0 0-16,0 4-2 16,0 0 1-16,0 0-3 15,0-4 4-15,0 4-3 16,0 0 1-16,0 0-9 0,0 0 7 15,17 12-1-15,10 11 4 16,2-2 1-16,-3-1 0 16,4 3 0-16,-1-1 0 15,-3-5 0-15,-5 2 0 16,-1-2 0-16,-6-3 0 16,-1 2 1-16,-1-5-1 15,-3-5 0-15,-2-2 0 16,2-1 0-16,-5-3 0 15,-3 0-1-15,-1 0 1 16,5 0 1-16,-5 0-1 16,4 0 6-16,5 0-6 15,3-24 6-15,8-14-1 16,-6-1-5-16,7-5 0 0,-7 9 1 16,1-1 1-16,-1 1-4 15,-2 9 4-15,-4 4-2 16,3 0 0-16,-7 10 0 15,0 3 0-15,-1-1 0 16,-3 10-2-16,0 0 2 16,0 0-6-16,0 0 1 15,9 0-4-15,3 0 5 16,6 15-2-16,-2 7 6 16,5 3 0-16,-8 1 0 15,1 4 0-15,-7-2 0 16,2-2 0-16,-4-1-1 0,-1 1 1 15,-1 2 1-15,-3 6 0 16,4-7 5-16,-4 6-5 16,0-2 2-16,0 0 2 15,0 0-3-15,4-8-2 16,1 2 1-16,-4-3 0 16,4-1 0-16,-5-2 2 15,4-5-3-15,0 1 0 16,1-5 0-16,-2-2 0 15,-3-4 3-15,4 0-1 16,-4-3-2-16,0 3 0 16,4 6 0-16,-4-3 0 15,0-5 1-15,5 2-1 16,-1 3 2-16,2-1-2 16,5 3-10-16,-2 6-76 0,-5-5-79 15,-4-3-246-15</inkml:trace>
</inkml:ink>
</file>

<file path=ppt/ink/ink40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7:32.55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1 155 0,'0'0'53'0,"0"0"-25"15,0 0 19-15,0 0-21 16,0 0-4-16,0 0 23 0,-3 0-2 16,3 0-17-16,0 0-4 15,0 0-3-15,0 0-3 16,0 0 3-16,0 0 2 15,0 0-5-15,0 0 5 16,0 0 4-16,0-4 1 16,0 4-5-16,0 0 3 15,0 0 5-15,0 0-12 16,0 0 2-16,0 0-3 16,0 0-5-16,0 0-5 15,0 0-6-15,0 0-1 16,0 0 1-16,0 0 0 0,0 0-12 15,0 0-21-15,0 0-19 16,0 0-14-16,0 0-24 16,0 8 30-16,0 11-80 15,0-4-63-15</inkml:trace>
</inkml:ink>
</file>

<file path=ppt/ink/ink40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7:24.16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-3346-6553 230 0,'0'0'284'0,"0"0"-223"16,0 0 36-16,0 0-47 15,0 0-16-15,0 0 27 16,-29-51-34-16,29 51-14 16,0 0-2-16,0 0 12 0,0 37-5 15,0 33 0 1,0 19 5-16,0 17-9 0,4 5 3 16,12-1-11-1,3-8-3-15,-3 6 0 0,3-7-3 16,-8-17 0-16,9 3-6 15,-2-21-28-15,-1-15 14 16,4-16-69-16,2-24-69 16,9-11-63-16</inkml:trace>
  <inkml:trace contextRef="#ctx0" brushRef="#br0" timeOffset="23974.26">-3576-5742 549 0,'0'0'37'0,"0"0"-35"15,0 0 46-15,0 0 26 16,0 0-39-16,0 0-20 16,0 0 0-16,0 0-5 15,0 5-6-15,9 18 1 0,7 0 15 16,3-6-12-1,1 3 9-15,-5 0-11 0,1-9 9 16,0 0-10-16,-2-2-2 16,2-1-3-16,0 2 2 15,1-1-1-15,-2 2 3 16,-3-7-4-16,-4 0 0 16,0-4 2-16,-4 0 2 15,0 0-3-15,2 0 8 16,-2 0 2-16,5 0 0 15,3-8 13-15,12-31-3 16,11-17 3-16,4-8-17 0,3-1-6 16,2 7 4-16,5 1-5 15,-13 5 0-15,2 15 0 16,-7 10 7-16,-15 9-15 16,0 14 11-16,-6-1-6 15,3 5 1-15,7 0-39 16,6 0-8-16,10 0-70 15,4 0-40-15,-6 9-96 16</inkml:trace>
  <inkml:trace contextRef="#ctx0" brushRef="#br0" timeOffset="496.65">-1916-6763 298 0,'0'0'135'15,"0"0"-54"-15,0 0 30 0,0 0-42 16,0 0-7-16,0 0 1 16,0-4-23-16,0 4-7 15,0 34-17-15,0 21-6 16,0 16-4-16,0 0-4 15,0 10-2-15,14 6 1 16,-1 2 0-16,8 3 0 16,-5 10-1-16,-2 0 0 15,2 15 0-15,-6-8 0 16,5-12-1-16,-9-26 1 16,2-11 2-16,0-22-2 15,-4-7-1-15,0-18 0 16,-4-6-10-16,0-7 0 15,0 0-4-15,0 4-15 16,0 1-21-16,-26-2-134 0,-28 9-211 16</inkml:trace>
  <inkml:trace contextRef="#ctx0" brushRef="#br0" timeOffset="24591.76">-1967-5617 383 0,'0'0'53'0,"0"0"19"15,0 0 19-15,0 0-30 16,0 0 2-16,0 0-8 16,-20-41-19-16,20 39 23 15,0 2-30-15,0-2-10 16,0 2-5-16,0 0 5 15,0 0-16-15,0 0-3 16,0-5-1-16,0 5-5 16,24-7-1-16,16-1 7 15,6-1 0-15,0-5 2 16,-2 5-2-16,5-5 0 16,-8 0 0-16,-5-1 1 15,-8 2-1-15,-4-6 1 0,-8 15-1 16,-6-10 2-1,-1 10 1-15,-9-12 3 0,0-1 4 16,0-10-5-16,0-7 0 16,0-2-5-16,0-6 1 15,0 5 0-15,0 3-1 16,-4 7-1-16,4-4 0 16,0 2-4-16,0 7-31 15,0 8-5-15,7 8-51 16,12 6-30-16,-5 6-47 15,-9 39-105-15</inkml:trace>
</inkml:ink>
</file>

<file path=ppt/ink/ink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6:33.98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64-3 407 0,'0'0'38'16,"0"0"51"-16,0 0-2 15,0 0 4-15,0 0-6 16,0 0-19-16,-68 0-21 15,68 0-25-15,0 0-1 16,0 0 1-16,0 0-18 0,0 0 4 16,0 0-6-16,0 0 0 15,0 0-14-15,0 0-14 16,0 0-31-16,0 0-51 16,8 0-112-16,20 0 42 15,-1 0-128-15</inkml:trace>
</inkml:ink>
</file>

<file path=ppt/ink/ink4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3:38.48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3849-1070 597 0,'0'0'24'16,"0"0"17"-16,0 0 5 15,0 0-7-15,0 0 41 16,0 0-19-16,0 0-31 16,0 0-21-16,-86-41-9 15,86 41-2-15,0 0-6 16,0 28 0-16,0 54 6 0,16 29 2 16,6 19 1-16,2 5 8 15,-9-16-8-15,-2-11-1 16,-6-16 1-16,-2-26-1 15,-1-16 0-15,0-12-1 16,-4-16 2-16,3-9-1 16,-3-5 0-16,5-8 0 15,-5 0-3-15,4 0-24 16,0 0-20-16,1 0-19 16,0 0-21-16,11-31 18 15,5-39-22-15,6-25-100 16,-4-15-23-16</inkml:trace>
</inkml:ink>
</file>

<file path=ppt/ink/ink4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3:44.57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4413-865 282 0,'0'0'42'0,"0"0"-38"15,0 0 55-15,0 0 30 16,0 0-58-16,0 0-7 15,0 0-8-15,0 0-3 16,0 0 6-16,0 0-5 16,0 0-5-16,0 0 11 15,0 0-8-15,0 0-5 16,0 0-3-16,0 13-4 16,0 10 0-16,1 3 3 15,8 3 8-15,-5 2-8 16,-1-5 5-16,6-5-7 0,-5 2 6 15,-4-9-7-15,8 2 0 16,-8-11 1-16,4 4 2 16,0-9-1-16,-4 0 3 15,0 0 0-15,0 0 2 16,0 0 4-16,5 0 10 16,-5 0 6-16,4 0 8 15,-4 0-1-15,0 0-16 16,0-9-6-16,0-8-10 15,0-5 1-15,0-4-2 16,-9-2-1-16,5-8 0 16,-3 0-1-16,2 1 2 0,5-3-1 15,0 2 0 1,0 8 0-16,0-6 0 0,0 7 0 16,0 0-2-16,0 10 0 15,0 9 1-15,0 4 1 16,0 4-3-16,0 0 1 15,0 0 1-15,16 0-5 16,3 0 3-16,6 0 2 16,1 0-5-16,4 22 6 15,4 8 0-15,-4 5 0 16,2 5-1-16,0 0 2 16,-9-2-1-16,0 2 0 0,-7-6 0 15,0-3 0 1,-3-1 0-16,-7 1 0 0,3-7 5 15,-2-5-4-15,-2-5-1 16,-1-6 0-16,0 2 0 16,-4-2-5-16,0-4-21 15,0 1-41-15,0 7-21 16,0-6-21-16,-20-2-140 16</inkml:trace>
</inkml:ink>
</file>

<file path=ppt/ink/ink4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3:44.78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4464-634 466 0,'0'0'52'0,"0"0"6"16,0 0-6-16,0 0 12 16,0 0-4-16,0 0-41 15,-16-71-18-15,51 33-1 16,15-5-3-16,14 0-1 15,7 3 1-15,3 5-22 16,13-4-50-16,-8 4-48 16,-13 3-172-16</inkml:trace>
</inkml:ink>
</file>

<file path=ppt/ink/ink4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2:48.21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13 32 220 0,'0'0'37'15,"0"0"-14"-15,0 0 5 16,0 0 17-16,0 0-17 16,0 0-25-16,-1-19 2 15,7 14 7-15,17 1 3 16,3 0 5-16,0 4 11 16,9 0-7-16,1 0-10 15,-1 0 2-15,3 0-13 16,-3 8 1-16,2 7-1 15,-5 2 8-15,0 0-7 16,-9 5 2-16,5 4-6 0,-14 4 4 16,0-7 0-1,-3 7-1-15,-7-1 4 0,-4 9-1 16,0 5 5-16,0 2 16 16,-24 2 4-16,-2 4-18 15,-8-3 0-15,4 5 11 16,4-5-9-16,0-3-8 15,-2-14-1-15,14-14-5 16,6-5 0-16,4-5-1 16,0-7 12-16,4 0 0 15,0 0 17-15,0 0-15 16,0 0 11-16,0 0 2 16,0 0 8-16,-2-7-13 15,-17-22-11-15,5-12-10 16,2-7-1-16,-1 0 0 0,7-3 2 15,-7-6-2-15,6-2 2 16,-9-1-2-16,-1-2 0 16,-2 2 3-16,-9 7-3 15,9 9 4-15,6 15 14 16,5 7-2-16,2 7 9 16,-3 11-3-16,5 1-1 15,4 1-6-15,-5 2-5 16,5 0 0-16,0 0-9 15,0 0-1-15,0 0 4 16,0 0-8-16,0 0 10 16,-1 0-5-16,-3 0-1 0,4 0 0 15,0 0 1-15,0 0 0 16,0 0-1-16,0 0-1 16,-5 0 1-16,5 0 0 15,0 0-3-15,0 0 2 16,0 0 2-16,0 0 0 15,0 0-1-15,0 0 0 16,0 0-1-16,0 0 1 16,0 0 0-16,0 0 5 15,0 0-5-15,0 0 0 16,0 0 0-16,0 0 0 16,0 0-1-16,-4 0 0 0,4 0 2 15,0 0-2-15,0 0-1 16,0 0 0-1,-4 0-4-15,4 0 4 0,0 0-9 16,0 0 1-16,0 0-2 16,0 0-4-16,0 0-21 15,0 0-2-15,0 5-26 16,17 14-32-16,18 3-11 16,7-15-42-16,-13-7-128 15</inkml:trace>
</inkml:ink>
</file>

<file path=ppt/ink/ink4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8:14.23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1 590 228 0,'0'0'119'16,"0"0"-60"-16,0 0-25 15,0 0-12-15,0 0-10 16,0 0 20-16,0 0-6 16,0 0 1-16,0-3-1 0,0 3-2 15,0 0-11-15,0 0 4 16,0 0 0-16,0 0-6 16,0-3-8-16,0 3 5 15,0 0-6-15,0 0 3 16,0 0-3-16,0 0 3 15,0 0-5-15,0 0 1 16,0 0-1-16,0 0-1 16,0 6 1-16,0 10 3 15,0 10 4-15,0-10 5 16,0 2-10-16,0 5 7 16,0-9-2-16,0 3-5 0,6 2 0 15,3-4 0 1,-5-9 4-16,-1 11-5 0,1-8 2 15,-4 6 5-15,5-1-4 16,2-5-3-16,-3-4 27 16,-4 3-21-16,0-4-3 15,0-4-2-15,4 0-1 16,-4 1 0-16,0-1-1 16,5 6-1-16,-5-2 1 15,4-4 5-15,1 7-1 16,-5-7 0-16,1 0-2 15,-1 0 2-15,0 0-1 16,0 0-1-16,0 0 5 16,0 0-3-16,0 0 2 15,0 0-2-15,4 0-1 0,1 0-1 16,2 0-2-16,2 0 2 16,1 0 0-16,4 0-2 15,1 0 2-15,5-4 4 16,-5-9-5-16,12 4 6 15,-9-9-7-15,3-2 5 16,14 7-4-16,6-15 0 16,8-6-1-16,9-5 11 15,-1-4-1-15,-2 3-5 16,9-4-4-16,-5 1-1 0,8-3 6 16,-3 9-2-1,-5 6-2-15,-4 1-2 0,-5 9 0 16,0-9 0-1,1 9 7-15,3-1-7 0,-3 2 0 16,-6 2-1-16,5-6 4 16,5 3-4-16,-5-5 3 15,-7 9-2-15,-5-5 1 16,0 3-1-16,-8 1 2 16,-4-1 1-16,-10 9 2 15,-3 1 0-15,-8 7-4 16,0-2-1-16,4 1 1 15,-2-4 0-15,9 3-1 16,-16 0 1-16,5-2-1 16,3 3 0-16,-3-7 0 0,1 10 0 15,-2 0 1 1,0-4 0-16,-4 4-2 0,5 0 2 16,-5 0-1-16,0 0 0 15,0 0 5-15,0 0-2 16,0 0 2-16,0 0 1 15,0 0-4-15,0-1 1 16,0 1 2-16,0 0-2 16,0 0 0-16,0 0 2 15,0 0 0-15,0 0 0 16,0 0-2-16,0 0-3 16,0 0 0-16,0 0 3 0,0 0-2 15,2 0-1-15,-2 0 0 16,0 0 0-16,0 0 0 15,0 0 0-15,0 0 0 16,0 0 0-16,0 0 0 16,0 0 1-16,0 0-1 15,0 0-1-15,0 0 1 16,0 0 0-16,0 0-7 16,9 0-33-16,25 0-55 15,10 0-2-15,12 1-43 16,2-1-159-16</inkml:trace>
</inkml:ink>
</file>

<file path=ppt/ink/ink4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8:28.89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63 572 229 0,'0'0'76'15,"0"0"-16"-15,0 0 25 16,0 0-24-16,0 0 9 15,0 0-6-15,0 0-12 0,0 0-10 16,-59-38-13-16,59 34 3 16,-5 4-7-16,5-4 9 15,-1 4-12-15,1-1-7 16,0 1-5-16,0 0-1 16,0 0-7-16,0 0-1 15,0 0-1-15,0 0 0 16,0 0 0-16,0 0-1 15,0 0-4-15,0 0 4 16,0 0-4-16,0 0 2 16,10 1 2-16,18 14 1 15,-2-8 0-15,3 10 0 16,1-6 0-16,-7-1-1 0,9-3 1 16,-4 0 1-1,8-2-1-15,-4-1 0 0,9 7 0 16,-4-11 0-16,7 3-1 15,2-3-4-15,9 0 5 16,22-18 1-16,9-22 2 16,11-13-3-16,10-2 3 15,8-6-3-15,-5 0 0 16,-4-3 0-16,-10 6 0 16,0 10 0-16,-19 6-2 15,-14 3 2-15,-8 16 0 16,-14 5 1-16,-9 5-2 0,-6 3 1 15,-8 6 0 1,-7 1 0-16,-2 3 1 0,-9 0 0 16,0 0-1-16,0 0 0 15,4 0 2-15,-4 0-1 16,0 0-1-16,0 0 1 16,0 0 0-16,0 0-2 15,0 0 2-15,0 0-1 16,0 0 7-16,0 0-7 15,0 0 0-15,0 0 0 16,0 0 2-16,0 0-1 16,0 0-1-16,0 0 0 15,0 0 1-15,0 0-2 16,0 0 5-16,0 0 0 16,0 0-4-16,0 0 0 0,0 0 0 15,0 0 2-15,0 0-1 16,0 0-1-16,0 0 0 15,0 0 2-15,0 0-2 16,0 0 2-16,0 0-6 16,0 0 7-16,0 0-6 15,0 0 6-15,0 0-2 16,0 0 1-16,0 0-1 16,0 0 0-16,0 0 0 15,0 0-1-15,0 0 7 16,0 0-6-16,0-5-1 15,0 5 2-15,0 0-1 0,0 0-1 16,0 0 0-16,0 0 0 16,0 0 0-16,0 0 0 15,0 0 1-15,0 0-2 16,0 0 2-16,0 0-5 16,0 0 5-16,0 0-2 15,0 0 0-15,0 0 1 16,0 0 0-16,0 0 0 15,0 0 0-15,0 0 0 16,0 0 0-16,0 0 0 16,0 0 0-16,0 0 0 15,0 0-2-15,0 0 2 16,0 0 2-16,0 0-2 0,0 0 0 16,0 0 1-1,0 0-2-15,0 0 1 0,0 0-2 16,0 0 2-16,0 0 2 15,0 0-2-15,0 0 0 16,0 0 1-16,0 0 0 16,0 0-1-16,0 0 0 15,0 0 0-15,0 0 1 16,0 0 0-16,0 0-1 16,0 0 1-16,0 0 0 15,0 0 1-15,0 0-4 16,0 0-4-16,0 0-22 0,0 0-68 15,13 0-95 1,-8-10-67-16</inkml:trace>
</inkml:ink>
</file>

<file path=ppt/ink/ink4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8:31.37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72-2 32 0,'0'0'81'0,"0"0"-31"16,0 0-24-16,0 0 23 16,0 0-4-16,0 0-9 15,-68 10 20-15,64-3-12 16,4-7-4-16,0 0-6 16,0 0-11-16,0 0-5 0,0 0-6 15,0 0-6-15,0 0-5 16,0 3-1-16,0-3 0 15,0 0-4-15,0 10-1 16,0 0 5-16,22 2 0 16,1 1 2-16,9-7 8 15,0 6 9-15,8 0-6 16,-4 1-5-16,9 6-3 16,2-5 5-16,4-1 0 15,-12-4 3-15,12-9-6 16,-1 9-5-16,-3-9 3 15,2 0 14-15,5 6-14 0,1-6 2 16,4 4 2-16,5-4-9 16,9 0 26-16,-1 0-13 15,-12 0-11-15,3 0 1 16,1-10 4-16,-4-4-1 16,-9 1 4-16,-7 3-7 15,-3 2-4-15,1 4 1 16,-3 3 0-16,12-3 6 15,0-2-4-15,4-3-4 16,0 9 2-16,-7-8 0 16,7-4 0-16,5 4 1 15,-1-2 0-15,0 2 3 16,1-1-8-16,-1 1 10 16,-3 2-6-16,-11-2 0 15,8 2 0-15,-11 6 0 16,-1-3 0-16,13 3 1 0,-8-7-1 15,5 7 3-15,0 0-3 16,-4 0 0-16,8 0 0 16,5 0 0-16,-1 0 0 15,5 0 0-15,4 0-4 16,1 0 4-16,5 7 0 16,1-4 0-16,-10 3 0 15,6-2 2-15,0 3 0 16,-7 4 0-16,0 2-1 15,-3 7-1-15,-2-6 0 16,5-1 0-16,-7 1 0 0,11-9 0 16,-6 4 0-16,2-9 2 15,-4 9-2-15,-1-5 0 16,-8-3 0-16,8 12 0 16,-3-7 1-16,3 7-1 15,5-9 7-15,-8 10-4 16,5-8-2-16,7 1-1 15,-1 4 5-15,9-6-2 16,-8 0-3-16,-4 5 3 16,-1-7-4-16,-3 1 1 15,4 2 0-15,-6-6 8 16,4 0-7-16,6 0-1 16,-2 0 3-16,8 0 3 0,-6 0-6 15,0 0 0-15,4 0 0 16,-8 0 1-16,13 0 0 15,-9 0-1-15,11 0 0 16,12 0 0-16,-5 0 0 16,5 0 0-16,5 0 0 15,-6 0 2-15,3 0-2 16,-11 0 0-16,2-10 0 16,5 7 0-16,-8-7 0 15,9 5 0-15,7 0 0 16,-7-2 0-16,16 7 0 15,-7 0 1-15,8 0-4 0,-3 0 1 16,-4 0 2-16,1 0 0 16,-10 0 1-16,0 0 2 15,-5 0-3-15,-8 0 1 16,6 0-1-16,0 0 0 16,-7 3 0-16,6 1 1 15,-2-4-1-15,6 8 0 16,-10-8-1-16,-4 2 1 15,1-2-1-15,1 0 1 16,-5 0 1-16,4 0-1 16,3 0 0-16,-5-2 0 15,9-6 0-15,12-3 0 16,-6 4 0-16,3-2 0 0,2-2-1 16,-5-6 2-1,-2 2-1-15,-2-3 0 0,-6 4 0 16,-3-5 0-16,1 0 0 15,-2 6 0-15,1-2-1 16,0-1 1-16,-2 2-2 16,-8 8 2-16,-5 3 0 15,-9-4-1-15,-1 7 0 16,-7 0 0-16,-14 0 1 16,8 0 0-16,-10 0 0 15,3 0-6-15,-6 0 6 16,-1 0 4-16,10 0-4 0,-10 0-3 15,-1 0 1 1,0 0 3-16,-2 0-2 0,-3 0 2 16,-3 0 4-16,-12 0-5 15,5 0 0-15,-6 0 0 16,0 0 0-16,0 0 0 16,0 0 2-16,0 0 0 15,0 0 0-15,0 0 3 16,0 0 8-16,0 0-1 15,0 0-1-15,0 0 1 16,0 0 0-16,0 0-3 16,0 0-6-16,0 0-3 15,0 0 8-15,0 0-8 16,0 0 0-16,0 0-1 16,0 0-8-16,0 0-11 0,0 0-23 15,0 10-47-15,-7 22-49 16,-46 0-58-16</inkml:trace>
</inkml:ink>
</file>

<file path=ppt/ink/ink4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8:36.97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396 0 97 0,'0'0'78'16,"0"0"-33"-16,0 0-3 16,0 0-9-16,0 0-8 15,0 0 45-15,-35 28-32 16,24-21-11-16,-1-1 4 0,6-1-6 15,-2 3 17 1,-1-7-3-16,5 3-27 0,-9 5-7 16,8-4 0-16,-5 1 15 15,6-3-8-15,4 1-9 16,-6 7 4-16,2-2-4 16,-1 5-3-16,1-1 1 15,4 6-1-15,-5 5 2 16,1-2-2-16,0 10 0 15,-1 0 0-15,5 6 1 16,0-5-1-16,0-2 6 16,0 0-6-16,0 0 1 15,0 4-1-15,0 9 0 16,0-8 1-16,0 7 1 16,0-2-2-16,0-9 1 0,0-4 0 15,5-4 4-15,-1-1-4 16,-4-1-1-16,4-1 3 15,1 6-1-15,-5-1 4 16,9 3-1-16,-1-5 5 16,-2 6-9-16,-2-1 0 15,7-1-1-15,-7 3 5 16,-4 7-3-16,4-6-1 16,-4 6 7-16,0-5-4 15,0-1 4-15,0-1-7 16,0 2 7-16,0 8-7 15,0 2 10-15,0 9-8 0,0 1 23 16,0-9-10-16,0-8-11 16,0-10-3-16,0 5 0 15,0-6-2-15,0-6 0 16,0 5 0-16,0-5 1 16,0 0-1-16,0-2 0 15,-4 6-1-15,-11 19 2 16,7-9-1-16,6 5 15 15,-6-10 2-15,8-10-17 16,-5-5 1-16,5 2-3 16,0 2 4-16,0-7-1 15,-4-2 2-15,4-6-3 16,0 2 4-16,0-1 1 0,-5-3 13 16,1 7-2-16,0-3-2 15,-5-4-5-15,5 6-1 16,-11-2 0-16,9-4-4 15,-2 3-3-15,-1-3 9 16,-4 4-1-16,-4 2-5 16,-8 3-2-16,-1-8-2 15,3 3 2-15,4-4-2 16,6 0 2-16,4 0-2 16,5 0 1-16,-5 0 0 15,5 0 0-15,-2 0 2 16,1 0-2-16,1-5 4 15,3-8-3-15,-4 7-1 16,1-7-1-16,0-1 0 0,4 4 0 16,0 3-4-16,0 4 2 15,0-5 2-15,0 3-5 16,0-7-2-16,0-3 7 16,0 1-4-16,13-1 3 15,7 1 1-15,2 1-1 16,-5 3 1-16,3 1-3 15,-7 5 3-15,-4 0-5 16,4 4 5-16,0 0-1 16,3 0-2-16,-3 0 1 15,0 0-1-15,0 4 2 16,-4 15 1-16,1-2-1 16,5 3 0-16,-7 3 1 0,1 4 0 15,0 2-4-15,0 2 4 16,-1 2 3-16,-2 0-2 15,4-1 0-15,-5-5-1 16,-1 0 0-16,0-6 1 16,-4 1-1-16,0 1 1 15,5-4-1-15,-5-5 0 16,4 1 1-16,-4-2-1 16,0 10-2-16,4 4 2 15,1 7 1-15,-5 3-1 16,4 0 0-16,0-6-1 15,1-2 4-15,-5 14-3 16,0-8 0-16,0-3 1 0,0-9-1 16,1-7 0-16,-1 3-1 15,5 8 0-15,-5 4 1 16,4 3 1-16,-4-3-1 16,0 2-3-16,0-9 3 15,3-7-1-15,4-2 5 16,-7 7-9-16,4 12 10 15,1 1-11-15,-1 7 7 16,-4-13-1-16,0 0 5 16,4 6-4-16,-4 13-1 15,0 2 0-15,0-3 0 16,0-10-1-16,0-5-3 16,0 5 4-16,5 3 7 15,-1-2-7-15,-4-5 0 0,4-2 0 16,-4-6 0-16,0 12 0 15,0 10-6-15,0-11 12 16,0 0-3-16,0-2-3 16,0-11 0-16,5-5 0 15,-1 11 1-15,1-1-2 16,-1 12 0-16,0-2 1 16,-4 7 0-16,12-7 3 15,-12-6-4-15,0-4 1 16,4-1 0-16,-4 0 0 0,0 4 1 15,5-5-2 1,-1 1 1-16,0-2 0 0,-4-6 1 16,5 3-1-16,-1 4-1 15,0 2 1-15,5 2 0 16,-5 2 0-16,5 0-2 16,-3-8 2-16,4-2 0 15,-6-6 2-15,1 0-2 16,-1 3 0-16,0-4-2 15,1-2 7-15,-1 1-8 16,0 4 3-16,5 5 0 16,-3-7 0-16,7 2-1 15,2 0 2-15,-2 5-1 16,-9-5 0-16,9-5 0 16,-7 2 0-16,-2 4 1 0,3-5-1 15,1-4-1 1,-4 2 1-16,0-1-2 0,1-2 2 15,-1-1-1-15,0 6 4 16,5-1-4-16,0-2 1 16,-3 2 0-16,1-3 1 15,-3 0-1-15,3-3-2 16,-2 4 0-16,4-1 4 16,-1 0 0-16,10 2-2 15,-10 7-1-15,2-6 0 16,9 2 1-16,-6-6 1 15,-4 4-1-15,4-7 0 0,-3 2 0 16,0-1-1 0,-1 0 1-16,0-1 1 0,-5-6-1 15,5 7 0-15,0-1 0 16,1-2 0-16,-6 1 0 16,-1-4 0-16,9-1 0 15,-4 4-1-15,-3 0 1 16,3-4 0-16,1 4 0 15,1-2 1-15,9 6-2 16,-6-4 0-16,5 1 1 16,-5 6 1-16,1-11-1 15,1 4 0-15,-2 0 0 16,-5 1 1-16,1-1-1 16,1-4 0-16,-1 6 0 15,-3-6 0-15,2 0 0 0,-8 5 0 16,0-5 0-16,0 0 0 15,0 0 0-15,0 0 1 16,0 0 3-16,0 0 5 16,0 0 16-16,0 0 14 15,-4 0-15-15,-16 0-22 16,-6 0 3-16,-3 0-4 16,3 0-1-16,-1 0 2 15,-2-5-1-15,-1-5 0 16,-3-10 4-16,2 3-5 15,-2 3 0-15,-2-13 1 16,2 9-1-16,-2-11 2 0,6 1-1 16,3 0-1-16,-8-4-1 15,13 1 0-15,-7-3-1 16,14 2 2-16,0 4 0 16,-3-4-1-16,4 2 1 15,-3 3 0-15,7 0 0 16,-4 5 1-16,0-7 1 15,0-4-2-15,2-3-4 16,2-14 4-16,-4-1 0 16,0-6-4-16,4 5 4 15,-4 2-1-15,3 9-1 16,1-2 1-16,3-6 0 16,-2 1 0-16,-1-3 0 0,5 0 1 15,-1 1 0-15,-3 9 0 16,3-10-4-16,-1-6 2 15,6 2 0-15,0-1-4 16,0 5 0-16,0 13 6 16,0 7-1-16,0-7 5 15,0 11-4-15,0-4 0 16,-4 1 0-16,4-6 0 16,-4-3 0-16,2-2 0 15,2-9-3-15,-4 12 3 16,0 2 0-16,4-6 0 15,-5 18-5-15,5-7 10 0,-4 11-5 16,4-3 1-16,-5 5-1 16,1-5-1-16,4 8 1 15,-4-11 0-15,4-15 0 16,0-3-1-16,0-6-6 16,0 9 0-16,0 3 5 15,0 7 2-15,0-7 0 16,8 14 0-16,-3 1-4 15,-5 4 3-15,0 6 2 16,0-7 2-16,0-2-2 16,0-6-1-16,0 5 0 15,0-5-1-15,0 5-1 16,0 4 2-16,0-5 0 16,0 7 3-16,0-7-3 0,0 2 1 15,0 3-2-15,0-4 1 16,0-5 0-16,0 4 0 15,0-3 0-15,0 7 0 16,0-8 0-16,0 8 0 16,0 0-1-16,0-2-1 15,0 2 2-15,0-3 0 16,0 9 1-16,0 0 1 16,-9-1 0-16,0-2-2 15,5 6 0-15,0 2-1 16,-6-2-1-16,5 4 2 15,-1-1 5-15,-2-1-2 16,8-1-3-16,-9-3 0 0,0 3 0 16,5 5 0-1,0 1 0-15,-5-2-2 0,5 3 4 16,4-3-2-16,-5 6 0 16,-6-4 0-16,6 4 0 15,1-1 0-15,-5 1 1 16,0 0-2-16,1 0 2 15,3 0-2-15,5 0-1 16,0 0 2-16,-4 0 0 16,4 0 0-16,-4 0-4 15,-1 0 2-15,5 0 0 16,-5 0 1-16,0 0-8 16,1 16 1-16,4 2 5 0,0-5-6 15,0 2-1 1,0-6 0-16,0 3 9 0,0-2-2 15,0-4 2-15,0 1-2 16,0 0 0-16,0-7-2 16,0 4 2-16,0-4-1 15,0 6 1-15,9-2 1 16,9-1-1-16,-5-3 1 16,5 0 1-16,-5 0-1 15,-1 0 2-15,1 0-1 16,-5 0 0-16,1 0 1 15,0 0 0-15,4 0 0 0,-2-3 2 16,7-18 1-16,-5 4-1 16,0-2 4-16,1 1 2 15,-3 0-5-15,-3-2 4 16,-3-2-5-16,-1-2 8 16,-4 2-4-16,0 9-2 15,0-1 4-15,0 1 1 16,0-8 3-16,0 3-5 15,0-5-7-15,0-1 2 16,-9-8 6-16,-4 0-6 16,-1-1-2-16,4 1 0 15,1 8 1-15,-4-7 0 16,0 7-1-16,-3-4-1 16,7-4 1-16,0-1 0 15,1-8 0-15,-1-5 1 0,0-6-1 16,1 7 0-16,3-12-1 15,-6-9 0-15,6-4 1 16,1-7 0-16,0 8 0 16,4 15 0-16,0-8 0 15,0 14 0-15,0-7 0 16,0 9 0-16,0-1-3 16,0 3 4-16,10 6-2 15,9-2 1-15,-6 1 0 16,4-4 0-16,0 3-2 15,-1 9 2-15,2 0 0 16,-5 11-3-16,-4-10 2 0,9 2 2 16,1-4-2-16,-6 4 1 15,0 10 0-15,-7 4 0 16,-1 11-1-16,2-3 2 16,-7 2-2-16,0 0 0 15,0-2 1-15,0 3 0 16,7 3-3-16,2-7-4 15,-5 7 6-15,5 0 1 16,-5-4-1-16,0 4-1 16,-4-4 2-16,0 4 0 15,0 0-4-15,0 0 0 16,5 0 2-16,-5 0 2 16,0 0 0-16,0 0 0 0,0 0 2 15,0 0-4-15,4 0 2 16,-4-2 0-16,0 2 1 15,0 0 0-15,0 0-2 16,0 0 1-16,0 0 0 16,0 0 5-16,0 0-5 15,0 0-4-15,0 0 4 16,0 0 0-16,0 0 0 16,0 0 0-16,0 0 4 15,0 0 0-15,0 0-4 16,0 0-4-16,0 0 1 15,0 0 3-15,0 0 2 0,0 0 5 16,0 0-7-16,0 0 0 16,0 0-3-16,0 0 3 15,0 0 1-15,0 0 0 16,0 0 1-16,0 0 5 16,0 0-7-16,0 0 2 15,0 0 1-15,0 0-3 16,0 0-2-16,0 0 2 15,0 0 0-15,0 0 0 16,0 0 2-16,0 0-5 16,0 0-5-16,0 0-21 15,0 0-2-15,0 2-29 16,9 33-78-16,11 16 107 16,6 11-109-16,-8 5-20 15,-2-15-98-15</inkml:trace>
</inkml:ink>
</file>

<file path=ppt/ink/ink4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8:41.20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81 344 138 0,'0'0'53'16,"0"0"-21"-16,0 0 33 16,0 0-26-16,0 0 30 15,0 0-11-15,0 0-27 16,-51 0 4-16,42 0 12 16,5-4-1-16,-1 4-2 15,1-4-22-15,-5-6 14 16,9 10 5-16,0 0-12 15,0-4 3-15,0 4-11 16,0 0-7-16,0-6-4 0,0 6-1 16,0 0-7-16,0 0 4 15,0 0-6-15,0 0-1 16,0 0-5-16,0 0 3 16,0 0 3-16,0 0-7 15,9 0 7-15,17 0 0 16,3 0-1-16,6 0 0 15,11 0 1-15,1 0 0 16,-2 0 1-16,4 0-1 16,-7 0 0-16,-1 0 0 15,-5 0 0-15,-1 0 0 0,-6 0 0 16,-6 0 1 0,0 0-2-16,-1 0 2 0,0 0-1 15,-2 0 0-15,6-7 0 16,2 0 0-16,8-1 0 15,-1-1-2-15,3 2 2 16,-5-5 1-16,2 7-1 16,2-9-1-16,-2 10 1 15,-1-5 0-15,-2 2 0 16,-1 7 0-16,-4-8 2 16,2 8-2-16,-8-5-2 15,5 1 2-15,3-2 2 16,-2 2-1-16,2 3-1 15,-3 1 0-15,0 0-1 0,-2-4-2 16,0 4 6-16,3 0-2 16,-1-4-1-16,2 0 0 15,8-2 0-15,-4 2 0 16,9 4 0-16,-4-4 0 16,7-1 1-16,7 1 1 15,-5-1-2-15,5 5 2 16,1 0-2-16,3 0 0 15,5 0-6-15,-1 0 6 16,5 0 1-16,-5 0-1 16,-3 0 0-16,3 0 0 15,-4 0 0-15,-3 0 0 16,8 9-1-16,-1 0 2 16,2 1 1-16,7 2-2 15,-5-7-3-15,9 5 1 0,-2-9 1 16,0 3 1-16,-2 0 1 15,0 0 0-15,-4-3 3 16,0 5-4-16,-8-2-3 16,1 1 3-16,2-5-2 15,1 4 7-15,-5 1-4 16,3 0-1-16,-3-1 0 16,-4 1 2-16,1-1-2 15,0 0-6-15,2-4 6 16,1 4 1-16,0-4 4 0,0 0-5 15,-3 0 0 1,8 0-3-16,-1 0 3 0,-2 0 0 16,1 0 5-16,6 0-5 15,0 0 1-15,-9 0-1 16,4 0 0-16,1 0-1 16,-7 0 1-16,2 0 2 15,5 0-2-15,-1 0 0 16,4 0 1-16,5 0-1 15,6 0 0-15,4 0 0 16,-1 0 0-16,0 0-1 16,6 0 1-16,-7 0 0 15,3 0-1-15,-11 0 0 16,5 0 1-16,-10 0 0 16,1 0 0-16,-4 0 0 0,-8 0 0 15,-1 0 0 1,-9 7 0-16,0 0 0 0,-12-1 0 15,-4-2 0-15,-1 3 0 16,-6-3 0-16,-3-4 0 16,0 3 0-16,-3 3 0 15,0-6 0-15,0 4-1 16,1-4 2-16,10 3-1 16,-7 8 1-16,6-7-1 15,0 1 0-15,9 0 0 16,-4 3 0-16,4-8 0 15,4 1 0-15,-5 3 0 0,-2-4 0 16,-8 0 0-16,7 0-2 16,-5 0 4-16,0 0-1 15,-2 0-1-15,-1 0 1 16,-6 0 3-16,2 0-8 16,-1 0 8-16,-1 0-10 15,4 0 12-15,-10 0-11 16,7 0 10-16,4 0-10 15,3 0 10-15,-5 0-5 16,0 0 0-16,4 0 0 16,-2 0 0-16,5 0 1 15,5-5-1-15,-3-3 2 16,16 2-1-16,-10-2 1 0,9-3 4 16,-3 8-5-1,-6-1-1-15,8-5 2 0,4 5-4 16,2-3 3-16,1 7-1 15,3-4 2-15,-6 0-2 16,4-2 0-16,-3 3 1 16,-5 0-1-16,-3-1 0 15,-3 4 0-15,1-4 0 16,6 0 0-16,-2-1 0 16,4-3 2-16,2-2-1 15,-8 6-1-15,-1-1 1 16,-8 1 1-16,-8-3-2 0,4 7 0 15,-9-4 0-15,1 4 0 16,4-4 0-16,-5 4 1 16,1-5-1-16,7 1 0 15,4-2 0-15,1 1 0 16,8-3 0-16,11-2 0 16,-8 2 0-16,9-6 1 15,-3 1-1-15,-5 3 0 16,5 0 0-16,-3 2-2 15,-7-1 4-15,7-6-1 16,-10 6-1-16,4 2-1 16,-4 4 0-16,0-6 1 15,-1 8 0-15,-2-2-1 16,1-7 1-16,4 9 0 0,-4-3 0 16,3 0 0-1,-11-4 0-15,1 7 0 0,1-5 0 16,-1-3 0-16,4 5-1 15,-8 0 1-15,10 4 0 16,-4 0 0-16,-3 0 0 16,5 0-1-16,-2 0-3 15,5 0 2-15,2 0-2 16,-1 0-2-16,-2 0 5 16,5 0 0-16,4 0 1 15,-6 0 0-15,9 0-1 16,-11 0 0-16,-5 0 1 15,-2 0-1-15,-7 0-3 0,-4 0 4 16,1 0 0 0,-3 0 0-16,-2 0-1 0,0 0 1 15,6 0-1-15,1 0 1 16,-2 0 0-16,-4 0 1 16,-1 0-1-16,2 0 0 15,-1 0 0-15,6 0-1 16,-2 0 1-16,0 0 0 15,-3 0 0-15,3 0 0 16,1 0 0-16,-5 0 0 16,0 0 1-16,-3 0-1 15,2 0-1-15,-3 0 1 16,6 0 0-16,5 0 0 0,-3 0 0 16,2 0 0-16,-8 0 1 15,2 0-1-15,-5 0 0 16,0 0 1-16,-4 0-4 15,0 0 5-15,0 0-2 16,0 0 0-16,0 0-1 16,0 0 1-16,0 0 1 15,0 0-1-15,0 0 0 16,0 0-1-16,2 0 1 16,-2 0 0-16,0 0 0 15,0 0 0-15,0 0 0 16,0 0 1-16,0 0-2 15,0 0 2-15,0 0 0 16,0 0-1-16,0 0-1 0,0 0 1 16,0 0 0-16,0 0 0 15,0 0 0-15,0 0 0 16,0 0 5-16,0 0-7 16,0 0 4-16,0 0-2 15,4 0 0-15,-4 0-3 16,0 0 1-16,0 0 3 15,0 0-1-15,0 0 0 16,0 0-1-16,0 0 1 16,0 0 0-16,0 0 1 15,0 0-2-15,0 0 2 16,0 0 1-16,0 0-2 16,0 0 0-16,0 0 0 0,0 0 0 15,0 0 0-15,0 0 0 16,0 0 0-16,0 0 0 15,0 0 0-15,0 0 0 16,0 0 0-16,0 0 0 16,0 0 0-16,0 0 0 15,0 0-3-15,6 0 6 16,-6 0-1-16,0 0-2 16,0 0 0-16,0 0 0 15,0 0 0-15,0 0 0 16,0 0-5-16,0 0 5 15,0 0 0-15,0 0 3 0,0 0-3 16,0 0 0-16,0 0 0 16,0 0 0-16,0 0 0 15,0 0 0-15,0 0 2 16,0 0-4-16,0 0 4 16,0 0-6-16,0 0 8 15,0 0-4-15,0 0 0 16,0 0-5-16,0 0 5 15,4 0 3-15,-4 0-3 16,0 0 0-16,0 0 0 16,5 0 0-16,-5 0 0 15,0 0 0-15,0 0 0 16,0 0 0-16,0 0-1 0,0 0 2 16,0 0-1-1,0 0 0-15,0 0 0 0,0 0 0 16,0 0 0-16,0 0 0 15,4 0 2-15,-4 0-6 16,0 0 8-16,0 0-9 16,0 0 5-16,0 0 0 15,0 0 0-15,0 4 3 16,0-4-6-16,2 0 3 16,-2 0 0-16,0 0 5 15,4 0-5-15,-4 0 0 16,0 0 0-16,0 0-5 15,4 0 5-15,-4 4 0 16,0-4 3-16,0 0-3 0,0 0 0 16,0 0 3-16,0 0-3 15,0 0-4-15,0 0 4 16,0 0-2-16,3 0 2 16,-3 0 0-16,0 0 0 15,0 0 3-15,0 0-4 16,0 0 2-16,0 0 1 15,0 0-2-15,0 0 0 16,0 0-3-16,0 0 3 16,0 0 1-16,0 0 1 15,5 0-1-15,-5 0-2 16,0 0 1-16,0 0-2 0,0 0 2 16,0 0 2-16,0 0 0 15,0 0-1-15,0 0 0 16,0 0 0-16,0 0-1 15,0 0 0-15,0 0-1 16,0 0 1-16,0 0 0 16,0 0 0-16,4 0-3 15,0 0-3-15,2 0-6 16,13 0-39-16,-2 0-70 16,-17 0-75-16</inkml:trace>
</inkml:ink>
</file>

<file path=ppt/ink/ink4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9:35.00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-5099-3470 319 0,'0'0'25'16,"0"0"15"-16,0 0 19 15,0 0-14-15,0 0 2 16,0 0-31-16,0 0-12 16,0-146-1-16,10 127-3 15,6 8-3-15,2 4-1 16,6 5 2-16,-5 2 0 15,1 0 1-15,5 0-3 16,-7 2 1-16,-6 16 2 16,-3 9-2-16,-9 1 3 15,0-4 0-15,0 4 4 0,0-5 15 16,-9 5 3 0,-17 0-9-16,-3-5-9 0,-2-5 1 15,-5 1-5-15,0-1-9 16,-13-3-104-16,-11-15-270 15</inkml:trace>
  <inkml:trace contextRef="#ctx0" brushRef="#br0" timeOffset="-381">-5274-4104 261 0,'0'0'48'0,"0"0"9"0,0 0 42 15,0 0-32-15,0 0-27 16,0 0-2-16,-59 0-10 16,46 0-4-16,0 0 10 15,-10 0-5-15,4-17-18 16,-3-6 2-16,2-6-13 16,4-4 5-16,3-2-7 15,7-2 3-15,6-5-1 0,0 9 0 16,0 0 0-16,0 2-1 15,0 7-9-15,10-4 9 16,10 15-9-16,1 3 8 16,-2 4-19-16,1 3 19 15,5 3-9-15,1 0 9 16,0 0 1-16,3 0-4 16,-2 4 5-16,-3 24-1 15,-6 0 1-15,3 0 0 16,-11 13 0-16,-1-4 0 15,-4 14 1-15,-5-4 2 16,0 4-3-16,0-1 3 16,0 1-1-16,0-5 0 0,0-9-2 15,-5 5 0 1,0-14 0-16,-1 6 0 0,6-3 0 16,0-3 0-16,0 9-3 15,0-10-28-15,0 12-19 16,0-12-54-16,0-9-100 15</inkml:trace>
  <inkml:trace contextRef="#ctx0" brushRef="#br0" timeOffset="-11591.53">-5668-3595 34 0,'0'0'46'16,"0"0"-16"-16,0 0-8 15,0 0 7-15,0 0-11 16,0 0 4-16,0 0-13 0,0 0-3 16,0 0-3-16,0 0 6 15,0 0-6-15,0 0-3 16,0 0 1-1,0 0-1-15,0 0 0 0,0 0-1 16,0 0-4-16,0 0-20 16,4 0-64-16</inkml:trace>
  <inkml:trace contextRef="#ctx0" brushRef="#br0" timeOffset="-16526.5">-5153-4909 122 0,'0'0'6'15,"0"0"39"-15,0 0-14 16,0 0 34-16,0 0-16 16,0 0 4-16,-121-157-4 15,104 139 17-15,-6 2-23 16,4 7-13-16,2-1 28 16,-2 6-36-16,10-1 13 15,5 5 15-15,4 0-5 16,0 0-21-16,0 0-14 15,0 0-2-15,0 0-2 0,0 0-5 16,0 0-1-16,0 0-2 16,0 0-3-16,0 28 3 15,0 6 2-15,19 1 3 16,2-1-1-16,-2 3 6 16,-3-1 1-16,4 2-9 15,-5-1 9-15,2-9-7 16,2 0 6-16,-1-1-7 15,-4-5 1-15,-2-2-1 16,2-1-1-16,1 0 0 16,-5-6-2-16,6 2 4 15,-2-2-3-15,10-6 4 16,-7 1-6-16,6-5 6 0,5 3-2 16,4-6 1-16,4 0-1 15,9-28 0-15,10-14 3 16,9-11 2-16,11-13-3 15,5-2 2-15,6-10-2 16,3-4-3-16,10 1 0 16,3-5 0-16,4 2 2 15,4 6 0-15,-3-1-2 16,3 5 2-16,-12 7-1 16,-9 4 1-16,-15 10 3 15,-14 17-5-15,-11 10 1 16,-18 2 4-16,-11 15 0 15,-10 5-3-15,-5 4 0 0,-5-3-1 16,0 3 6-16,0 0 3 16,0 0-3-16,0 0-4 15,0 0-1-15,0 0 3 16,0 0-4-16,0 0-1 16,0 0 6-16,0 0 2 15,0 0 8-15,0 0 10 16,0 0-7-16,0 0-1 15,0 0-4-15,0 0-6 16,0 0 3-16,0 0-3 16,0 0-5-16,0 0 3 15,0 0-3-15,0 0-2 16,-5 0 0-16,1 0 4 16,4 0 0-16,0 0 2 0,0 0-2 15,0 0 5-15,0 0-6 16,0 0 0-16,-2 0-2 15,2 0-2-15,-4 0 5 16,4 0-4-16,0 0 0 16,0 0 1-16,0 0-2 15,0 0 0-15,0 0-1 16,0 0 2-16,0 0-1 16,0 0 0-16,0 0 0 15,0 0-1-15,0 0 2 16,0 0-1-16,0 0 0 15,0 0-1-15,0 0 0 0,0 0 2 16,0 0-1-16,0 0 1 16,0 0-1-16,-4 0 0 15,4 0 0-15,0 0 1 16,0 0 1-16,0 0-1 16,0 0-1-16,0 0 0 15,0 0 0-15,0 0 0 16,0 0 0-16,-5 0 1 15,5 0-1-15,0 0 0 16,0 0 0-16,0 0 1 16,0 0 0-16,0 0-1 15,0 0 0-15,0 0 1 16,0 0 0-16,0 0 0 0,0 0 0 16,0 0 2-16,0 0-3 15,0 0 2-15,0 0-1 16,0 0 0-16,0 0 0 15,0 0 0-15,0 0 0 16,0 0-1-16,0 0 0 16,0 0 0-16,0 0 0 15,0 0 0-15,0 0 0 16,0 0 0-16,0 0 0 16,0 0 0-16,0 0-1 0,0 0 1 15,0 0 0 1,0 0 1-16,0 0 0 15,0 0-1-15,0 0 1 0,0 0-3 16,0 0 4-16,0 0-2 16,0 0 0-16,0 0-2 15,0 0 1-15,0 0 2 16,0 0-1-16,0 0 0 16,0 0 2-16,0 0-4 15,0 0 2-15,0 0 0 16,0 0-1-16,0 0 2 15,0 0 1-15,0 0-2 16,0 0 0-16,0 0 0 16,0 0 0-16,0 0-3 15,0 0 3-15,0 0-3 16,0 0-7-16,-7-12-13 16,7-30-55-16,0-26-27 0,0-31-64 15,-33-26-272-15</inkml:trace>
</inkml:ink>
</file>

<file path=ppt/ink/ink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6:42.03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1086 579 0,'0'0'32'0,"0"0"14"0,0 0 36 16,0 0-4-16,0 0-42 16,0 0-15-16,0 0-4 15,-5 0-5-15,5 0 0 16,0 0-8-16,0 0 3 15,0 0-6-15,0 9 2 16,5 15 3-16,19 2 8 16,1-2-3-16,-5-5 0 15,-1-2-1-15,-3-6-5 16,-6-7-5-16,2 4 4 16,0-8-3-16,-11 1 0 15,3-1 1-15,-4 0 0 0,3 0 2 16,2 0-3-16,-5 0 2 15,13 0 6-15,4-13-7 16,21-45 12-16,17-28 11 16,2-17-13-16,11-11-7 15,-6 6-4-15,2-7 2 16,0 12-1-16,0 2-2 16,-8 8 0-16,-1 10 2 15,-8 14-2-15,-8 17 0 16,-6 10 0-16,-14 14 2 15,-3 4-2-15,-4 4-2 16,-2 5 2-16,-2 6 1 16,-8 9 2-16,0 0 1 0,0 0 2 15,0 0-3-15,0 0 5 16,0 0 2-16,0 0-6 16,0 0-3-16,0 0 1 15,0 0-2-15,0 0 0 16,0 0 4-16,0 0-9 15,0 0 2-15,0 0-28 16,0 9-53-16,-46 26-97 16</inkml:trace>
</inkml:ink>
</file>

<file path=ppt/ink/ink4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9:12.50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1805-2167 355 0,'0'0'59'0,"0"0"-36"16,0 0-6-16,0 0 8 16,0 0-12-16,0 0-4 15,77-9 17-15,-22 9 30 16,0 0-33-16,0 0-9 15,5-4 15-15,-10-9-11 0,-2 2 11 16,-13-6-26-16,-9 2 9 16,-1 6-1-16,-9-10-1 15,-7-4 2-15,-5-5-1 16,-4-3 7-16,0-15 5 16,-17 17-13-16,-21-9-2 15,-1 6-1-15,-6 10-6 16,1 9 4-16,2 2-3 15,-1 11 2-15,2 0 5 16,11 0-9-16,6 28-2 16,1-4 1-16,6 7 2 15,2 5-2-15,11-2 1 0,1 4-12 16,3 3 7-16,0-4-13 16,0-5-23-16,22 6 10 15,7-7-41-15,10-3-27 16,1-8-41-16,-3-20 1 15</inkml:trace>
  <inkml:trace contextRef="#ctx0" brushRef="#br0" timeOffset="-427.86">2185-2305 331 0,'0'0'84'0,"0"0"37"15,0 0-32-15,0 0-27 16,0 0 23-16,0 0-22 16,-55-89-46-16,51 89-10 15,-1 0-7-15,5 0-4 16,0 6 1-16,0 32-4 15,0 17 6-15,21 13 1 16,8 2-5-16,-8-5-13 16,0 3-22-16,-4-14-31 15,-7-6 10-15,-10-10-49 16,0-14-59-16,0-16-27 0</inkml:trace>
  <inkml:trace contextRef="#ctx0" brushRef="#br0" timeOffset="324.13">2421-3009 448 0,'0'0'13'16,"0"0"75"-16,0 0 14 15,0 0 7-15,0 0-17 0,0 0-38 16,-91-53-39-16,91 53-7 16,0 0 2-16,0 0-10 15,0 0-3-15,0 34-2 16,12 22 5-16,23 13 0 16,2 5 0-16,-6 5 1 15,1 8-1-15,-5-2 4 16,9-2-4-16,-9-6 0 15,-9-16-1-15,3-9-6 16,-13-15-12-16,4 4-2 16,-3-12-16-16,-3-7-29 15,2-7-42-15,-1-7-11 16,-2-8-64-16,-1 0-35 0</inkml:trace>
  <inkml:trace contextRef="#ctx0" brushRef="#br0" timeOffset="832.77">2614-2745 346 0,'0'0'1'0,"0"0"73"15,0 0-16-15,0 0-12 0,0 0-19 16,0 0-21-16,71-182-3 16,-20 169-3-16,3 3 0 15,-5 10 1-15,-7 0-1 16,-3 0 0-16,-8 23 0 15,-11 9-1-15,-7 1 1 16,-13 13 1-16,0 2 0 16,0-3-2-16,-8 3-1 15,-8-17-5-15,7-7-52 16,3-16-8-16,6-8-36 16,0 0-108-16</inkml:trace>
  <inkml:trace contextRef="#ctx0" brushRef="#br0" timeOffset="562.49">2716-2746 488 0,'0'0'41'15,"0"0"5"-15,0 0-4 16,0 0 5-16,0 0-31 16,0 0-12-16,25 93 26 15,-7-28 6-15,7 0-9 16,-7 4-6-16,2-9-18 15,-1-3-1-15,-3-7-2 0,-3-8-1 16,-2-18-22-16,-6-7-12 16,-1-11-40-16,-4-6-20 15,0 0-11-15,-4-14-131 16</inkml:trace>
  <inkml:trace contextRef="#ctx0" brushRef="#br0" timeOffset="983.26">3364-2996 421 0,'0'0'82'0,"0"0"-72"16,0 0 32-16,0 0-10 16,0 0-32-16,0 0-21 15,29 101-32-15,-29-26-114 16</inkml:trace>
</inkml:ink>
</file>

<file path=ppt/ink/ink4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4:14.64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-206 3055 252 0,'0'0'18'0,"0"0"-3"16,0 0 24-16,0 0 21 16,0 0-10-16,0 0-14 15,-104-37 5-15,86 37-26 16,7-3 3-16,-1 3-3 0,-1 0 3 15,7 0-16-15,6 0 12 16,0 0-6-16,0 0-6 16,0 0-1-16,0 0 1 15,0 0-2-15,0 0 0 16,0 0 0-16,0 0-2 16,-4 0 2-16,4 0-1 15,-4 3-1-15,-1 25-2 16,2 8-1-16,3 3-31 15,0 1-37-15,0-2-28 16,-4-6-42-16</inkml:trace>
</inkml:ink>
</file>

<file path=ppt/ink/ink4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4:14.73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-206 3055 217 0</inkml:trace>
</inkml:ink>
</file>

<file path=ppt/ink/ink4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4:03.35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-599 3153 242 0,'0'0'29'0,"0"0"-29"15,0 0 8-15,0 0 28 16,0 0 11-16,0 0-14 16,39 121 4-16,-27-95-10 15,5-6-10-15,-1 3 3 16,-1-2-17-16,5-2 0 16,-1-3-3-16,4-6-3 15,5-10-63-15,-4-10-86 16</inkml:trace>
</inkml:ink>
</file>

<file path=ppt/ink/ink4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9:32.48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209 194 154 0,'0'0'53'0,"0"0"-19"15,0 0 21-15,0 0-8 16,0 0 56-16,0 0-60 16,-173-55-14-16,163 55 22 15,1-6-12-15,1 2-11 0,-1 4 18 16,9 0-13-1,-4 0-17-15,4 0 10 0,0 0-14 16,-5 0-9-16,5 0-3 16,0 0-4-16,0 0-3 15,0 0 2-15,9 0 1 16,21 0 2-16,13 0 1 16,12 0 1-16,0 0 0 15,9 0-1-15,8 0 1 16,1 0 8-16,-1 0-7 15,1 0 0-15,-5 0 8 16,-3 0-9-16,2 0 0 16,-8 0 4-16,5 0-4 0,4 0 1 15,-8 0 5 1,-1 0-6-16,-4 0 0 0,5 0 0 16,-6 0 0-16,5 0 1 15,1 0 1-15,3 0 1 16,-5 0 1-16,2 0-3 15,-1 0-1-15,-4 0-3 16,1 4 3-16,3 7 2 16,-4-7 4-16,-6 0-4 15,7-4 3-15,-3 0-5 16,-2 5 0-16,0 1 4 16,2-2-4-16,3-1 0 15,3-3 3-15,-1 0-3 16,2 2 4-16,-1-2-4 15,0 0 0-15,1 0 1 0,-1 0-1 16,1 0 0-16,-4 0 1 16,8 0 7-16,2 0-6 15,8 0-1-15,-2 0 0 16,14 0-1-16,-4 0 0 16,10-2 0-16,-2-5 1 15,-3 1-1-15,-5 1 0 16,-5-3 0-16,0 3 0 15,-3-1 2-15,1 2-2 16,-5 4-1-16,4-5 1 16,-6 1 6-16,5 0-6 15,-1 4 0-15,-4-1 0 16,-2-4 0-16,-4 1 0 0,-2 0 0 16,-5 3 0-16,-7 1 0 15,-1 0-3-15,-2 0 3 16,-8 0 0-16,-5 0 4 15,-5-4-6-15,1 4 2 16,-11-5 0-16,1-1 0 16,-10 6 0-16,4 0 0 15,-3 0 0-15,-1 0 1 16,-3 0-1-16,0 0 3 16,0 0-6-16,2 0 7 15,2 0-4-15,-5 0 0 16,8 0 0-16,-4 0 0 15,7 0 0-15,-4 0 0 0,4 0 0 16,-1 0-1-16,4 0 1 16,-5 0 0-16,1 0 0 15,5 0 0-15,-6 0-2 16,-8 0 2-16,3 0 1 16,-8 0 0-16,2 0 0 15,-2 0-1-15,0 0 1 16,0 0 0-16,0 0 5 15,0 0-2-15,0 0 9 16,0 0-3-16,0 0-3 16,0 0 9-16,0 0-9 15,0 0 0-15,0 0 5 16,0 0-9-16,0 0 4 0,0 0 0 16,0 0-1-16,0 0 1 15,0 0-6-15,0 0 6 16,0 0-4-16,0-4 0 15,0 4 4-15,0 0-7 16,0 0 5-16,0 0-5 16,0 0 2-16,0-3 0 15,0 3 1-15,0-10-6 16,0-1 3-16,0 2-28 16,0-5-17-16,-23 2-35 15,-24 3-89-15,-38-5-225 16</inkml:trace>
</inkml:ink>
</file>

<file path=ppt/ink/ink4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9:33.63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36 376 283 0,'0'0'89'15,"0"0"-9"-15,0 0-31 16,0 0 18-16,0 0-24 0,0 0-29 15,-36-19-12-15,36 19-2 16,0 0-6-16,0 0-6 16,23 0 12-16,13 0 0 15,9 0 1-15,2 0 0 16,8 0-1-16,3 0 11 16,10 0 1-16,10 0 2 15,8-11 7-15,-3-2-1 16,8-1-6-16,3 1-6 15,8 2-4-15,-6 2-1 16,4 1 2-16,-9-3-5 16,5 8 0-16,-2-1-1 0,-1 4 1 15,5-6 0 1,-6 6 0-16,4 0 3 0,-6-7 2 16,2 7-5-16,-9-11 0 15,1 7 0-15,-4-1 7 16,-8 1-4-16,1-2-3 15,0 2 1-15,-5 0 2 16,1 4-3-16,-2 0 2 16,3 0-8-16,2 0 12 15,4-4-7-15,8 2 4 16,-2 2-3-16,14-3 0 16,-2-7-2-16,8 5 2 15,-12-3 4-15,-9-3-4 16,-11 7 0-16,-8-1 3 0,2 1 2 15,-9-1-2-15,-4-4-1 16,0 5 6-16,-4-1-2 16,4 0-2-16,0-1-2 15,0 2-1-15,-3-3 0 16,2 1-1-16,1 2 2 16,9-10 3-16,-5 8-4 15,4-1 0-15,1 0 1 16,4-2-2-16,-1 1 0 15,1-2 5-15,-6 5-9 16,2-3 10-16,-5 3-12 16,4-5 7-16,-8 6-1 15,-2 4 5-15,-8-4-5 0,0 4 0 16,-11 0 1-16,-5 0-1 16,-11 0 0-16,-5 0-1 15,-2 0 1-15,-2 0 0 16,-5 0 3-16,0 0 0 15,0-2 8-15,0 2 8 16,0 0-8-16,0 0 1 16,0 0 8-16,0 0-18 15,0 0 8-15,0 0-10 16,0 0 2-16,0 0-4 16,0 0-2-16,0 0-20 15,0 0-17-15,0 0-36 0,0 20-33 16,0 21 24-1,-25 11-45-15,-3-11-93 0</inkml:trace>
</inkml:ink>
</file>

<file path=ppt/ink/ink4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1:50.71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8023 113 10 0,'0'0'24'15,"0"0"-4"-15,0 0-5 0,0 0 0 16,0 0 8-16,0 0 19 15,0 0-29-15,0 0 4 16,-73-208 12-16,54 175-17 16,6 4-4-16,-1 1 8 15,5 1 6-15,-7-6-6 16,0 2-13-16,2 3 20 16,-8-1-3-16,-11 1 47 15,6-5-54-15,-6 2 21 16,3 0 10-16,5 10 6 0,9 7-16 15,7 6 4 1,8 3-9-16,1 5-29 0,0 0 0 16,0 0-1-16,0 0-5 15,0 0-2-15,0 9 7 16,1 11-2-16,20 12 5 16,3 3-4-16,-1 12 4 15,4 15 8-15,6 25 15 16,-3 30-3-16,2 30-9 15,-1 20 11-15,2 17-11 16,-7-8-1-16,3-13 1 16,-10-14-9-16,1-20-3 15,-4-3 5-15,-3-15-5 16,-2-18 2-16,0-19-3 16,-5-33 0-16,-2-17 0 0,1-11 0 15,-5-9 1-15,0-4 2 16,4 0 2-16,-4 0-1 15,0 0 17-15,0 0 17 16,0 0 2-16,0-17-25 16,-14-11-15-16,-13 0 0 15,0-9 0-15,9 1 0 16,1-16-31-16,7-9-13 16,1-27-28-16,2-27-4 15,7-34 16-15,0-35-26 16,0-16-41-16,0-13 92 15,0 19-17-15,-9 7 33 0,-7 25 19 16,2 15 0 0,-4 21 0-16,-5 20 19 0,4 31 25 15,11 20 36-15,-5 21-52 16,7 6 11-16,1 11 0 16,5 3-10-16,0 6-3 15,0-7-20-15,0-3-4 16,0-11-2-16,25-6 3 15,13-2-3-15,14-7 0 16,7 3 3-16,8 9-9 16,7 0 8-16,2 1-2 15,-1 14 0-15,3 0 5 16,4 12-5-16,2 5 0 16,-10 0 0-16,4 9 2 0,-8 24-2 15,-2 18 0-15,-2 9 0 16,-6 6 0-16,-5 16 2 15,-6 19 5-15,-4 2 6 16,-3 11 14-16,-2 0-5 16,-1-9-6-16,-4-2 1 15,2-17-9-15,-5 4-2 16,-6-4 1-16,2-1 2 16,-3-2 0-16,-4-8 3 15,-5 0-9-15,5-9 9 16,-3 1-4-16,-9 2-7 15,-2 1 10-15,-7 10 2 16,0 10-4-16,0 0-1 0,-17 1 2 16,-21-7-6-16,3-16 6 15,-7-6-1-15,-13-2 19 16,-9-13-14-16,-2-9-5 16,-4 0 2-16,-2-8-2 15,0-6-3-15,-2-2 2 16,3 2 3-16,6-6-5 15,1-4 5-15,9 0-8 16,4-1 1-16,2-3 4 16,13-3-6-16,-5 4 0 0,9-8 4 15,5 0-5-15,4-3 1 16,5 0-1 0,-5 0 0-16,13 0 0 0,-2 0 2 15,8 0 0-15,-1 0-3 16,5 0 5-16,0 0-5 15,0 0-3-15,0 0 3 16,0 0-1-16,0 0 1 16,0 0 0-16,0 0-3 15,0 0-26-15,0 0-30 16,0 0-34-16,0-17-69 16,21-35-86-16,-17-38-27 15</inkml:trace>
</inkml:ink>
</file>

<file path=ppt/ink/ink4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0:13.20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13 118 0,'0'0'27'0,"0"0"-23"15,0 0-2-15,0 0 0 16,0 0-2-16,0 0-6 0,0-4 1 15,0 4-3 1,0 0 6-16,0 0-1 0,0 0 3 16,0 0 2-16,0 0-1 15,0 0 18-15,0 0 24 16,0 0-9-16,0 0-8 16,0 0-6-16,0 0-11 15,0 0 13-15,0 0-18 16,0 0 14-16,0 0-12 15,0 0 3-15,0 0-7 16,0 0 4-16,0 0-5 16,0 0 0-16,0 0 9 15,0 0-7-15,0-2 4 16,0 2-5-16,0 0 7 0,0 0-7 16,0 0-2-16,0 0 0 15,0 0 3-15,0 0-3 16,0 0 1-16,0 0-1 15,0 0 0-15,0 0 0 16,0 0 0-16,0 0 0 16,0 0 0-16,0 0-5 15,0 0-14-15,0-4-16 16,0 0-28-16,0 3-57 16</inkml:trace>
</inkml:ink>
</file>

<file path=ppt/ink/ink4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0:20.04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239 189 44 0,'0'0'26'0,"0"0"7"15,0 0-2-15,0 0-22 16,0 0 11-16,0 0 3 16,-71-61 2-16,61 53-13 15,1 3 19-15,-4 0-11 16,0-1 5-16,-3-1-3 16,3 1-7-16,0-9 19 15,-5 12-12-15,2-7 7 16,5 3 17-16,1 0-25 15,-3 7 2-15,8-4 10 16,1 4-8-16,0 0-7 0,4 0-12 16,0 0-6-16,0 0 7 15,0 0-5-15,0 0-2 16,0 0 2-16,0 0 5 16,0 0-7-16,0 0 2 15,0 0-2-15,0 0 0 16,0 0-2-16,0 0-5 15,0 0 6-15,0 0 0 16,21 0 1-16,5 0 0 16,3 0 1-16,-2 0-1 15,2 4 0-15,-3 3 0 16,3 0 7-16,-8-1-6 0,3 1 1 16,-1 4-1-1,-10-1-1-15,4-3 0 0,-4 0 0 16,3 1 0-16,-3-7 0 15,5 7 0-15,-5-2 1 16,7 2 2-16,2-2-1 16,0 1-2-16,2 0 3 15,-6 1 1-15,9-3-4 16,1-1 4-16,-6 2-1 16,-1-2 1-16,0-3 3 15,5 7-4-15,-7-3-3 16,13 0 0-16,-9 0 0 15,13 4 7-15,-13-5-6 0,13-4 0 16,-9 10-1-16,2-7 1 16,1 2 0-16,-2-4 0 15,3 3 4-15,-3 0-3 16,4-4-2-16,-4 0 4 16,3 0-4-16,0 0 8 15,2 0-2-15,-7 0-2 16,3 0-1-16,-3 0-1 15,2 0-2-15,-5 0 1 16,9 0 7-16,-4 0-8 16,7 0 3-16,7-8-3 15,4 2 2-15,3-1 1 0,11-3-3 16,7-4 6-16,-2 4-5 16,-1 1 4-16,-1 5-4 15,-7-6-1-15,-7 9 0 16,-11-3 2-16,1 4-2 15,-2 0 0-15,-5 0 0 16,5 0 0-16,-3 0 0 16,4 0 0-16,-6 0 1 15,9 0-1-15,-4 0 0 16,-5 0 3-16,5 0-3 16,-10 0-4-16,5 0 4 15,-1 0 3-15,-8 0-3 16,4 0-4-16,-5 0 4 0,7 0 1 15,2 0-1 1,6 0 0-16,2 4 1 0,8 1-1 16,-1 6-1-1,-1 2 1-15,6-8 1 0,7 9 4 16,-3-10-5-16,5 6 0 16,-5-1-5-16,0-1 5 15,-7-4 9-15,2-1-9 16,-7 0 2-16,-3-3 0 15,1 0 3-15,1 0-4 16,-6 0 2-16,5 0 6 16,-1 0 0-16,10 0 5 15,-4-3-1-15,0-12-4 16,2 6 2-16,-1-5-3 0,4 5-6 16,-5-1-4-16,2-3 4 15,8 2-1-15,-1 2 0 16,4 1-1-16,-4 1 0 15,0-6 0-15,-7 9 1 16,-2 0-1-16,9-6 0 16,-13 6 0-16,3 4 2 15,2 0-2-15,-2 0 7 16,0 0-14-16,10-1 7 16,0-3 0-16,13 0 2 15,-6-3 4-15,7-2-6 16,-4 1 0-16,2-3 0 15,1-2-2-15,-7 6 2 0,2-4 2 16,-7 6-2 0,-3 1 0-16,-2 0 0 0,-6 0-3 15,1-2 3-15,8 2-1 16,-8 0 1-16,4-1 0 16,-1 1 0-16,2 4 1 15,0 0-2-15,-2 0 1 16,5 0 0-16,-8 0 0 15,0 0 3-15,2 0-6 16,-9 0 3-16,6 7 0 16,-10-1 2-16,3 2-2 15,-15-2-2-15,9-2 2 16,-9 1 0-16,5-1 3 0,-11 0-6 16,6 3 3-16,-5-4 0 15,9-3 0-15,-9 4 1 16,5 2-1-16,5-2 2 15,-1-1 0-15,1-3-4 16,4 8 0-16,0-5 2 16,2 5 0-16,0-3 1 15,-2 5-2-15,8-5 2 16,-5 4-1-16,9 1 0 16,1-2 1-16,1 1-2 15,-3-5 4-15,0 2-5 16,3-5 2-16,-10-1 0 15,5 0 0-15,-11 0 2 0,-1 0-2 16,-7 4-2-16,-3-4 2 16,-5 0 0-16,-5 0 0 15,-5 0 0-15,1 0 0 16,-1 0 0-16,-4 0 0 16,0 0 2-16,0 0-2 15,0 0-1-15,0 0 1 16,0 0 1-16,0 0 6 15,0 0-7-15,0 4 0 16,0 15-17-16,-17 18-39 16,-63 14-109-16,-46 9-210 15</inkml:trace>
</inkml:ink>
</file>

<file path=ppt/ink/ink4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0:21.94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0 367 256 0,'0'0'50'0,"0"0"-26"16,0 0 36-16,0 0-1 16,0 0-42-16,0 0-17 15,-4 0 2-15,4 0-1 16,0 0-1-16,20 0 16 0,6 0-6 15,12 0 17 1,5-11 4-16,14 7-21 0,18-5 28 16,9-1-14-16,11-8-12 15,2 5 18-15,-3-15-11 16,8 12-16-16,-4-5 9 16,4-2 1-16,-2 0-3 15,9 7 2-15,1 3-3 16,-3-6-6-16,-1 11-2 15,-1-6-1-15,-1 5 9 16,-2 2-7-16,-4 0-1 16,-1-3 1-16,-11-1 2 0,0 4-4 15,-7-6 4 1,-6 2-3-16,-1 2 3 0,-3 1-2 16,-10 2-2-16,0-2 5 15,-3 6-5-15,-9-1 0 16,0 3 0-16,-1 0 0 15,-2 0 0-15,-1 0 1 16,7 0-4-16,-4-4 6 16,3 4-2-16,2 0-1 15,7 0 0-15,-3 0-4 16,0-6 4-16,5 6 0 16,-1 0 0-16,5 0 0 15,-10 0 2-15,5 0-2 16,1 0 0-16,-5 0 0 15,3 0 0-15,-7 0 0 0,-3 0 0 16,-1 0 1-16,-2 0-1 16,-8 0 0-16,8 10 0 15,-3-7 0-15,-6 3 0 16,5-6 0-16,-4 4 0 16,-5 0 0-16,9-2-4 15,-2 2 3-15,-1 0 1 16,-2-4 1-16,2 5-1 15,2-5 0-15,-1 8 0 16,8-1 1-16,-5-7-1 16,-1 0 0-16,8 3 2 15,-3-3-2-15,2 4 0 0,-1 2 1 16,-1-2-5-16,-4-1 8 16,-6-3-8-16,1 8 4 15,-3-8 0-15,-5 0 0 16,-3 0 0-16,-2 0 4 15,8 0-4-15,-9 0 2 16,9 0 1-16,-9 0 3 16,9 0-5-16,-10 0 4 15,4 0-4-15,-2 0-1 16,-2 0-1-16,1 0 1 16,1 0 0-16,-7 0 1 15,-7 0-1-15,6 0 0 16,-4 0 1-16,-4 0-1 0,-8 0 1 15,5 0 3 1,-1 0-4-16,-4 0 5 0,0 0-1 16,0 0-3-16,0 0 9 15,4 0-9-15,-4 0 6 16,0 0-6-16,0 0-1 16,0 0 1-16,0 0 3 15,0 0-1-15,0 0-3 16,0 0 2-16,0 0 1 15,0 0-2-15,0 0 5 16,0 0-1-16,0 0-4 16,0 0 5-16,0 0 4 15,0 0-10-15,0 0 2 16,0 0 0-16,0 0 1 0,0 0 1 16,0 0-2-16,0 0 4 15,0 0-2-15,0 0-1 16,0 0-2-16,0 0-1 15,0 0-1-15,0 0 1 16,0 0 0-16,0 0 1 16,0 0 0-16,0 0 0 15,0 0-1-15,0 0 4 16,0 0-1-16,0 0-3 16,0 0 3-16,0 0 5 15,0 0 4-15,0 0-8 16,0 0 4-16,0 0 13 15,0 0-7-15,0 0 8 0,0-8-4 16,0 8 5 0,0 0 0-16,0-3-13 0,0 3 3 15,0 0-3-15,0 0 4 16,0-4-6-16,0 4-6 16,0-6 6-16,0 6-1 15,0 0-5-15,0 0 1 16,0 0 1-16,0-4-3 15,0 4 0-15,0-3 1 16,0 3 0-16,0 0-2 16,0 0 0-16,0 0-7 15,2 0-41-15,15 0-61 0,-9-7-85 16,-8-43-97-16</inkml:trace>
</inkml:ink>
</file>

<file path=ppt/ink/ink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7:20.74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-3902 1990 483 0,'0'0'11'15,"0"0"17"-15,0 0 29 16,0 0-23-16,0 0-26 16,0 0 10-16,25-138-4 15,10 100 3-15,7 0-3 16,13-11 3-16,9 1 0 15,13-14-12-15,14-8 9 0,24-6-9 16,15-12 9 0,15-10 7-16,21-7-10 0,16 3 4 15,23-5-4-15,10 2-1 16,4 6-5-16,-19-2 2 16,-13-6-1-16,-15 14 0 15,-8 2-1-15,-17 12-4 16,-17 9 6-16,-15 5-3 15,-15 14-3-15,-9 3 3 16,-8 2-1-16,-7 15 6 16,-11-7-8-16,-1 11-1 15,-9 3 3-15,3 0-1 16,-7 2-1-16,-11 8 0 0,2 5 2 16,-5 0-3-1,-11 3 0-15,-5 2-3 0,-5 4 3 16,6 0 0-16,-9 0 0 15,2 0 0-15,4 0 3 16,-2 0-3-16,2 0 1 16,8 14-2-16,-1 5 2 15,1-1-1-15,6 9 0 16,-3 7 3-16,5-3-2 16,1 3-1-16,4-3 1 15,-3 2-2-15,0-4 3 16,-1 3-1-16,-1-5-1 15,2 0 2-15,-9 7 0 16,4-7-2-16,-15 0 2 0,-2 1 1 16,8 1 2-16,-14 3 0 15,-1 2 4-15,-6-3 0 16,-2 5-1-16,0 2-6 16,0 7 6-16,0-1-2 15,-10-7 1-15,-3 3-2 16,-15-2-4-16,5-1 6 15,-9 0-5-15,4-4-1 16,-5-2 3-16,3-2-2 16,-12 8 8-16,-2-6-6 15,-11 2-3-15,-13 13 1 16,-9 2 4-16,-10 2-6 16,-5 6 0-16,-12 10-4 0,0-3 6 15,-7 3-2-15,1-7 3 16,7-4-2-16,3 2 0 15,-2-6-1-15,2 1 0 16,-4 2-2-16,0-2 2 16,3-3 4-16,6 3-4 15,2-5 0-15,7 4 0 16,9-11 2-16,5 4-2 16,-8-5 0-16,-1 4 1 15,-13 4-1-15,-2-2-4 16,9-1 4-16,-10 0 7 15,-2 8-7-15,-3 1 0 0,4-8-1 16,21-8 1 0,17-13 2-16,18-1-1 0,5-6 2 15,11-3 5-15,4-1-5 16,-10-2 2-16,9-2-1 16,-15 9 2-16,-11 10 0 15,-17 8-6-15,-19 16 0 16,-18 18 0-16,-7 5 0 15,-1 2 0-15,8-2 0 16,21-16 4-16,14-16-1 16,27-22-3-16,16-11 4 15,21-6 7-15,4-4-7 16,0 0-1-16,0 0-3 16,0 0-4-16,0 0-10 15,4 0-37-15,38 0-23 0,-5 0-45 16,-19 0-224-16</inkml:trace>
</inkml:ink>
</file>

<file path=ppt/ink/ink4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7:21.03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4168-2863 166 0,'0'0'21'16,"0"0"20"-16,0 0 38 16,0 0-53-16,0 0 19 15,0 0-25-15,22 47 9 16,-14-28-23-16,0-4-6 15,0-8 2-15,1 3-4 16,-2-4-3-16,2-2-26 16,-5-4-14-16,2 0 19 15,3 0 6-15,-2-10 0 16,2-13 3-16,-5 5 3 16,3-1 7-16,-2 4 4 0,-1 2 5 15,2 3-2-15,-2 10 0 16,1 0-2-16,3 0-2 15,8 0 4-15,-6 0 1 16,6 0-1-16,5 10 0 16,-7 3 2-16,2 2 43 15,4-7-42-15,-2-3 1 16,-8-5-4-16,2 0-4 16,-4 0 4-16,0 0 4 15,-4 0-2-15,0-9-1 16,-4-5-1-16,0-4-1 0,0 3 1 15,0-4-9 1,0 10-3-16,-11-9 3 0,-7 10 9 16,7-1 0-16,6 2 17 15,4 4-1-15,1 3 3 16,0 0-12-16,0 0-7 16,0 0-4-16,0 0 1 15,0 0 2-15,6 0 1 16,10 3 1-16,0 7-1 15,1 4 0-15,-3 0 0 16,2-4 0-16,-4-3-1 16,3 0-74-16</inkml:trace>
  <inkml:trace contextRef="#ctx0" brushRef="#br0" timeOffset="1348.55">5343-4615 306 0,'0'0'108'0,"0"0"-34"16,0 0 26 0,0 0-28-16,0 0-16 0,0 0-14 15,-51-51 4-15,38 51 2 16,7 0-9-16,-2 0-23 16,-13 0 5-16,1 0-12 15,-6 16-5-15,-13 26 0 16,-2 12-2-16,-3 2-1 15,2 11-1-15,3-5 3 16,0-6-3-16,7-2 0 16,9-15 0-16,7-11-1 15,7-20 1-15,9-3 0 0,0-5 1 16,0 0-1-16,0 0 5 16,0 0-3-16,0 0-2 15,0 0-1-15,0 0 1 16,0 0-1-16,0 0-4 15,0 0 2-15,21 0 1 16,2 0 1-16,9 0-1 16,3 0 2-16,-1 0 0 15,7 14 0-15,-2 14 0 16,0-8-6-16,0 7 6 16,-2-5 1-16,-7 2-1 15,4-4-17-15,-4-7-34 16,-5 1-5-16,-4-6-66 0,-3-8-17 15,-12 0-137-15</inkml:trace>
  <inkml:trace contextRef="#ctx0" brushRef="#br0" timeOffset="749.41">5060-4431 188 0,'0'0'171'0,"0"0"-84"16,0 0 21-16,0 0-48 15,0 0-18-15,0 0-14 16,0 0-8-16,0 0-8 15,0 0-3-15,4 3 4 16,20 1 27-16,6-4-8 0,11 0-11 16,2 0-6-16,4 0-5 15,3 0-7-15,3-7 2 16,-3-8-3-16,5 6 2 16,-8-2-4-16,-4 3 4 15,-2-1-4-15,-15 7 0 16,-3-6-4-16,-7 3-19 15,-7 5-30-15,-5 0-25 16,-1 0-14-16,-3 0-30 16,0 0-91-16</inkml:trace>
  <inkml:trace contextRef="#ctx0" brushRef="#br0" timeOffset="-1111.08">4628-4039 401 0,'0'0'80'0,"0"0"-8"15,0 0 12-15,0 0-44 16,0 0-24-16,0 0 0 16,-5 16 0-16,5 38 50 15,0 11-6-15,12 6-29 16,2 17-19-16,0 2-6 15,-7 13-5-15,-3 7-1 16,-4 3-10-16,0 7-47 16,0-1-62-16,0-10-42 15,-7-3-181-15</inkml:trace>
  <inkml:trace contextRef="#ctx0" brushRef="#br0" timeOffset="2557.19">4198-2788 475 0,'0'0'79'0,"0"0"-34"16,0 0 71-16,0 0-39 15,0 0-31-15,0 0-33 16,8 89 7-16,0 3 8 15,-3 16-19-15,-1 11 2 0,-1 6 6 16,1 1-13 0,1-5-2-16,-5-1 1 0,0-9-3 15,0-10-3 1,0-11-15-16,0-22-31 0,-9-22-79 16,2-22-66-16,-14-24-286 15</inkml:trace>
  <inkml:trace contextRef="#ctx0" brushRef="#br0" timeOffset="-3144.32">3755-3223 155 0,'0'0'40'16,"0"0"31"-16,0 0 1 16,0 0-68-16,0 190 3 15,0-190-7-15,0 0 14 16,0 0 73-16,0 0 23 15,0-14-77-15,0-14-4 16,-9-7 34-16,-7-8-15 16,-3-13-29-16,-4-4-4 15,5 0 131-15,4 13-144 16,11 10-2-16,3 1 3 0,0 6-6 16,0 12 3-16,0 9 0 15,0 4-4-15,3 5-5 16,11 0 8-16,11 0 0 15,4 0-9-15,-3 0 10 16,3 21 0-16,-3 14-6 16,-7 12 2-16,6 13 1 15,-9 2 0-15,-6-4-5 16,-6-2-11-16,-4-1-1 16,0-7 3-16,0-17-31 15,0-8 18-15,0-4-15 16,0-10-19-16,0 0 10 0,0-3-26 15,-6-2-47-15,-11-4-35 16</inkml:trace>
  <inkml:trace contextRef="#ctx0" brushRef="#br0" timeOffset="-2731.43">3755-3223 201 0,'-80'205'75'0,"80"-215"-39"0,0 0 2 16,0-3 31-16,20-11-46 15,9 2 23-15,6-2-13 16,-5-3-26-16,1 3 0 0,2-4-1 16,-7 0-6-16,-1 5 0 15,-5-1 3-15,-10 2-3 16,3 5-2-16,-10 2 2 15,-3 10 0-15,5 1 4 16,-5 4 3-16,0 0 3 16,0-5 35-16,0 5-22 15,0 0-6-15,0 0 0 16,0 0-15-16,0 0 0 16,0 0-2-16,4 14-3 15,3 21 3-15,2 4 9 16,1 1-6-16,-1-5-3 15,0 7-3-15,-2-7 3 0,2-7-16 16,-5-4-37 0,-1-6-13-16,-3-13-31 0,0 3-46 15,0-8 13-15</inkml:trace>
  <inkml:trace contextRef="#ctx0" brushRef="#br0" timeOffset="-2422.31">3966-3329 180 0,'0'0'53'0,"0"0"-3"16,0 0-10-1,0 0-24-15,0 0 7 0,0 0 10 16,39-66-22-16,-14 66-11 16,-2 0 0-16,2 0 0 15,-3 6 1-15,-2 25-1 16,-7-3 2-16,-7 8-1 15,-2-1 2-15,-4 1 4 16,0 6 12-16,0-9-15 16,0 2-4-16,-10-12-1 15,-3-2 1-15,1-7 0 16,4-2-8-16,2-11 3 16,2-1-4-16,4 0-30 15,-6 0-17-15,6 0-21 16,-5 0-16-16</inkml:trace>
  <inkml:trace contextRef="#ctx0" brushRef="#br0" timeOffset="-3033.61">3755-3223 201 0</inkml:trace>
  <inkml:trace contextRef="#ctx0" brushRef="#br0" timeOffset="-2299.06">3966-3329 223 0</inkml:trace>
  <inkml:trace contextRef="#ctx0" brushRef="#br0" timeOffset="-2175.87">3966-3329 223 0,'182'-66'85'0,"-179"66"-43"0,1 0 18 16,5 0-36-16,-2 0 10 16,6 19 34-16,-7 5-45 0,7 3-8 15,-6 12-2 1,2-8-8-16,-5 1-5 0,-1 0-16 16,-3-2-25-16,0-3-47 15,0-14-67-15,0-2-131 16</inkml:trace>
  <inkml:trace contextRef="#ctx0" brushRef="#br0" timeOffset="-1897.99">4129-3427 223 0,'0'0'28'0,"0"0"14"15,0 0 7-15,0 0 11 0,0 0-16 16,0 0-12-16,114-4-19 16,-92 4-5-16,3 0-8 15,-6 19 0-15,-3 17 0 16,-6-3 1-16,-10 13-1 16,0-4-20-16,0-2-17 15,0-5 29-15,0-3-24 16,0-15-26-16,0-3-7 15,0-7-35-15</inkml:trace>
  <inkml:trace contextRef="#ctx0" brushRef="#br0" timeOffset="5310.84">5666-5213 283 0,'0'0'45'16,"0"0"40"-16,0 0 22 15,0 0-42-15,0 0-26 16,0 0 6-16,-4-3-2 16,4 3-17-16,0-4-7 15,0 4-1-15,0 0-7 16,0 0-6-16,0 0-2 15,0 0-6-15,0 21 4 16,0 12-2-16,0 3 2 16,0 3 0-16,4 5-1 15,4 4 0-15,-4 2 0 16,0 1-25-16,-2-4-27 0,-2 3-29 16,0-13-76-16,0-4-153 15</inkml:trace>
  <inkml:trace contextRef="#ctx0" brushRef="#br0" timeOffset="9997.21">5579-5111 154 0,'0'0'10'16,"0"0"12"-16,0 0 30 15,0 0 14-15,0 0-33 16,0 0 15-16,0 0-17 16,-62-15-17-16,49-3-2 15,8-4-9-15,3 7-2 16,2 0 3-16,0 2-2 16,0 2 1-16,0 0 8 15,0 2-4-15,0-1-1 16,0-3 11-16,0 8 18 15,0-5-11-15,0 2-4 0,0 4-5 16,0 4-2-16,0-1 11 16,0 1 7-16,0-4 11 15,0 4-5-15,0-6 3 16,0 6 4-16,0 0-8 16,0 0-10-16,0-3-7 15,0-3 1-15,0 6 1 16,0 0 6-16,0 0-7 15,-5 0-2-15,1 0 0 16,4 0-15-16,-4 0-2 16,2 0-1-16,-11 37-1 15,1 9 1-15,-1 6 0 0,6-2 0 16,-2 2 0 0,4-2 0-16,5-3 0 0,0-1 0 15,0-4 1-15,0-5-1 16,0-2 0-16,0-5 0 15,0 6-1-15,10-3 1 16,6 5 0-16,4-10-1 16,-1 4 1-16,1-4 0 15,5-5 0-15,1 4-1 16,3-4-1-16,1-4 4 16,1 0-2-16,2-6 0 15,-2 1-1-15,-1-4 0 0,4-6-5 16,-8-4 4-16,3 0-1 15,-8 0-1-15,8 0 1 16,-2 0 0-16,2 0 3 16,1-21 0-16,-1-9 1 15,-7-6-1-15,7-6 1 16,-6-6 0-16,-3 1 2 16,-2-1-3-16,-5 5 0 15,-2-2 0-15,2 8 3 16,-11-7-2-16,2-6 0 15,1 17 0-15,-5-7 0 16,0 6 0-16,0 3 3 16,0-3-1-16,0 2 4 15,-11 0 1-15,-9 2 5 16,1-1-8-16,-10-6 1 0,5 10-2 16,-3-7 0-1,-2 11 7-15,-1 2-9 0,4-3 1 16,-7 10-2-16,2-3 4 15,1 2-4-15,-4 6-1 16,4-1 3-16,-2 10-2 16,4 0-1-16,5 0 2 15,0 0-2-15,-2 0 1 16,5 0-2-16,-2 18 1 16,-1-5-4-16,7 7 0 15,-4 4 0-15,5 3-2 16,-2 11-8-16,1 6-7 0,9-1-14 15,-2-5-28 1,9 3-33-16,0-14-95 0,0-17-89 16</inkml:trace>
  <inkml:trace contextRef="#ctx0" brushRef="#br0" timeOffset="22588.5">5273-5205 347 0,'0'0'31'0,"0"0"-26"16,0 0 19-16,0 0 48 15,0 0-27-15,0 0-43 16,-13-24 1-16,73-23-3 16,9-13 2-16,15 2-1 15,-1 10-2-15,-10 1 4 0,2 6-6 16,-20 12 7-1,-16 7-4-15,-14 9 0 0,-16 9 1 16,-8 4-1-16,-1 0 30 16,0 0 28-16,0 0 0 15,0 0 2-15,0 0-16 16,0 0-24-16,-14 0-20 16,-28 13 4-16,-14 38-5 15,-22 7 1-15,-13 9-1 16,1 1-9-16,16-16 9 15,20-20-4-15,28-8 4 16,10-20-4-16,16-4 3 16,0 0-19-16,12 0-28 0,43-28 27 15,14-27 20 1,16-10-3-16,0-14 5 0,-9 13 0 16,-8 10 4-16,-18 12-4 15,-15 20-7-15,-19 14 6 16,-7 6 2-16,-9 4 1 15,0 0 23-15,0 0 35 16,-38 27-13-16,-17 39-46 16,-20 13 6-16,-2 4-4 15,7-6-1-15,2-20-2 16,27-19 10-16,23-19-4 16,10-12-1-16,8-7-5 15,0 0 1-15,0 0-2 16,0 0 1-16,25-11-5 0,26-23 4 15,8-13 2-15,-2-8 0 16,2-6 5-16,-8 7-6 16,-3 7-2-16,-12 10 2 15,-10 12 0-15,-8 16 0 16,-7 2 0-16,-6 7 0 16,-5 0 0-16,0 0 0 15,0 0 2-15,0 0-2 16,0 0 8-16,0 0-8 15,0 0 13-15,0 0 15 16,0 0-10-16,0 0 2 16,0 0-6-16,0 0-3 15,0 0 8-15,0 0-19 0,0 0 3 16,0 0-4-16,0 0 2 16,0 0 3-16,0 0-4 15,0 0-1-15,0 0 1 16,0 0 0-16,0 0-2 15,0 0-5-15,0 0 2 16,0 0-3-16,0 0 5 16,0 0 2-16,0 0-8 15,0 0 9-15,0 0 0 16,0 0 0-16,0 0-1 16,0 0-3-16,0 0-3 15,0 0 7-15,0 0 0 16,0 0 0-16,0 0-1 15,0 0 1-15,0 0 0 0,0 0-1 16,0 0-2-16,0 0 3 16,0 0 1-16,0 0 1 15,0 0-2-15,0 0 3 16,0 0 3-16,0 0 1 16,0 0-7-16,0 0 6 15,0 0-4-15,0 0-3 16,0 0 2-16,0 0 5 15,0 0-6-15,0 0-6 16,0 0 5-16,0 0 2 16,0 0-1-16,0 0 4 0,0 0-8 15,0 0 4 1,0 0-2-16,0 0-6 0,0 0-15 16,0 0-16-16,0 0-1 15,0 0-82-15,0 0-9 16,0 9 25-16,0 19-60 15</inkml:trace>
  <inkml:trace contextRef="#ctx0" brushRef="#br0" timeOffset="13866.28">5637-6186 186 0,'0'0'34'0,"0"0"23"15,0 0-14-15,0 0 0 16,0 0 2-16,0 0-10 15,-8 95-10-15,8-81 6 16,0 9-12-16,0-10-2 16,0 5-7-16,0 2-6 15,0-11 3-15,8 6-7 16,2-8-2-16,-8-1-3 16,7 1 5-16,-1-3 0 15,0 3 0-15,0-7 9 0,-2 0-13 16,3 0 4-16,-5 0 0 15,-1 0 0-15,1 0-3 16,1 0 0-16,-5 0 2 16,0 0 1-16,0-11 0 15,0 4 0-15,0-3 0 16,0-4-2-16,-9 1 2 16,-7-7 2-16,2 6 6 15,2-3-4-15,-1-6 5 16,1-1-8-16,8 5 9 15,0 1 5-15,4 1-5 16,0-2-1-16,0 3-7 16,0 7-1-16,0-5-1 15,0 5 5-15,0-5-3 16,14 5-2-16,-8 1-1 0,11 7 0 16,-5 1 0-16,2 0-3 15,-2 0 3-15,8 0-1 16,-2 0 4-16,-4 14-2 15,2 13 0-15,-4 0-2 16,1-7 2-16,-7 0 8 16,-2-12 8-16,0-1-7 15,-4-7 4-15,0 0-8 16,0 0 2-16,0 0 4 16,0 0 6-16,0 0 3 15,0 0 10-15,0 0 6 16,0-21-3-16,0-13-33 0,0-2 1 15,-4 0-2-15,0 6 1 16,4 10 0-16,0 9-8 16,0 11 7-16,0 0 0 15,0 0-13-15,0 0-17 16,0 0 18-16,24 0 3 16,2 0 10-16,3 24-4 15,-4-6-3-15,-3 1-25 16,-8-10-14-16,4 0 8 15,-11-5-39-15,-3-4-23 16,-4 0-47-16,0-18-92 16</inkml:trace>
  <inkml:trace contextRef="#ctx0" brushRef="#br0" timeOffset="12770.52">5592-6363 201 0,'0'0'80'0,"0"0"-40"16,0 0 58-16,0 0-49 15,0 0-14-15,0 0-3 16,-19 0-1-16,19 0-10 16,-1 0-6-16,1 0-2 15,0 0-6-15,0 4-2 0,0 7 2 16,0-2-4-16,0 11 5 15,0-2-7-15,0 1 13 16,1-1-4-16,14-3-10 16,-9 4 4-16,2-2-3 15,1-7-1-15,-2-1 2 16,-2-1 0-16,-1-1-1 16,-2-2-1-16,2-3 1 15,-4 0-8-15,0 2 8 16,0-4-1-16,4 0 0 15,-4 0-2-15,6 0 2 16,-2 0-11-16,-2 6-40 16,2-6 17-16,1 0-24 15,3 0-40-15,-5 0-60 0</inkml:trace>
  <inkml:trace contextRef="#ctx0" brushRef="#br0" timeOffset="11687.45">5559-6492 276 0</inkml:trace>
  <inkml:trace contextRef="#ctx0" brushRef="#br0" timeOffset="12061.45">5559-6492 276 0,'-35'10'124'0,"31"-14"-35"0,4 4 24 15,0 0-43-15,0 0-23 16,0-2-18-16,0 2-12 16,0 0-1-16,0 0-11 15,0 0 4-15,0 30-7 16,0 21 9-16,0 16 1 16,0-1-5-16,13 0-5 15,1-5 2-15,7-6-4 0,-1-9 1 16,-10-4-1-16,-1-5-1 15,2-6 1-15,-2 6 0 16,-3-8 0-16,-2 3 0 16,2-5 3-16,-6 1-1 15,4-1-1-15,-4-8 0 16,0-10-1-16,0-9-4 16,2 0 4-16,-2 0 1 15,0 0 0-15,0 0-1 16,0 0-7-16,0 0 6 15,0 0-1-15,0 0-7 16,0 0 0-16,0 0 8 16,0 5 1-16,0-5-7 0,0 0-4 15,0 0 0-15,0 0-19 16,4 0-28-16,1 0-23 16,-1-5-45-16,-4-17-136 15</inkml:trace>
  <inkml:trace contextRef="#ctx0" brushRef="#br0" timeOffset="15530.86">5784-6648 364 0,'0'0'99'0,"0"0"12"16,0 0-27-16,0 0-13 15,0 0-7-15,0 0-28 16,-63-83 16-16,50 79-27 15,-3 1 9-15,2 3-3 16,-11 0-19-16,-5 0 22 16,-5 13-20-16,-6 28-12 15,7 11-2-15,5 1 0 16,10 0 0-16,7 6 0 16,8-2-1-16,4-9-1 15,0-4 2-15,16-6 0 16,32-15-3-16,7-14-3 0,10-9 5 15,6 0 1-15,-3 0 0 16,-8-9 0-16,-5-14 0 16,-9 3 1-16,-7 2-1 15,-8 14 0-15,-2-5-1 16,-9 9 1-16,-5 0-1 16,1 0-1-16,-8 0 2 15,0 13-1-15,-8 14 1 16,0 12 1-16,0 15 1 15,-8-7-2-15,-25 3 9 16,-2-8-9-16,0-4 9 16,-1-2-8-16,1-9 5 15,11-11-2-15,5-12 13 16,-2 0-7-16,11-4-3 0,-6 0 0 16,8 0 4-16,3 0-9 15,2 0 0-15,3 0 5 16,0 0-7-16,0 0-7 15,0-4 4-15,0-12-10 16,8-8 11-16,21 0-4 16,-8 0-5-16,13 1 2 15,-8 0 3-15,6-1-1 16,-5 5 0-16,1-3 5 16,-12 8-7-16,0 0 5 15,-12 8-1-15,-2 6 1 0,-2 0 3 16,0-2 1-1,0 2 0-15,0 0 2 0,0 0 2 16,0 0 6-16,-18 0-10 16,-20 0 1-16,4 0 0 15,-4 0-1-15,0 0 0 16,2 0-2-16,-5 0 3 16,14 0-1-16,-1 0 7 15,14 0-6-15,1 0-1 16,8 0 2-16,2 0 0 15,-1 0-2-15,4 0 4 16,-4 0-1-16,4 0-3 16,-9 0-1-16,2 0 1 15,-8 0 0-15,-1-9-2 16,-1-11 2-16,-3-13-4 0,2-8 0 16,-1-1-10-16,6-9 7 15,2 0 3-15,6 4-6 16,1 6 6-16,4 10 0 15,0-3 0-15,0 2 3 16,4 5-9-16,21-1-2 16,-6 8-4-16,1 2 4 15,6 9 2-15,-10 2 9 16,3 3-3-16,-6 4-6 16,-1 0 9-16,-4 0-13 0,-5 0 10 15,-3 0 3 1,0 0 0-16,0 0-2 0,0 0-1 15,0 0 8-15,0 20 1 16,-27 4 7-16,-4 14-4 16,-12-3-6-16,4 1 0 15,7 3 1-15,4-3 0 16,12-2-3-16,7 2 0 16,2-8 0-16,7 2-1 15,0-2 2-15,0-1-1 16,12-1 0-16,17-8-2 15,-6 6 2-15,9-10 0 16,3-1 1-16,0-7-6 16,8 2 9-16,-1-8-6 15,3 0 4-15,0 0-1 0,0 0-1 16,3 0 0-16,-13 0-2 16,1 1-1-16,-14 7-2 15,-2-1-2-15,-11 10 4 16,-5 7 1-16,-4 3 0 15,0 11 2-15,-20 3 0 16,-15 5-3-16,-10-11 3 16,0 5-7-16,-9-5-6 15,12-5-83-15,-6-3-42 16,6-18-93-16</inkml:trace>
  <inkml:trace contextRef="#ctx0" brushRef="#br0" timeOffset="10851.04">5343-6116 270 0,'0'0'55'15,"0"0"53"-15,0 0-9 16,0 0-29-16,0 0-6 16,0 0-13-16,-35-37-6 15,31 34 7-15,4 3-7 16,-5 0-15-16,2 0-9 15,-10 0-1-15,3 9-4 0,-3 22-16 16,-3 15 0-16,9-13-1 16,3 9 1-16,4-10 0 15,0 5-3-15,0-1 3 16,0-12 0-16,0 4-2 16,16-9 2-16,4-4 0 15,3-4-2-15,5-9-14 16,6-2-17-16,1 0-10 15,4-24-18-15,2-22-2 16,-6 4 7-16,-6-4-11 16,-10 8 30-16,-3 10 11 0,-12 11 14 15,-4 7 12 1,0 2 2-16,0 7 32 0,0-3 31 16,0 4-4-16,0 0-24 15,0 0-10-15,0 0-10 16,0 0-1-16,0 0 1 15,0 0-7-15,0 4 2 16,0 15 17-16,7 9-9 16,2-4-10-16,1-7-9 15,3-3 0-15,-1 9-1 16,-6-13 5-16,8 3-5 16,-4-4 0-16,3-5-2 15,-5 0-1-15,-8-4-18 16,4 0 5-16,-4 0-1 0,0 0 1 15,0 0 13-15,0 0-1 16,0 0 8-16,0 0-4 16,0-8 3-16,0-7 3 15,0 2-4-15,0 9 1 16,0-6-3-16,0 10 4 16,0 0-4-16,0 0 0 15,0 0 0-15,0-4-18 16,0 4-34-16,0-1-68 15,0-7-30-15,0-3-226 16</inkml:trace>
  <inkml:trace contextRef="#ctx0" brushRef="#br0" timeOffset="16319.83">5218-6235 236 0,'0'0'103'0,"0"0"12"15,0 0-34-15,0 0-28 16,0 0-6-16,0 0-17 16,-9 6-8-16,-2 17-6 15,-1 5-1-15,-1 5-3 16,9 2 7-16,2 7-10 16,2-4 8-16,0-1-7 15,0-11-8-15,0 2 0 16,0-9-2-16,6-6-1 0,14 2 1 15,1-7-1-15,6-7 1 16,1-1 1-16,2 0 0 16,5 0 5-16,-2 0-4 15,-6-5-1-15,-3-4 5 16,-5-4-6-16,-12 9 1 16,2-2-1-16,-9 6 3 15,0 0 0-15,0 0 2 16,0 0 6-16,0 0 0 15,-12 0 16-15,-22 0-26 16,-10 0-1-16,-5 0 0 16,8 0 8-16,5 0 14 15,1 0 2-15,6 0-13 0,6 0 1 16,3-19 1 0,8-7-5-16,6-2-8 0,6-9 0 15,0-9-2-15,0-1 0 16,0-3 2-16,6 7-6 15,14 6 4-15,-4 10-2 16,-3 7-5-16,-11 20 8 16,2-4-8-16,-4 4 1 15,4 0 5-15,5 0-7 16,3 0-4-16,-5 0 3 16,10 4-39-16,-6 28-36 15,5 1-18-15,-8 13-83 0</inkml:trace>
  <inkml:trace contextRef="#ctx0" brushRef="#br0" timeOffset="21216.72">5410-5508 319 0,'0'0'79'15,"0"0"18"-15,0 0-4 16,0 0-16-16,0 0-19 16,0 0-23-16,-8-14-1 15,8 14-13-15,0 0-10 16,0-8-9-16,0-15-2 16,47-15-2-16,24-17-2 0,16-20 8 15,7 1-3 1,-11 5-1-16,-5 6 0 15,-7 15 0-15,-11 6 0 0,-21 19 2 16,-13 4-2-16,-10 15-2 16,-12-1-1-16,-4 5 3 15,0 0 5-15,0 0 5 16,-11 24 16-16,-33 31-10 16,-15 20-16-16,-8 3 0 15,-7 10 3-15,-1 0 1 16,1-13-4-16,7-2 0 15,19-17 0-15,13-29-5 16,19-9 5-16,12-16 0 16,4-2 0-16,0 0 0 15,0 0 0-15,0 0 0 0,0 0-7 16,20-20 6 0,28-20-1-16,9-11 2 0,11 0 1 15,-2 0-1-15,-6 5 0 16,-5 7 2-16,-11 12 3 15,-18 13-10-15,-10 5 9 16,-12 9-9-16,-4 0 10 16,0 0-3-16,0 0 4 15,0 0 14-15,0 0 13 16,0 0-10-16,-30 27-16 16,-20 15-6-16,-5 5-2 15,-1 9 2-15,3-11 2 0,11 2-3 16,7-19 1-1,6-14-1-15,18-1 0 0,-2-13-4 16,11 0 4-16,2 1-2 16,0-1 2-16,0 0 0 15,0 0-7-15,0 0 5 16,0 0 1-16,0 0-1 16,0 0 2-16,0 0 0 15,0 0 0-15,0 0 0 16,0 0 0-16,0 0 0 15,0 0 0-15,0 0-2 16,0 0 2-16,0 0 0 16,0 0 0-16,0 0 0 15,0 0 0-15,0 0 0 16,0 0 0-16,0 0 0 0,0 0 0 16,0 0 3-16,0 0-3 15,0 0 0-15,0 0 0 16,0 0 0-16,0 0-1 15,0 0 1-15,0 0-2 16,0 0 4-16,0 0-4 16,0 0 2-16,0 0-8 15,0 0-20-15,0 0 3 16,0 0-13-16,0 0-22 16,0 4-10-16,0 4-9 0,2-5 57 15,15 4-30 1,-5-1-47-16,8 2-43 0,-10-1-3 15</inkml:trace>
  <inkml:trace contextRef="#ctx0" brushRef="#br0" timeOffset="14114.04">5763-6796 126 0,'0'0'197'0,"0"0"-77"15,0 0-5-15,0 0-53 16,0 0-32-16,0 0-6 16,-34-17-17-16,34 17 6 15,0 28-13-15,0 8 21 16,14 6-11-16,6 5-8 16,9-1 1-16,-7 6-3 15,7 2-3-15,-3-13 1 0,-7 2 2 16,2-1-4-1,-1-15-36-15,-7-3-31 0,-12-7-44 16,-1-7-136-16</inkml:trace>
  <inkml:trace contextRef="#ctx0" brushRef="#br0" timeOffset="-1356.44">4384-3286 167 0,'0'0'66'16,"0"0"-13"-16,0 0-20 16,0 0 10-16,0 0 17 15,0 0-26-15,15-113 12 16,-15 100-19-16,0-1 3 16,0 9 1-16,0 0-1 15,0 5-2-15,0 0-7 16,0 0-2-16,0 0-10 15,0 0-9-15,0 0 0 16,0 0-4-16,0 10-10 0,0 12 12 16,11 2-5-16,2-5 7 15,-1-6 0-15,2-8 0 16,-1 0-1-16,3-1-13 16,-4-4-7-16,2 0 7 15,-1 0 4-15,-1-14 6 16,-3-14-3-16,-8 5-2 15,-1-4 7-15,0 4 1 16,0-5 1-16,0 12 0 16,0 3 1-16,0 5 0 15,0 8 11-15,0 0-2 16,0 0-10-16,0 0 2 0,0 0-2 16,0 0-3-16,0 0 0 15,0 0-1-15,21 3 3 16,-1 3 0-16,-6-2 1 15,11 4 0-15,-5-8 0 16,-1 0-1-16,6 0-25 16,-3 0-55-16,-5-8-61 15,-10-9-62-15</inkml:trace>
  <inkml:trace contextRef="#ctx0" brushRef="#br0" timeOffset="-593.43">4014-2931 388 0,'0'0'93'16,"0"0"-25"-16,0 0-1 15,0 0-34-15,0 0 3 16,0 0-6-16,-84-42-11 16,78 36 2-16,2 6-18 15,4 0 12-15,0 0-15 16,0 0-1-16,0 0-17 15,0 20 6-15,0 4 8 16,0-3-4-16,4 3-1 16,19-6 2-16,-4-5 0 0,4-3-6 15,7-1 9 1,-9 1 4-16,4-5-5 0,-6-1 1 16,-3 1-8-16,0 5-11 15,-12-5 5-15,0 3 4 16,-4 7 11-16,0 4 2 15,0 6 1-15,0 2 0 16,-8 4 0-16,-13 0-10 16,4-3-34-16,0-9-26 15,5-10-20-15,2-9-50 16,5 0-116-16</inkml:trace>
  <inkml:trace contextRef="#ctx0" brushRef="#br0" timeOffset="19220.53">5858-4197 237 0,'-79'23'12'0,"63"-18"18"0,9-1 6 15,3 1 9-15,4-1-45 16,0-4-7-16,0 0-61 15,0 0-18-15</inkml:trace>
  <inkml:trace contextRef="#ctx0" brushRef="#br0" timeOffset="28499.74">4982-4183 282 0,'0'0'67'0,"0"0"33"16,0 0 2-16,0 0-31 15,0 0-14-15,0 0-10 16,0 0-12-16,-19 9-13 16,19-9 0-16,0 0-7 15,0 0-9-15,0 0-6 16,26 0 9-16,17-29 17 0,4-6 6 15,12 1-17-15,-4-2-14 16,5 3 10 0,-1 1-6-16,-8 5-5 0,-7 7 0 15,-14 2 1-15,-2 4-2 16,-11 11-3-16,-11 3 4 16,-2-4 4-16,-4-3-4 15,0 7 1-15,0 0-2 16,0 0-9-16,0 0-12 15,0 0-19-15,0 0-25 16,0 0-23-16,-4-8-143 16,-27-3-157-16</inkml:trace>
  <inkml:trace contextRef="#ctx0" brushRef="#br0" timeOffset="29429.42">5228-4845 414 0,'0'0'72'15,"0"0"1"-15,0 0 13 16,0 0-36-16,0 0-14 16,0 0-7-16,0-5-5 15,-4 5-14-15,2 15-6 16,-6 20 7-16,-4 13-1 0,-1 3 0 15,1 4-4-15,-6 10-5 16,2-5 8-16,-9-9-1 16,10 5-7-16,-5-11 2 15,6-2 5-15,-2-6-2 16,0-14-2-16,7-5 3 16,5-12 0-16,-1-2 1 15,5-4-4-15,0 0 5 16,0 0-1-16,0 0-5 15,0 0-2-15,0 0-1 16,0 0 0-16,0 0 0 16,0 0-1-16,0 0 1 0,0 0 0 15,0 0-4-15,0 0-1 16,0 0 5-16,9 0-3 16,11 0 9-16,1 0-6 15,5 0 0-15,-3 14-4 16,9-4 4-16,-5 3 0 15,-2 0 0-15,6 1-1 16,-7 4 1-16,-2-3 0 16,3-6 1-16,-5 4-1 15,-1-3 0-15,-3-6 0 16,-8 2-1-16,3-6 1 16,-1 0 0-16,-9 4-1 15,4-4 1-15,-5 0 0 16,0 0 1-16,0 0-1 15,0 0 1-15,0 0-1 0,0 0 5 16,0 0-1-16,0 0 11 16,0 0 4-16,0 0-5 15,4 0-1-15,-4 0-1 16,0 0-4-16,0 0-2 16,0 0-4-16,0 0 5 15,0 0-4-15,0 0-1 16,0 0-1-16,0 0 1 15,0 0 0-15,0 0-2 16,0 0 0-16,0 0 0 16,0 0 1-16,0 0-1 0,0 0 1 15,0 0-1-15,0 0 1 16,0 0-1-16,0 0 0 16,0 0 2-16,0 0-2 15,0 0 0-15,0 0 0 16,0 0 2-16,0 0-2 15,0 0 2-15,0 0-2 16,0 0 3-16,0 0-2 16,0 0-1-16,0 0 2 15,0 0-1-15,0 0 0 16,0 0-1-16,0 0-13 16,0-31-53-16,-31-16-211 15</inkml:trace>
  <inkml:trace contextRef="#ctx0" brushRef="#br0" timeOffset="19038.02">5858-4197 203 0,'0'0'0'0,"0"0"0"16,0 0 0-16,0 0-9 15,0 0-22-15,0 0-53 16</inkml:trace>
  <inkml:trace contextRef="#ctx0" brushRef="#br0" timeOffset="30359.08">4407-2603 305 0,'0'0'160'16,"0"0"-111"-16,0 0 39 0,0 0 9 16,0 0 4-16,0 0-23 15,-43-57-35-15,43 54 15 16,0-3-23-16,0 6 1 16,0 0-24-16,0 0 4 15,0 0 4-15,0 0-15 16,0 0-4-16,0 0-1 15,0 0-2-15,0 52-3 16,0 31 4-16,0 19 1 16,0 9 1-16,0 0-1 15,0-5 0-15,0 7-2 16,0-12 3-16,0-9-1 16,0-8 0-16,0-20 0 0,0-8 0 15,0-15 0 1,0-17 2-16,0-11-2 0,0-7 0 15,0-6 0-15,-5 0 0 16,5 0 3-16,0 0-2 16,-4 5 0-16,4-5 3 15,0 0-2-15,0 4-2 16,0-4 0-16,0 0-2 16,-1 0 1-16,1 0-2 15,-11 0-24-15,-3 0-20 16,-6 0-64-16,-11 0-30 15,2 0 8-15,3 0-29 16,-7 0-70-16</inkml:trace>
  <inkml:trace contextRef="#ctx0" brushRef="#br0" timeOffset="30912.72">4094-1588 226 0,'0'0'78'0,"0"0"25"16,0 0-2-16,0 0-13 15,0 0-26-15,0 0-1 16,-10-14-23-16,10 8 10 15,0 6-32-15,0 0 0 16,0 0-16-16,0 0 1 16,0 14-1-16,0 19 10 15,20 8 12-15,0-3-11 16,-1 5-10-16,6-12 9 16,-5-4-9-16,2 1 2 15,-2-9 2-15,-5-6-3 0,-7-8-2 16,1-1 0-1,-6 2 0-15,1-6 2 0,7 0-2 16,3 0 1-16,9-15 9 16,3-32 10-16,11-11 3 15,2-12-2-15,0-1-8 16,-3 6-3-16,-5 7-7 16,-2 15-1-16,-7 11 7 15,-5 1-9-15,-7 12 4 16,2 4 13-16,-4 2-3 15,1 7 2-15,-6 2-5 16,-3 4 0-16,4-5 4 0,-4 5-5 16,0 0 8-1,0 0-5-15,0 0-4 0,0 0 0 16,0 0-6-16,0 0-3 16,0 0 6-16,0 0-4 15,0 0 3-15,0 0-5 16,0 0 0-16,0 0-2 15,0 0 2-15,0 0 0 16,0 0-1-16,0 0-3 16,0 0-12-16,0 0-19 15,0 0-19-15,0 0-33 16,0 0-30-16,0 0-170 16</inkml:trace>
  <inkml:trace contextRef="#ctx0" brushRef="#br0" timeOffset="31137.11">5024-2219 406 0,'0'0'42'15,"0"0"-42"-15,0 0-2 16,0 0-7-16,0 0-91 16,0 0-164-16</inkml:trace>
  <inkml:trace contextRef="#ctx0" brushRef="#br0" timeOffset="-94471.31">6351-494 275 0,'0'0'0'15,"0"0"-4"-15,0 0-17 16,0 0 4-16,0 0 16 16,0 0 1-16,0 0-15 15,22-19-23-15,-22 19-81 16</inkml:trace>
  <inkml:trace contextRef="#ctx0" brushRef="#br0" timeOffset="195320.82">9665-6860 1 0,'0'0'44'16,"0"0"-10"-16,0 0-19 16,0 0-15-16,0 0 7 15,0 0 2-15,0 0-9 16,0 0 14-16,-24-28-4 16,3 28-9-16,0 0-1 15,-4 0-3-15,-5 0-18 0</inkml:trace>
  <inkml:trace contextRef="#ctx0" brushRef="#br0" timeOffset="93773.5">852 1863 143 0,'0'0'0'16,"0"0"0"-16,251 0 55 15,-132 0-54-15,10-25 0 16,26-2-1-16,0-16 6 16,11 0-4-16,8-12 6 0,6-4-8 15,-2 2-6 1,-13 10 6-16,-19 9 0 0,-36 11 0 16,-29 13-2-16,-29 6 1 15,-24 8-9-15,-18 0 1 16,-6 0 9-16,-4 0 18 15,0 0 43-15,0 0-45 16,-10-5-14-16,-6-9 17 16,0-3-19-16,8-7-16 15,-1-9-23-15,3 6-87 16</inkml:trace>
</inkml:ink>
</file>

<file path=ppt/ink/ink4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8:53.37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4361-1622 294 0,'0'0'90'0,"0"0"-8"15,0 0-32-15,0 0-18 16,0 0-1-16,0 0-30 16,15 0-1-16,26 0 1 15,5 0 0-15,2 0 9 16,-6 0-8-16,-3 0-2 16,-4 23 1-16,-6 14 6 15,-7 20-3-15,-9 21 4 16,-13 33 0-16,0 14 0 0,0 13 4 15,-23 3-3-15,-9-8-5 16,4-21-3-16,12-20-1 16,7-17 3-16,8-11-2 15,1-13-1-15,0-3-1 16,10-4 1-16,25-2 0 16,14 4 18-16,-2-8-11 15,8 3-4-15,4-4-1 16,-5 9-2-16,-3 2 7 15,-1 7-7-15,-5 0 1 16,-14 15 1-16,-12 8-1 16,-5 12 8-16,-14 15-9 0,0-2 9 15,0 2 0-15,0 2-4 16,-10-5 23-16,6-4-25 16,-1-10-2-1,5-13 19-15,0-7-18 0,0-7-1 16,0-1 1-16,25-1 13 15,5-2-13-15,-1-6-2 16,-4-10 0-16,-10 1 3 16,-4-9-2-16,-2-6 2 15,-9-3 1-15,0 13 0 16,0-4 6-16,-39 16-6 16,-21-1-4-16,-19 3-1 15,-16-4-23-15,-21-3-28 0,-39 18-102 16,-41 4-206-16</inkml:trace>
</inkml:ink>
</file>

<file path=ppt/ink/ink4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0:46.42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501 112 101 0,'0'0'100'0,"0"0"-91"16,0 0 19-16,0 0-8 15,0 0-3-15,0 0 14 16,-209-32-23-16,201 32 20 15,2 0-17-15,-9 0-4 16,-6 0-5-16,-1 0 2 16,-6-6 4-16,14 6 18 15,1-4-3-15,-3 3-13 16,0-7 12-16,-7-7-12 16,-5 6-2-16,0-5 47 15,11 5-39-15,4 5-7 0,3 0-1 16,8 4 7-1,-2 0-4-15,0 0 2 0,-1 0-5 16,5-1 2-16,0 1 3 16,0-6-1-16,0 6-2 15,0 0-4-15,0 0-1 16,0 0-3-16,0 0-1 16,0 0-1-16,0 0-2 15,0 0-5-15,0 0 4 16,0 0 1-16,0 0 2 15,15 0-10-15,8 0 10 16,-6 0 3-16,2 0-3 16,13 0 0-16,0 6 0 0,13-5 0 15,-7 8 0 1,1-5-1-16,3 0-2 0,-6 6 3 16,9-6 4-1,-7-4-4-15,-2 9-3 0,0 1 2 16,-1-5 2-16,7-1-2 15,-4 1 1-15,-2 5 0 16,1-5 1-16,-5 3 0 16,4-3-2-16,-6 5 0 15,-1-6 1-15,-3 5 1 16,2-9 0-16,8 6-1 16,2 1 0-16,-2-7-1 15,0 5 1-15,-1-4 0 16,7 7 2-16,-5-4-3 0,-1-1 1 15,6 0 0-15,-15 1 0 16,10 2 0-16,-7-2 0 16,-1 6 1-16,-3-10-1 15,2 4 4-15,-1-4-8 16,1 4 9-16,4-4-5 16,-2 6 1-16,-1-6-1 15,2 3 0-15,2-3 0 16,2 0 2-16,3 0 0 15,-6 0-2-15,8 0 1 16,2 0-1-16,-3 0-5 16,12 0 4-16,-9 0 2 15,3 0-1-15,0 0 2 16,-3 0 2-16,2 4-4 16,-2-4 0-16,0 6 0 0,-1-1 0 15,8 0 0-15,-3-5 1 16,-5 4-1-16,8-4 0 15,-2 0 1-15,8 0-1 16,-12 0 0-16,4 0 3 16,3 0-2-16,-9 0-1 15,10 0 1-15,-6-4-7 16,-3 3 6-16,-3 1 0 16,3-4 7-16,-6 4-7 15,6-5-1-15,3-1-4 0,-1 6 5 16,2 0 0-16,5 0 0 15,0 0 4-15,-8 0-4 16,13 0 0-16,-6-4-1 16,1 4 1-16,-7 0 0 15,3 0 0-15,-6 0 2 16,-2 0-2-16,0 0 0 16,-7 0 0-16,3 0 1 15,-2 0-2-15,-5 0 1 16,8 0 0-16,-8 0 0 15,1 0 0-15,0 0-6 16,-2 0 6-16,10 0 0 16,-5 0 4-16,8 0-2 0,2 0 0 15,2 0-2 1,2 0-3-16,9 0 3 0,-4 0 0 16,-3 0 3-16,3 0-5 15,-3 0 3-15,-3-3-1 16,-9-3 1-16,4 2 0 15,-5 0-1-15,3 4-2 16,-2-7 2-16,0 0 1 16,2 7 2-16,-3-2 0 15,3-2-3-15,-6 4-5 16,4-4 5-16,-1 4 5 16,2-3-5-16,-5 3 0 0,0-3 0 15,3-1 0 1,0 0-5-16,5-1 12 0,-5 0-7 15,-1 2 0-15,0-1 1 16,-9 4-2-16,1-6 2 16,-7 6-1-16,4 0 0 15,-10 0 0-15,2 0 0 16,1 0 0-16,0 0 0 16,-8-4 0-16,1 4 0 15,-3-5 0-15,-2 5 2 16,1-4-2-16,-5 4 0 15,0 0 0-15,4 0 0 16,-4 0 0-16,0 0 0 16,3 0 1-16,-3 0 5 15,0 0-5-15,0 0 3 0,0 0 8 16,0 0-2-16,0 0-4 16,0 0 1-16,0 0 0 15,0 0-2-15,0 0-4 16,0 0 3-16,0 0-1 15,0 0-3-15,0 0 0 16,0 0 2-16,0 0-1 16,0 0 0-16,0 0-1 15,0 0 2-15,0 0 0 16,0 0-2-16,0 0 0 16,0 0 1-16,0 0 0 15,0 0-1-15,0 0 1 0,0 0-1 16,0 0 0-16,0 0 2 15,0 0 3-15,0 0-3 16,0 0-1-16,0 0 1 16,0 0 6-16,0 0-3 15,0 0-5-15,0 0 5 16,0 0-4-16,0 0-1 16,0 0 0-16,0 0 5 15,0 0-5-15,0 0 0 16,0 0 0-16,0 0 0 15,0 0-2-15,0 0 4 16,0 0-2-16,0 0 0 16,0 0 1-16,0 0-1 15,0 0 0-15,0 0 0 16,0 0 1-16,0 0 2 0,0 0-2 16,0 0 2-16,0 0 0 15,0 0 4-15,0 0-5 16,0 0 4-16,0 0 5 15,0 0-9-15,0 0 0 16,0 0 0-16,0 0 5 16,0 0-4-16,0 0 4 15,0 0-5-15,0 0-1 16,0 0 6-16,0 0-6 16,0 0 1-16,0 0 5 15,0 0-6-15,0 0 0 16,0 0-1-16,0 0-2 0,0 0 2 15,0 0 3-15,0 0-3 16,0 0 2-16,0 0-4 16,0 0 2-16,0 0-4 15,0 0 4-15,0 0 0 16,0 0 4-16,0 0-4 16,0 0 0-16,0 0-6 15,0 0 6-15,0 0 5 16,0 0-5-16,0 0 1 15,0 0-1-15,0 0 0 16,0 0-2-16,0 0 1 16,0 0 2-16,0 0 3 15,0 0-4-15,0 0-2 0,0 0 2 16,0 0 0-16,0 0 0 16,0 0 0-16,0 0 2 15,0 0-2-15,0 0 2 16,0 0-2-16,0 0 3 15,0 0-3-15,0 0 0 16,0 0-5-16,0 0 10 16,0 0-5-16,0 0 0 15,0 0 2-15,0 0-7 16,0 0 10-16,0 0-10 16,0 0 10-16,0 0-5 15,0 0 2-15,0 0-4 0,0 0-2 16,0 0 4-16,0 0 4 15,0 0-4-15,0 0 0 16,0 0-5-16,0 0 8 16,0 0-6-16,0 0 3 15,0 0 0-15,0 0 0 16,0 0 1-16,0 0-2 16,0 0 6-16,0 0-10 15,0 0 10-15,0 0-10 16,0 0 8-16,0 0-3 15,0 0 4-15,0 0-4 16,0 0-2-16,0 0 2 16,0 0 2-16,0 0 0 0,0 0-2 15,0 0 0 1,0 0 1-16,0 0-2 0,0 0 1 16,0 0 0-16,0 0 1 15,0 0-1-15,0 0-5 16,0 0 5-16,0 0 4 15,0 0-4-15,0 0 0 16,0 0 0-16,0 0 0 16,0 0 0-16,0 0 1 15,0 0-2-15,0 0 2 16,0 0-1-16,0 0 0 16,0 0-1-16,0 0-4 0,0 0 10 15,0 0-4 1,0 0-1-16,0 0-6 0,0 0 6 15,0 0 0-15,0 0 3 16,0 0-1-16,0 0-1 16,0 0-1-16,0 0 0 15,0 0-6-15,0 0 6 16,0 0 5-16,0 0-5 16,0 0-5-16,0 0 5 15,0 0 1-15,0 0-1 16,0 0 0-16,0 0-1 15,0 0 1-15,0 0 1 16,0 0-1-16,0 0 0 16,0 0 0-16,0 0 0 15,0 0 0-15,0 0 5 0,0 0-5 16,0 0 0 0,0 0 0-16,0 0 0 0,0 0 0 15,0 0 0-15,0 0 0 16,0 0-6-16,0 0 6 15,0 0 1-15,0 0 3 16,0 0-8-16,0 0 4 16,0 0 0-16,0 0-1 15,0 0 1-15,0 0 3 16,0 0 0-16,0 0-4 16,0 0 1-16,0 0-4 15,0 0 4-15,0 0 4 0,0 0-4 16,0 0 0-16,0 0 0 15,0 0-6-15,0 0 12 16,0 0-6-16,0 0 0 16,0 0 0-16,0 0-6 15,0 0 6-15,0 0 0 16,0 0 0-16,0 0 0 16,0 0 0-16,0 0-1 15,0 0 2-15,0 0-4 16,0 0 7-16,0 0-4 15,0 0 0-15,0 0-1 16,0 0 1-16,0 0 0 16,0 0 0-16,0 0-4 0,0 0 4 15,0 0 4 1,0 0-4-16,0 0-4 0,0 0 4 16,0 0 4-16,0 0-3 15,0 0-2-15,0 0-4 16,0 0 5-16,0 0-2 15,0 0 2-15,0 0-2 16,0 0-15-16,0 0-14 16,0 0-44-16,-16 0-41 15,-26 0-160-15</inkml:trace>
</inkml:ink>
</file>

<file path=ppt/ink/ink4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0:47.95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27 0 51 0,'0'0'19'0,"0"0"41"15,0 0-20-15,0 0-4 16,0 0-14-16,0 0 11 16,0 0-1-16,0 0-6 0,0 0 17 15,0 0-18 1,0 0-2-16,0 0-1 0,0 0 5 16,0 0-6-16,0 0-5 15,0 0-10-15,0 0 6 16,0 0-2-16,0 0 1 15,-4 0-5-15,4 0-5 16,0 0 3-16,0 0-3 16,0 0-1-16,-5 0 0 15,5 0-1-15,0 0 1 16,-4 0-68-16,-10 0-93 16</inkml:trace>
</inkml:ink>
</file>

<file path=ppt/ink/ink4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0:59.02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30 119 0,'0'0'55'0,"0"0"-5"15,0 0 11-15,0 0-31 16,0 0 4-16,0 0-23 16,0 0 5-16,4-28 5 15,-4 28 1-15,0 0-21 16,0 0 0-16,0 0-2 15,0 0-6-15,6 0 2 16,4 0 4-16,4 0 1 16,3 0-1-16,2 0 1 15,8 0 0-15,1 0 47 16,4 0 0-16,7 0-19 16,-1 0-20-16,-8 5 10 15,4-5-3-15,-11 5-8 16,4 0 3-16,-5-1-7 0,-7 5-2 15,12-3 4-15,-9 6-5 16,0-11 0-16,6 7 0 16,-3-4 0-16,-3-1 1 15,11 0 4-15,-3-3-4 16,12 4 3-16,-2-4-4 16,4 0 2-16,4 4 0 15,-2-2-2-15,0 2 4 16,-10 6-4-16,4-10 4 15,1 4-4-15,-1 6 0 16,-6-7 0-16,8 1 2 16,-6 7-2-16,4-7 0 15,6-3 0-15,-1 3 0 0,4-4 1 16,6 4-1-16,-1-4 2 16,8 0 4-16,5 0-5 15,8 0-1-15,-13 0 0 16,10 0 4-16,2-4-3 15,-7-1 5-15,1-10-3 16,4 11-1-16,1 1 9 16,-6-3-11-16,6 6 1 15,3 0 6-15,5 0-6 16,0 0-1-16,-3 0 3 16,9 0-1-16,-15 0 2 0,4 0-2 15,1 0 1 1,-9 0-2-16,-5 0-1 0,1 0 7 15,-11 0-6-15,-3 0-1 16,8 0 0-16,1 0 0 16,-4 0 1-16,2 0-1 15,3 0 5-15,-1 6-5 16,0-3 4-16,3 1-4 16,1-4 0-16,1 0 1 15,-1 6-1-15,9-1-1 16,1-1 1-16,-1-3 0 15,4 3 0-15,-8 0 0 16,0 1 4-16,4-4-4 16,-3 7 1-16,-2-3-1 0,5-5 0 15,-3 0 0 1,2 0-1-16,-3 0 4 0,0 0-6 16,-5 4 6-16,-8-4-6 15,-2 11 3-15,-4-7-1 16,-3 0 1-16,5 1 0 15,-4-5 4-15,-1 6-1 16,0-6-6-16,3 0 6 16,5 0-6-16,0 0 3 15,5 4-3-15,-5-4 3 16,5 0 0-16,0 0 1 16,0 0-1-16,12 0 0 15,-8 0 2-15,1 0 1 0,-1 0-1 16,1 0-1-1,-11 0 1-15,-4 0 6 0,-7 0-8 16,-15 0 0-16,-6 0 1 16,-2 0-1-16,-11 0 0 15,-4 0 0-15,0 0 2 16,0 0-1-16,0 0 12 16,0 0 3-16,0 0 0 15,0 0 5-15,0 0 1 16,0 0-7-16,0 0-7 15,0 0-8-15,-32-4-3 16,-29-7-117-16,-33-2-54 0</inkml:trace>
</inkml:ink>
</file>

<file path=ppt/ink/ink4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0:59.92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0 213 57 0,'0'0'22'0,"0"0"19"16,0 0 25-16,0 0-46 15,0 0 17-15,0 0-10 16,205-3 3-16,-173-3-11 16,2 6 14-16,4-4-17 0,-6 4 14 15,9 0-9 1,5 0 0-16,5 0 1 0,1 0-9 16,13 0 0-16,14-4-1 15,-7-6 12-15,14 0-1 16,-9 0-14-16,-3-2 9 15,-2 6-7-15,2-1-7 16,-6 1-3-16,-4 2 12 16,0-1-5-16,-5 1 1 15,-5 4-4-15,8 0 0 16,-6 0-4-16,3 0 6 16,1 0-3-16,-1 0-4 15,0 0 1-15,1 0 15 16,-5 0-10-16,-1 0 1 15,1 0 1-15,0 0-4 0,-1 0 0 16,5 0 3-16,-4-10 1 16,5 5-7-16,8-8 9 15,-9 2-7-15,1-1 7 16,-8 1-8-16,3 2 1 16,-7 5-3-16,-7-6 1 15,-11 6 3-15,-4 0-2 16,-5 4-2-16,-7 0 0 15,-1 0-3-15,-9 0 3 16,-1 0-2-16,-3 0 2 16,0 0 0-16,0 0 2 15,0 0-1-15,0 0-1 0,0 0 0 16,0-1 4-16,5 1 0 16,-5 0-2-16,0 0 4 15,0 0-6-15,0 0 0 16,0 0 3-16,0 0-3 15,0 0-1-15,0 0-6 16,11 0 6-16,2 0-56 16,13 0-4-16,12-4-46 15,-7-20-103-15</inkml:trace>
</inkml:ink>
</file>

<file path=ppt/ink/ink4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0:17.23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0 17 0,'0'0'0'16,"0"0"-12"-16</inkml:trace>
</inkml:ink>
</file>

<file path=ppt/ink/ink4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1:07.35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52 63 162 0,'0'0'57'16,"0"0"-46"-16,0 0-11 16,0 0 9-16,0 0 39 15,0 0-26-15,0 0-16 16,-49 125-3-16,49-106 2 16,0 1 34-16,0-2 21 0,4-1-20 15,11-3-17 1,-6-4-1-16,-1 1 17 0,7-6-26 15,8-1 2-15,3 4 0 16,9-8 11-16,3 10-11 16,4-10 3-16,3 9 1 15,0-1-14-15,14-5 1 16,5 4-3-16,0-7 4 16,4 4-3-16,-9-4-2 15,-8 0 4-15,0 0 0 16,-8 0 6-16,0 0-4 15,3 0-5-15,-3 0 1 16,13 0-3-16,3-4 13 16,9-3-14-16,2 0 8 0,5 7-7 15,5 0 2 1,1 0-3-16,5 0 0 0,1 0 0 16,0 0-3-16,-1 0 3 15,1 7 0-15,0 4 0 16,-6-2 4-16,-9 2-4 15,-2 3 2-15,1 0-2 16,-1-1 2-16,8 1-2 16,-5-5 2-16,3 6-2 15,1 4 1-15,-3-6 0 16,2 2 1-16,3-7-1 16,-6 3-1-16,8 1-1 15,-8-7 1-15,1 9 1 0,-3-10 5 16,-3-4-9-1,-7 0 5-15,-6 0-2 0,0 0 1 16,3 0 1-16,2 0-1 16,-1 0 2-16,5 0-3 15,4-10 2-15,5 6-2 16,4-4 3-16,-1 2-3 16,9-1 2-16,0 5-4 15,-2 2 4-15,-1-4-4 16,4 4 4-16,-12-5-8 15,10 0 5-15,0 2 1 16,2-2 0-16,4-1 1 16,3 2 2-16,-2-5-3 15,-5 5 0-15,5-2 3 0,-17 1-3 16,1 5 0-16,-1 0 0 16,-3 0 1-16,0 0-1 15,-12 0 0-15,4 0 0 16,-8 0 1-16,1 0 1 15,-6 0 1-15,8-8-3 16,-7 7 0-16,3-3 4 16,1-6-3-16,3 5 13 15,1-3-5-15,5-2 0 16,2 1-7-16,5 1 5 16,7-2-4-16,5 6 3 15,-7-6-3-15,-2-1 1 16,-1 2-3-16,0-2 7 15,-2-5-8-15,-2 8 0 0,5-6 4 16,-6 5-2-16,1-1-2 16,-1 9 3-16,-4-7-3 15,-5 8 0-15,-7-2 0 16,5 2 0-16,-2-3-1 16,4-1 1-16,-3-3 0 15,2-5 0-15,-8 2 2 16,-5 5-2-16,0 1 0 15,-3-5 0-15,2 9 1 16,-1-10-1-16,11 5 0 16,-3-3 1-16,13-3-1 0,4 2 0 15,9-9 0-15,5 4 0 16,4 1 0-16,5-5 0 16,1 4 1-16,-5-1 3 15,-6 2-1-15,-7 2-2 16,-2 7-1-16,-9 4 0 15,-4-5-1-15,-4 5 2 16,-4 0-1-16,-3 0 0 16,-2 0-1-16,2 0 1 15,6 0-1-15,-11 0 1 16,1 0 0-16,-3 0 1 16,-2 0 0-16,-10 0 1 15,-3 0-1-15,-7 0 0 0,0 0 4 16,-6 0-4-16,-3 0 5 15,3 0 0-15,-2 0-2 16,1 0 5-16,1-4-6 16,-3 4 1-16,-1-4-3 15,7 3 2-15,4-3-3 16,-1-1 2-16,-3 0 5 16,-1-3-2-16,-5 4-5 15,3-3 7-15,-9 3-4 16,5 4 1-16,-5 0 0 15,-4 0-4-15,0 0 0 16,0 0 0-16,0 0 1 0,0 0-1 16,0 0 0-1,0 0 1-15,5 0 1 0,-4-3-2 16,3 3 0-16,1-10-8 16,-5 10-37-16,0 0-196 15,0 0 179-15,-64 32-470 16</inkml:trace>
</inkml:ink>
</file>

<file path=ppt/ink/ink4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9:09.90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-3223-787 298 0,'0'0'116'0,"0"0"-16"16,0 0-28-16,0 0-22 15,0 0-1-15,0 0-26 0,-37-36-15 16,37 23-8-16,0 0 1 16,22-8-1-16,11 3-3 15,2 9-15-15,4-1-34 16,1 10 1-16,-5 0-50 15,-10 43-49-15,-15 30 19 16,-10 15-73-16</inkml:trace>
  <inkml:trace contextRef="#ctx0" brushRef="#br0" timeOffset="457.76">-2724-1162 364 0,'0'0'102'0,"0"0"6"15,0 0-5-15,0 0-26 0,0 0-10 16,0 0-44 0,0 0-14-16,-26-13-9 0,26 26 1 15,19 48-1-15,26 23 14 16,2 26 15-16,2 15-14 15,6 11-1-15,-6-2-8 16,-2 1 0-16,1-11-3 16,-11-12 1-16,-3-16-4 15,-8-17 0-15,-7-19-3 16,-11-22-1-16,3-20-14 16,-7-13-18-16,-4-5-29 15,0 0 4-15,0-33-10 16,0-37-269-16</inkml:trace>
  <inkml:trace contextRef="#ctx0" brushRef="#br0" timeOffset="-214.44">-2995-392 59 0,'0'0'21'0,"0"0"21"16,0 0-11-16,0 0-2 16,0 0-16-16,0 0-2 15,0 0-7-15,32-84-3 16,-19 70-1-16,-7 1 22 15,-6-1-4-15,4 10-17 16,-4-11 17-16,5-3 5 16,-5-2 10-16,0-1 18 15,0-9-5-15,0 9 37 0,0-6-48 16,0-7 25 0,-10 11-4-16,-4-1-6 0,6 7 1 15,-4-3 16-15,1 10-12 16,2 2-30-16,7 3-4 15,-2 5 9-15,4 0-12 16,0 0 0-16,0 0-15 16,0 0-3-16,-4 0 0 15,4 0-4-15,0 19-3 16,0 28 6-16,10 13 0 16,15 6 2-16,-1-7 1 15,-1-8-2-15,-11-1 0 16,4-6-2-16,-7-9-3 0,-4-6-15 15,0-11-5 1,-1-5-15-16,1-3-36 0,-5-10-14 16,0 0-2-16,0 0 17 15,0-46-72-15,-28-29-141 16</inkml:trace>
  <inkml:trace contextRef="#ctx0" brushRef="#br0" timeOffset="181.5">-3150-35 113 0,'0'0'35'0,"0"0"47"16,0 0-30-16,0 0 6 15,0 0 50-15,0 0-31 0,141-106-19 16,-86 59-33-16,4-10-15 16,1 2-4-16,-4 1-6 15,-3 3-7-15,-3-6-6 16,-9-2-66-16,-11-11-72 16,-15-5-64-16</inkml:trace>
  <inkml:trace contextRef="#ctx0" brushRef="#br0" timeOffset="1428.9">-2396 100 403 0,'0'0'51'16,"0"0"-37"-16,0 0 53 15,0 0-44-15,0 0-19 16,0 0 0-16,176-127 22 16,-101 59-18-16,9-1-8 15,-2 2-1-15,5 9-2 16,-2 1-40-16,-5 11-89 0,-9 9-164 16</inkml:trace>
  <inkml:trace contextRef="#ctx0" brushRef="#br0" timeOffset="1035.95">-2480-1009 136 0,'0'0'130'0,"0"0"-60"15,0 0 14-15,0 0-56 0,0 0 2 16,0 0-3-16,126-203-10 16,-66 185-17-16,-5 14 3 15,0 4-3-15,-7 0 0 16,-6 4 0-16,-4 33 1 16,-12 5 4-16,-7 9-2 15,-11 9 11-15,-8-9 6 16,0 0-12-16,0-10 3 15,0-8-8-15,0-11 1 16,-8-16-4-16,3-2 2 16,5-4-2-16,0 0-11 15,0 0-27-15,0-4-99 0,9-24-65 16</inkml:trace>
  <inkml:trace contextRef="#ctx0" brushRef="#br0" timeOffset="783.12">-2371-939 419 0,'0'0'28'0,"0"0"36"15,0 0 17-15,0 0-13 16,0 0-40-16,0 0-22 16,0-12-4-16,17 38 10 0,7 11 13 15,5 15 15 1,1-3-21-16,2 4 1 0,-4 1-14 16,-1-2-4-1,-14-11-2-15,-3-8-4 0,-1 0-2 16,-6-9-25-16,-3-7-15 15,0-3-14-15,0-4-16 16,0-10-49-16,-16 0-49 16,-12-24-105-16</inkml:trace>
  <inkml:trace contextRef="#ctx0" brushRef="#br0" timeOffset="1195.52">-1669-1248 365 0,'0'0'100'0,"0"0"-14"15,0 0-17-15,0 0-43 16,0 0-24-16,0 0-2 16,0 0-31-16,0 0-98 15,0 42-82-15</inkml:trace>
  <inkml:trace contextRef="#ctx0" brushRef="#br0" timeOffset="162727.83">-4822-961 269 0,'0'0'31'0,"0"0"1"0,0 0-11 16,0 0 33-16,0 0 0 15,0 0-26-15,0-28-19 16,0 28-7-16,0 0-1 15,0 22 1-15,0 20-2 16,-8 10 9-16,3-2-9 16,-4 2 4-16,3 3 1 15,2 1-4-15,-1-1 5 16,5-4 1-16,-4 6-7 16,0-16 1-16,2-6 12 15,2-19-7-15,0-3-3 16,0-13-1-16,0 0-1 15,0 0 1-15,0 0 7 0,0 0 4 16,0 0-4-16,0-23-3 16,0-18-4-16,0-7-2 15,6-2 0-15,7 17 0 16,2 1 2-16,-2 13-2 16,1 4 3-16,-1 8-6 15,6 1 2-15,-6 6 0 16,2 0 1-16,16 0-1 15,-7 6-1-15,6 17 2 16,-5 3 4-16,-1-2-4 16,-5-4-2-16,0-3 2 15,-6-7 3-15,-3-1-3 0,-1-9-2 16,-5 4 2-16,-4-4 0 16,0 0 0-16,5 0 4 15,-5 0 3-15,0-23 7 16,0-10 1-16,0-12-12 15,0 7 5-15,0-8 13 16,-19 4-16-16,-1-3-2 16,-5 8 4-16,2 9 15 15,7 15-16-15,6 6-1 16,5 3-4-16,5 4-1 16,-6 0 0-16,6 0 0 15,0 0-21-15,0 0-82 16,0 24 33-16,21 11-11 0,3 7-107 15</inkml:trace>
  <inkml:trace contextRef="#ctx0" brushRef="#br0" timeOffset="161336.43">-4867-438 141 0,'0'0'59'16,"0"0"-36"-16,0 0 5 0,0 0-12 15,0 0 0 1,0 0-5-16,0 0-3 0,0 0 8 16,0 0-10-16,0 0 10 15,0 0-14-15,0 0-2 16,0 0-6-16,0 0-5 16,0 0 6-16,0 0 2 15,4 0-27-15,0 9-16 16,-4 2-14-16</inkml:trace>
  <inkml:trace contextRef="#ctx0" brushRef="#br0" timeOffset="163166.29">-4469-846 257 0,'0'0'79'16,"0"0"7"-16,0 0-7 15,0 0-42-15,0 0-35 16,0 0-2-16,0 4-6 16,0 37 6-16,0 6 18 0,0 10-9 15,12 2 9-15,-3-2-17 16,-3-3-1 0,2-7 3-16,-3-16-3 0,2-7 2 15,-3-14 1-15,-4-10-3 16,5 4 0-16,-5-4 6 15,0 0 2-15,0 0 0 16,0-18-7-16,0-15 1 16,0 2 0-16,0-3-2 15,0 7 0-15,-5 10-2 16,5 7 2-16,0 10-2 16,0 0 1-16,0 0 1 15,0 0-15-15,0 0 9 16,19 0 5-16,1 3-5 15,5 17 5-15,-6 11-1 0,4-1-5 16,5 1-14-16,-1-3 21 16,-8 3-42-16,6-7 22 15,-5-4-99-15,-1-7-2 16,-10-4 72-16</inkml:trace>
  <inkml:trace contextRef="#ctx0" brushRef="#br0" timeOffset="163354.89">-4174-480 204 0,'0'0'67'0,"0"0"8"15,0 0-19-15,0 0-32 0,0 0-23 16,0 0-1-16,0 0 0 16,0 4 1-16,4 16 0 15,17 7 0-15,-1 0-2 16,-1 12-1-16,-3-8-102 15,-10-3-94-15</inkml:trace>
  <inkml:trace contextRef="#ctx0" brushRef="#br0" timeOffset="163927.49">-3914-503 160 0,'0'0'6'15,"0"0"23"-15,0 0-6 16,0 0-11-16,0 0-1 15,0 0 2-15,8-24-12 16,-8 7 0-16,0 2 9 16,0 3-3-16,0 5-5 15,0 4 27-15,-4 3 26 16,0 0 3-16,-1 0-27 16,1 0-19-16,2 0-12 15,2 3 1-15,0 25-4 16,0 10 6-16,0-2-3 15,2-9 0-15,15 7-1 0,5-2 0 16,7 1 1 0,-7-6 0-16,16-8-38 0,-8-8 20 15,2-11-30-15,-2 0 5 16,-5-24-5-16,-6-9-23 16</inkml:trace>
  <inkml:trace contextRef="#ctx0" brushRef="#br0" timeOffset="164287.52">-3914-503 93 0,'216'-41'74'0,"-251"11"-21"15,3 9 19-15,9 11 18 16,11 10-7-16,6-6-19 16,6 6-27-16,0 0-33 15,0 0-4-15,0 0-7 0,0 20 3 16,13 13-3 0,11 8 7-16,8 7 0 0,-1 10 0 15,-3 3 0-15,-5 0 2 16,-2-7-2-16,-7-7 0 15,-4-23 0-15,-5-15 0 16,-4-9 0-16,-1 0 5 16,0 0 8-16,0 0 1 15,0-32-14-15,-10-6 6 16,4-7-8-16,-3 11 2 16,9 15-1-16,0 14-2 15,0 5 0-15,0 0-4 16,9 0-10-16,23 0 10 15,10 28-3-15,-1 15 7 16,-1 27-10-16,2 22-6 0,-10 19-38 16,-16 8-129-16</inkml:trace>
</inkml:ink>
</file>

<file path=ppt/ink/ink4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9:58.78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-13573-512 125 0,'0'0'42'0,"0"0"-12"15,0 0 4-15,0 0-4 16,-201 9 13-16,151 1-5 16,8-7 23-16,7-3-30 15,1 0 11-15,8 0-9 16,6 0 5-16,4 0 1 15,-3 0-26-15,6 0 9 16,-7 0-9-16,-2 0-4 16,5 0 5-16,-15 0 13 15,8 2-17-15,-12 10 5 0,9 2 8 16,-11-4-16-16,3 8-2 16,3 1 30-16,0-9-13 15,5 3-10-15,8-12 21 16,10-1-13-16,1 0-8 15,3 0 13-15,1 0-3 16,4 0-4-16,0 0 3 16,0 0-1-16,0 0 2 15,-5 0-7-15,5 0-4 16,0 0-3-16,0 0-2 16,0 0-5-16,0 0 0 15,0 0-1-15,0 0-1 16,0 0-7-16,0 0 7 15,0 0-9-15,0 0 4 0,22 0 6 16,12 0-1-16,6-11 1 16,9-5 0-16,7-4 0 15,-1 2 0-15,-2-2-1 16,3 3 1-16,-1 2 1 16,7 2-1-16,-7-2-3 15,0 7 3-15,0-6 0 16,-7 9 7-16,-1-3-10 15,-1 5 3-15,-5-4-4 16,1 1 4-16,3 2 2 16,-6-7-2-16,3 8-2 15,-4 3 2-15,-2 0 2 16,13 0-2-16,-2 0 0 0,-4-6 0 16,4 2-1-16,-1 0 1 15,-1 1 0-15,6-3 0 16,2-4 0-16,-6-2 0 15,-1 2-3-15,-1-3 3 16,0-2 0-16,2 6 0 16,-8-6 0-16,7 6 3 15,-4-5-3-15,-1 1 1 16,4 3-1-16,-3 1 0 16,-10 5-1-16,0 4 1 15,-6-7 0-15,-13 7-5 16,-4 0 5-16,-8 0 0 15,-1 0 4-15,0 0-2 16,0-4-2-16,0 4 5 0,0 0-2 16,0-3 0-16,0 3 3 15,0 0-5-15,0 0 4 16,0 0-2-16,0 0-3 16,0 0 0-16,-10 0-7 15,-3 0-8-15,-5 0-19 16,2 0-9-16,-4 0-5 15,-3 0-39-15,-5 0-35 16,1 0 12-16,-5 0-61 16,0 0-20-16</inkml:trace>
  <inkml:trace contextRef="#ctx0" brushRef="#br0" timeOffset="1298.31">-12799-809 153 0,'0'0'69'0,"0"0"29"16,0 0 21-16,0 0-14 15,0 0-49-15,0 0 2 16,-51-33-20-16,51 33 4 16,0 0-19-16,0 0-21 15,0 0 2-15,0 0-4 16,0 0-4-16,0 0 1 16,0 0-4-16,0 0 7 15,9 0 0-15,14 0 1 16,0 0 2-16,-4 0-2 15,6 0 2-15,0 0-3 0,-6 0 8 16,8 0-5 0,-5 6-2-16,0-2-1 15,2 9-1-15,-2-7 1 0,6 2 6 16,-5-2 0-16,-6 2-5 16,-2 1 0-16,-4 2 0 15,5-3-1-15,-11 1 2 16,3 2 2-16,-3-3-4 15,-1-7 10-15,-4 3-10 16,0 1 1-16,0 0 7 16,0 8 1-16,0 21 1 15,0-3 7-15,-13 6-11 0,-15 5 2 16,-4 0-6-16,5-5 2 16,-1-9-2-16,7 3 0 15,0-11-1-15,4-6 0 16,-5 3 0-1,9-2 2-15,-3-6-3 0,5 1 2 16,5-2 1-16,1-3-3 16,1 5 13-16,4-10 3 15,-4 0 0-15,4 0 10 16,-5 0-1-16,5 0-1 16,-4 0-7-16,0 0-9 15,-1 0-4-15,-2 0-1 16,3-6-1-16,-4-7-4 15,0-1 2-15,3-4 0 16,0-5 0-16,0-7 0 0,1-11 0 16,-1-9 0-16,5-9-1 15,-8 5 0-15,3-5 1 16,1 9 0-16,-6 13 0 16,6 3 0-16,4 7 0 15,-5 3 0-15,4 7 0 16,-4-2 1-16,-3 4 0 15,3 2-1-15,5 3 6 16,-4 2-6-16,0 3 3 16,-1 1 1-16,5 4-1 15,0-4 3-15,0 4-4 16,0 0 0-16,0 0 3 16,-4 0-4-16,4 0-1 0,0 0 0 15,0 0 1-15,0 0-1 16,0 0 0-16,0 0 0 15,0 0-1-15,0 0 2 16,0 0-2-16,0 0 0 16,0 0 1-16,0 0 1 15,0 0-1-15,0 0-2 16,0 0 2-16,0 0 0 16,0 0 1-16,0 0-1 15,0 0 0-15,0 0 0 16,0 0 0-16,0 0 0 15,0 0 0-15,0 0 0 16,0 0 0-16,0 0 0 16,0 0 0-16,0 0 0 0,0 0 0 15,0 0 0-15,0 0 0 16,0 0 0-16,0 0 0 16,0 0 0-16,0 0 0 15,0 0-1-15,0 0 1 16,0 0 0-16,0 0 0 15,0 0 0-15,0 0 0 16,0 0 0-16,0 0 0 16,0 0-1-16,0 0 2 15,0 0-1-15,0 0 0 0,0 0 1 16,0 0-2-16,0 0 0 16,0 0 1-16,0 0 0 15,0 0 0 1,0 0-4-16,0 0 1 0,0 0 1 15,0 0-6-15,0 0-7 16,0 0-27-16,0 0 3 16,0 0-22-16,9 8 9 15,12 5-23-15,8 10-14 16,2-4-16-16,2-1-67 16,-11-4-22-16</inkml:trace>
  <inkml:trace contextRef="#ctx0" brushRef="#br0" timeOffset="-22076.79">-11852-222 260 0,'0'0'49'0,"0"0"-47"16,0 0-2-16,0 0 9 15,0 0 2-15,0 0 14 16,79-3-7-16,-49 3 10 16,12 0-1-16,2 0 36 0,11 0-11 15,10 0-17-15,11 0 2 16,3 0-12-16,7-6-1 15,8-11-1-15,3-1-2 16,3-5 6-16,2 4-10 16,-2 4-2-16,-4 2-4 15,-2-1-3-15,-3 5-1 16,-8-6-5-16,-3 6-2 16,-10 1 2-16,-11 7-2 15,-17-5 2-15,-6 2-2 0,-31 4 4 16,-1-3-4-1,-4 3 1-15,0 0 8 0,0 0 6 16,0 0 7-16,0 0 0 16,0 0-13-16,-13 0-8 15,-29 0-1-15,-9 0-30 16,-13 31-55-16,-17 15-67 16,-23 12-156-16</inkml:trace>
  <inkml:trace contextRef="#ctx0" brushRef="#br0" timeOffset="6441.47">-12680-21 207 0,'0'0'93'0,"0"0"-25"0,0 0 20 16,0 0-32-16,0 0-3 16,0 0-17-16,-12-37-1 15,1 26-15-15,-4 0 5 16,-2 5 2-16,-3-3 3 15,-1 0-14-15,2 5-5 16,-4 2-5-16,0-1 3 16,-3 3-8-16,-12-4 2 15,3 4-3-15,-2-6 0 16,-8 6 0-16,8 0 0 16,0 0 0-16,-2 0 0 15,5 0 0-15,-8 0 1 16,-1 13-1-16,-4-11 0 0,-2 2 0 15,4 4 0-15,3-8 0 16,-3 1-1-16,9-1-3 16,-6 0 4-16,5 0 0 15,5 0-1-15,-4 0 1 16,9 0 0-16,-7 0 0 16,8 0 0-16,0 0-2 15,-6 0 2-15,9 0 0 16,-9 9 0-16,4 5 7 15,-1 0-7-15,3 3 0 16,0 3-8-16,-1 4 15 16,3 2-9-16,11-7 2 15,-5-4 0-15,3 2 2 16,-2-3-2-16,4 6-2 0,-6-11 2 16,4 3 2-1,2-2-2-15,-4 0 0 0,2-2 0 16,5-2 0-16,1-2 0 15,9-4 0-15,-8 0 2 16,-1 0 0-16,0 0 4 16,1 0-4-16,0 0-2 15,-5 0 7-15,10 4-7 16,-2-4 1-16,0 5 1 16,-4-5-2-16,5 0 0 15,-5 0 1-15,5 0-1 16,-5 0 0-16,2 0 0 15,4 0 2-15,3 4-2 0,-4-4 1 16,0 0-1 0,-1 6 0-16,-1-6 3 0,2 0-2 15,0 0-1-15,4 0 0 16,0 0 1-16,0 0 1 16,0 0 0-16,0 0-2 15,0 1-1-15,0 3 0 16,0 0-1-16,0 1-6 15,0 9 7-15,0-1 2 16,0 0-1-16,8 8 0 16,-2-3-3-16,7 5 3 15,2 4 0-15,-7-3 1 0,5 3-3 16,1 6 4-16,-6 0-2 16,5 3 0-16,-1 1 0 15,1 4 0-15,-4-6 0 16,-5 0 0-16,0-11 0 15,-4 0 0-15,9-2 1 16,0 5-2-16,-8-11 2 16,4 5-1-16,0-2 0 15,-5-4 0-15,5 4 0 16,-1 2 0-16,0-1 0 16,-4-2 1-16,0-5-2 15,0-6 1-15,5 1 0 16,-5-3 0-16,0-1 0 0,0 6 1 15,0-6-1-15,0 0 0 16,0 5 0-16,0 6 0 16,0-2 0-16,4 2 0 15,-4-1 0-15,0-5 0 16,0-5 0-16,0 7 0 16,0-7-1-16,0-4 1 15,0 0 0-15,0 0 0 16,0 0 0-16,0 3 0 15,4-3 0-15,-4 0-1 16,0 6 3-16,0-6-2 16,0 4 0-16,5 3 0 15,4-3 0-15,-5 1 0 16,2-1 0-16,8-4 0 0,-5 4 0 16,0-4 0-16,8 0 0 15,2 4 0-15,4-4 0 16,3 0 0-16,3 0 0 15,10 0 0-15,8 0 0 16,4-8-3-16,8-8 3 16,1-5 1-16,12-8-1 15,5 1 2-15,-5 1 1 16,5-5-3-16,-9 6 0 16,2 5 0-16,-8 8 4 15,7-2-4-15,5 2 0 16,4 3 0-16,8 1-1 15,-4-14 2-15,10-1-1 0,2 2 0 16,-7-2-1 0,-9 1 1-16,-10 10 0 0,-12-2 0 15,-22 7 0-15,-10 7 0 16,-6-3-4-16,-13-3 9 16,-1 7-10-16,5-4 10 15,-5 4-6-15,-2 0 1 16,2 0 0-16,0-4 5 15,-4 4-2-15,0 0 13 16,0 0 2-16,0 0 0 16,0 0-10-16,0-5 6 15,0 5-6-15,0 0 3 0,0 0-6 16,0 0 2 0,0 0-4-16,0 0-3 0,0 0 1 15,0 0-1-15,0 0-1 16,-10 0-19-16,-7 0-14 15,-1-4-23-15,-2 4 4 16,3-5-30-16,-9 0 23 16,-3-3 4-16,2-7 25 15,-2-3-15-15,3-1 33 16,-6 1-6-16,5 4 13 16,1 5 6-16,-3-5 8 15,11 4 9-15,1 6 13 16,5-6 1-16,8 10 12 15,0-3-26-15,-1 3 10 16,5 0-16-16,0-4 13 0,0 4-18 16,0 0-6-16,0 0 0 15,0 0-2-15,0 0 2 16,0 0-3-16,13 0 3 16,12 0 1-16,5 0 1 15,-1 0 5-15,-2 0-3 16,2 0 4-16,-8 0-8 15,-2 0 5-15,1 0-4 16,-8 0 2-16,1 0-3 16,-4 13 0-16,-3 1 0 0,1 4 0 15,-3 1 4 1,2 7 4-16,-6-2-1 0,0 4 2 16,0 3-1-16,0 13 2 15,-17 1 1-15,-15 7 0 16,0-3 3-16,0 4-11 15,-6 10-2-15,2-11-1 16,4-2 5-16,0-16-7 16,18-13 4-16,5-9 1 15,0-12 6-15,9 0 9 16,-4 0 2-16,4 0 21 16,-5 0-23-16,5 0-3 15,0-16-4-15,0-15-10 16,0-3-1-16,0 12-1 15,0-5 1-15,-4-1 1 0,-5-10 2 16,5 2 1-16,-16-7-4 16,-2-3 3-16,5-2-1 15,-11 0-2-15,9 4 0 16,6 8 2-16,0 14 8 16,-1 7 3-16,14 6-7 15,0-1 0-15,0 10-1 16,0-5-5-16,0 1 2 15,0 4-1-15,0-4-1 16,0 4 0-16,0 0-1 16,0 0 0-16,0 0-1 15,0 0-18-15,0 0-14 16,0 0-23-16,0 0-47 16,18 23 30-16,4 1-17 0,-7 12-34 15,-15 12-55-15</inkml:trace>
  <inkml:trace contextRef="#ctx0" brushRef="#br0" timeOffset="-21522.07">-11905 577 275 0,'0'0'88'0,"0"0"7"16,0 0-14-16,0 0-6 16,0 0-51-16,0 0 19 15,0 0-15-15,-16-24-16 16,16 24-3-16,0 0-3 16,0 0-12-16,0 0-3 15,16-4 9-15,23-2-2 16,12-2 2-16,17-2 0 0,1 0 0 15,16-3 2 1,7-1-4-16,0-7 7 0,12 2 0 16,-1 4-4-16,7-9 8 15,5 5 1-15,-11-2-5 16,1 7-5-16,-12-2 4 16,-12 3-1-16,0 5-3 15,-7-6 0-15,-14 8 1 16,-7 3 0-16,-16 3-1 15,-10 0 1-15,-14 0 7 16,-7 0-8-16,-6-4 0 16,0-2 12-16,0 6 12 15,0-1 13-15,0 1-3 0,0 0-17 16,0-8-6 0,0 2-11-16,-10-8 1 0,-12 10-2 15,-3-2-6-15,-5 6-41 16,-12 0 0-16,-13 10-49 15,-12 34-74-15,-20 11-103 16</inkml:trace>
  <inkml:trace contextRef="#ctx0" brushRef="#br0" timeOffset="8474.71">-14267-350 308 0,'0'0'106'0,"0"0"-24"16,0 0-5-16,0 0-33 16,0 0-23-16,0 0 12 15,0-5-22-15,0 5 0 16,0 0-8-16,0 0-2 16,0 0-2-16,0 0-1 15,0 0-37-15,0 0-35 16,5 0-58-16,3 27 43 15,5 12 10-15,-5 5-91 0</inkml:trace>
  <inkml:trace contextRef="#ctx0" brushRef="#br0" timeOffset="8856.83">-14161 369 197 0,'0'0'90'0,"0"0"-15"0,0 0 10 15,0 0-36-15,0 0-9 16,0 0-8-16,0-3-11 15,0 3-3-15,0 0-9 16,0 0 4-16,0 0-5 16,0 0-8-16,0 0 1 15,0-4-1-15,0 4 0 16,0 0 1-16,0 0-1 16,0 0-1-16,0-3 1 15,0 3 0-15,0 0-2 16,0 0-18-16,0 0-54 0,0 0-54 15,0 0-64-15,0 0-23 16</inkml:trace>
  <inkml:trace contextRef="#ctx0" brushRef="#br0" timeOffset="10800.33">-14029 322 25 0,'0'0'1'0,"0"0"-1"16,0 0-12-16</inkml:trace>
  <inkml:trace contextRef="#ctx0" brushRef="#br0" timeOffset="13132.2">-14120 414 118 0,'0'0'58'16,"0"0"-15"-16,0 0-10 15,0 0-24-15,0 0-8 16,0 0-2-16,0 0 1 15,0 0-9-15,0 0-2 16,0 10-1-16,4 3-9 16,0 6-42-16,2 5-68 15</inkml:trace>
  <inkml:trace contextRef="#ctx0" brushRef="#br0" timeOffset="-3988.82">-13054-41 3 0,'0'0'39'0,"0"0"11"16,0 0 3-16,0 0-41 16,200-69 10-16,-164 56-15 15,1 4 4-15,0 0-7 16,-6-1 1-16,-5 6-3 15,3-5-2-15,-12 9 0 16,-2-6 0-16,-1 6 2 16,-9 0-2-16,-1 0 0 15,-4-4 0-15,0 4 1 0,0 0 0 16,0 0 0 0,4 0 6-16,1 0-7 15,-5 0 2-15,0 0 0 0,0 0-2 16,0-1-1-16,4 1-3 15,-4 0-9-15,4-4 5 16,1 4-5-16,-5-4-17 16,0 0-3-16,4 3-89 15</inkml:trace>
  <inkml:trace contextRef="#ctx0" brushRef="#br0" timeOffset="-22585.43">-12097-669 311 0,'0'0'54'0,"0"0"-29"0,0 0 73 16,0 0-10-1,0 0-41-15,0 0-11 0,13 0-9 16,-13 0 3-16,0 0-12 16,0 0-5-16,13 0-11 15,0 0-2-15,21 0-1 16,9 0 1-16,25 0 24 16,8 0-2-16,5 0-3 15,18 0 2-15,2-4-5 16,9-11-10-16,2 6 4 15,-2-1-8-15,-4 9 2 16,-6-7-4-16,0 4 3 16,-10 4-4-16,-7-1 4 0,-5-3-1 15,8-1 1 1,-9 0-3-16,4-3-5 0,-1-3 5 16,-12 7 5-16,-19-9-5 15,-11 13 0-15,-13-7 1 16,-9 3-1-16,-8 4 0 15,-3-3 0-15,-5 3 6 16,0-2-2-16,0-2-3 16,-5-4-1-16,-31 8-6 15,-9 0-36-15,-6 0-43 16,-12 14-86-16,-14 17-133 16</inkml:trace>
  <inkml:trace contextRef="#ctx0" brushRef="#br0" timeOffset="3001.26">-12298-578 154 0,'0'0'69'0,"0"0"-36"0,0 0 9 16,0 0-4-16,0 0 7 15,0 0 11-15,-28-27-14 16,24 21-21-16,-5 2 14 15,0-3-9-15,-5 4-10 16,5-5 3-16,-1 4-9 16,1 3 7-16,-4-3-17 15,-4 4 1-15,1 0-1 16,-2 0 1-16,-8 0-1 16,-6 0 0-16,0 0 0 15,-5 0 0-15,-4 0-1 16,5 0 2-16,-9 9-2 15,-3 5 1-15,0 0-1 16,-3 4 0-16,5-5 1 0,2 2-4 16,-2 0 2-16,1-11 1 15,3 5 1-15,6 1-1 16,-11-10 1-16,8 0 0 16,1 0 3-16,-4 0-3 15,3 0 0-15,-3 0-4 16,-3 0 2-16,9 0 2 15,-6 0-4-15,7 0 7 16,-1 0-6-16,-1 0 3 16,0 0 0-16,-14 0 0 15,8 0 0-15,-13 4-1 0,6 9-4 16,-1 1-7-16,0 2 11 16,-4 6-7-16,3-4-6 15,-3-2 11-15,8-9-1 16,7-3 4-16,8-4 7 15,6 0-7-15,5 0 4 16,13 0 7-16,-1 0-6 16,-4 0 1-16,8 0 1 15,-3 0-6-15,-7 0 1 16,-4 0 2-16,2 0-3 16,-6 0 2-16,4 0-3 15,2 2-3-15,3 1 3 16,0 1-1-16,8 2 1 0,2-6 2 15,-1 1 1 1,5-1-1-16,-4 4-2 16,0 6-5-16,4-1 3 15,-5 4-1-15,5-4 3 0,0 1-1 16,0-1-1-16,0 5-1 16,0-5 2-16,0 6-2 15,0-2 0-15,0 1 3 16,5 0-1-16,3 3 1 15,1-3 0-15,-3 5 1 16,0-4-1-16,2 4 0 16,-3-2-1-16,-1-2 2 0,5 0-2 15,-5 2 5 1,1-6-4-16,3 2 0 0,-6 5 0 16,2-1 4-16,0-1-4 15,1-2 0-15,1-2 0 16,-6-3 0-16,4 2 2 15,-4-7-2-15,0 0-5 16,4 6 5-16,1-9 3 16,-5 3-3-16,4 0-3 15,0 0 3-15,-4-4 3 16,5 5-3-16,-1-5-5 16,5 0 5-16,-8 6 0 15,4-6 1-15,3 4-1 16,2-3 0-16,-1 3 4 15,0 0-4-15,8 7 2 0,-4-7-4 16,8-4 4 0,-4 0-2-16,0 0 0 0,2 0 1 15,9 0 1-15,-2 3-2 16,3 3 7-16,-3-6 0 16,3 0-3-16,1 0-3 15,8 0 16-15,-3 0-16 16,3 0 4-16,-2 0-1 15,9 0-2-15,1 0-2 16,-6 0-4-16,6 0 4 16,-8 0 3-16,1 0 7 15,-1 0 3-15,-7 0 0 16,1 0-5-16,3 0-4 16,7-6-4-16,0 3 10 0,-1-8-8 15,4 3 7-15,1-1-3 16,-9-1-9-16,8 1 6 15,-3-1-3-15,-3 1 1 16,3-6-1-16,-10 8 1 16,0-3-1-16,-2 5 1 15,-1-1-1-15,-3 3 0 16,-7-1 0-16,0 4 0 16,-6 0 0-16,-4 0 0 15,-1 0 0-15,-3 0 0 16,1-2 0-16,2 2 2 0,2-4-2 15,-5 0 0-15,-1 1 1 16,0 3 0-16,5 0 2 16,-4-7 0-16,0 3 0 15,4-1-3-15,0 1 0 16,-6 0 1-16,13 4-1 16,-12-7 0-16,0 4 0 15,5-1-4-15,-5 4-3 16,1 0-12-16,1-4-12 15,-2 4-14-15,-1 0-24 16,1 0-31-16,-4 0-60 16,0 0 30-16</inkml:trace>
  <inkml:trace contextRef="#ctx0" brushRef="#br0" timeOffset="183671.99">-8489-864 35 0,'4'-9'31'0,"-4"9"-29"0,0 0 0 15,0 0 4-15,0 0-6 0,0 0 0 16,0 0 0-16,0 0-1 15,0 0 1-15,0 0-3 16,0 0 3-16,0 0 0 16,0 0-4-16,0 0 2 15,0 0 2-15,0 0 0 16,0 0-2-16,0 0-1 16,0 0 2-16,0 0 1 15,0 0 0-15,0 0-5 16,0 0 5-16,0 0 0 15,0 0 0-15,0 0-1 0,0 0 1 16,0 0 1 0,0 0-1-16,0 0 0 0,0 0 0 15,0 0 0-15,0 0 0 16,0 0 0-16,0 0 0 16,0 0 0-16,0 0 5 15,0 0 1-15,0 0-5 16,0 0 2-16,0 0 0 15,0 0 2-15,0 0-4 16,0 0-1-16,0 0 2 16,0 0-1-16,0 0-1 15,0 0 0-15,0 0-1 16,0 0 0-16,0 0 2 16,0 0-1-16,0 0 1 0,0 0-1 15,0 0 0-15,0 0 0 16,0 0 5-16,0 0-5 15,0 0 0-15,0 0-1 16,0 0-3-16,0 0 3 16,0 0 1-16,0 0-1 15,0 0-3-15,0 0-12 16,0 0 6-16,0 0-5 16,0 0 4-16</inkml:trace>
  <inkml:trace contextRef="#ctx0" brushRef="#br0" timeOffset="182802.17">-8489-864 0 0,'0'0'0'0,"0"0"0"16,0 0 0-16,0 0 0 16,0 0 0-16,0 0 0 0</inkml:trace>
  <inkml:trace contextRef="#ctx0" brushRef="#br0" timeOffset="183150.38">-8489-864 35 0</inkml:trace>
  <inkml:trace contextRef="#ctx0" brushRef="#br0" timeOffset="181258.49">-8389-901 23 0,'0'0'3'16,"0"0"7"-16,0 0 11 16,0 0 0-16,0 0-20 15,0 0 9-15,0 0-4 0,0 0-3 16,0 0 0-16,0 0 1 15,0 0-4-15,0 0 1 16,0 0 0-16,0 0-1 16,0 0 0-16,0 0-1 15,0 0 4-15,0 0-6 16,0 0 6-16,0 0-6 16,0 0 3-16,0 0-1 15,0 0 1-15,0 0 0 16,0 0 1-16,0 0 0 15,0 0-1-15,0 0 0 16,0 0 0-16,0 0 0 16,0 0 4-16,0 0-4 0,0 0 0 15,0 0 0-15,0 0-2 16,0 0 2-16,0 0-3 16,0 0-4-16,0 0-3 15,0 0 6-15,0 0-1 16,0 0 1-16,0 0-5 15,0 0 1-15,0 0-3 16,0 0-9-16,0 0-4 16,0 0 20-16,0 0 4 15</inkml:trace>
  <inkml:trace contextRef="#ctx0" brushRef="#br0" timeOffset="-15263.8">-12298-615 164 0,'0'0'43'16,"0"0"0"-16,0 0-8 16,0 0-3-16,0 0 4 15,0 0-1-15,0 0 6 16,0-4-4-16,0 4-4 15,-5 0-6-15,-5 0 5 16,1 0-14-16,1-3 21 16,-1 0-17-16,0 3-1 15,5 0-4-15,-6 0 3 16,5-3-5-16,1-2 7 16,3 1-7-16,1 3 3 0,0 1-5 15,0 0-3 1,-5 0-2-16,5 0 1 0,0 0-5 15,0 0-4-15,0 0 2 16,0 0 3-16,0 0-5 16,0 0 1-16,0 0 1 15,0 0 7-15,-4 0 13 16,-3 0-8-16,1 0-8 16,-3 0-2-16,0 0-4 15,1-4 0-15,0 4 0 16,0 0 1-16,8 0-1 15,-5 0-1-15,3 0 1 0,-3 0 0 16,-1-4 3-16,2 4-3 16,-5 0 3-16,-4 0-2 15,9 0-1-15,-8 0 0 16,5-4 0-16,3 4 0 16,-1 0 1-16,1 0 0 15,3 0 0-15,-4-3-1 16,1 3 2-16,-5 0-2 15,5 0 2-15,-9 0 2 16,-2 0-3-16,5 0 0 16,-3 0-1-16,-4 0 0 15,-4 0 0-15,4 0 2 16,-9 0-2-16,-3 0 0 0,3 0 0 16,-6 0-2-16,0 0 2 15,0 0 0-15,4 7 0 16,-4 2 0-16,9 0 0 15,6-6 0-15,-1 3 2 16,2-2-2-16,3 0 0 16,0 2 1-16,0-6-2 15,5 3 1-15,-11 8 0 16,0-3 0-16,1 4 1 16,-13 5-2-16,7 6 1 15,-3 0 0-15,8-5 1 16,6-2-1-16,0-4-1 0,8-6 1 15,1 1 0 1,0 8 1-16,4 1-1 0,-12 0 0 16,8-5-1-16,-1 6 1 15,5-6-2-15,-2 11 2 16,-3 2 0-16,4 0 2 16,1-3-2-16,0-6 0 15,0 3 0-15,0-4-2 16,0 0 2-16,0-10 0 15,0 5-2-15,0 2 2 16,0-3 0-16,0-3-1 16,0 5 0-16,1-6 1 15,6 5 0-15,2 1 0 16,3-1 0-16,-4 6 0 16,6-8-4-16,-1 3 4 15,-9-6 0-15,9-3 0 0,-7 8 2 16,8-5-4-16,-5 2 2 15,0-2 0-15,-5-1 0 16,9 4-2-16,-7-3 2 16,13-4 0-16,-2 0 0 15,-8 4 0-15,1-4 0 16,6 0 0-16,4 5 0 16,-2-1 0-16,-1 0 0 15,3-1 0-15,7-3 0 16,-6 0 0-16,8 0 0 15,-7 0 2-15,7 0-2 0,-7 0 0 16,-3 0-4-16,8 0 6 16,-9 0-2-16,1 0 0 15,-4 0 2-15,1 0-4 16,6 0 2-16,-4 0-2 16,2 0 4-16,2 0-2 15,-5 0 0-15,2 0 0 16,0 0-3-16,-2 0 8 15,6 0-10-15,-4 0 13 16,7-7-9-16,0-2 1 16,3 5-2-16,-7 0 2 15,7-6 0-15,-7 2 0 16,-3 2 0-16,4-3-2 16,-14 9 2-16,4-1 0 15,-7 1 7-15,-6 0-8 0,4 0 2 16,-4 0-2-16,0 0-5 15,0 0 6-15,0 0 8 16,4 0-8-16,-4 0 0 16,0 0-1-16,0 0 2 15,0 0-2-15,0 0-6 16,0 0 6-16,0 0-12 16,0 0 4-16,0 0-10 15,0 0 5-15,0 0-1 16,0 0 6-16,0 0 6 15,0-4-12-15,-8-4-3 16,-11 6 8-16,1-5 4 0,-2-4 2 16,3-2 2-16,-1 3 0 15,-5-3 2-15,4 2-3 16,-7-2 2-16,1-6-1 16,4 4 2-16,3 12 0 15,-1-11 0-15,2 8 0 16,7-6 0-16,-3 7 0 15,0 1 2-15,3 0-1 16,1 2 8-16,9 2 3 16,-2 0 1-16,2 0-12 15,0 0 7-15,0 0-8 16,0 0 0-16,0 0-1 16,0 0-9-16,0 0 10 0,0 0-9 15,11 0 9-15,7 0 0 16,0 2 0-16,1 6 1 15,4-4-2-15,3 1 2 16,-4 3-3-16,7-2 7 16,-7 2-9-16,-4-2 4 15,10 2 0-15,-11-2-1 16,-2-2 1-16,4 5 1 16,-6 1-1-16,4-1 4 15,-7 0-4-15,9 1 0 16,-10 3-6-16,0-3 6 15,-1 10 0-15,-3 1 1 0,0-1-1 16,0 7 10-16,-5 1-8 16,0-1-2-16,0 7 6 15,0 2 0-15,0 6-6 16,0-10 6-16,-6-9-5 16,-3-3-1-16,1-16 0 15,3 0 2-15,1 0 4 16,4-4-3-16,0 0 10 15,0 0 7-15,0 0 6 16,0 0-9-16,0 0 0 16,0 0-6-16,-4 0-4 15,-1 0-3-15,-6 0-4 16,8 0 6-16,-2 0-5 16,5 0 1-16,0 0-1 15,0-4 2-15,-4 0-3 0,-2-7 4 16,2-2-2-1,-9-5-2-15,8 1 0 0,-8 2 0 16,-1-4 0-16,4 2-1 16,-3-13 1-16,4 12 2 15,-4-11-2-15,3 8 0 16,0 5 0-16,-3-2 0 16,4 1 6-16,-4-3-6 15,4 2 1-15,-1 8 1 16,8-3 1-16,-11-1 1 15,2 4 2-15,5-3-4 16,-3 3-2-16,5 6 4 0,0 4-1 16,4 0 0-16,0-1-2 15,-5 1 5-15,5 0-4 16,0-4 0-16,0 4 2 16,0 0-2-16,0 0-1 15,0 0 0-15,0 0 0 16,0 0 3-16,-4 0 0 15,4 0-3-15,0 0 0 16,0 0 0-16,0 0-1 16,0 0-1-16,0 0 1 15,0 0 1-15,0 0-1 0,0 0 0 16,-4 0-1 0,4 0 1-16,0 0 0 0,0 0 0 15,0 0 0-15,0 0 0 16,0 0 0-16,0 0 0 15,0 0 1-15,0 0-1 16,-8 0 0-16,8 0 0 16,0 0 0-16,0 0 0 15,0 0-2-15,0 0 3 16,0 0-1-16,0 0 0 16,0 0 0-16,0 0 0 15,0 0 0-15,-3 0 0 16,3 0 0-16,0 0 0 15,0 0 0-15,0 0-1 0,0 0 0 16,0 0 0-16,0 0 1 16,0 0 0-16,0 0 0 15,0 0 0-15,0 0 0 16,0 0 0-16,0 0-5 16,0 0 5-16,0 0-2 15,0 0 2-15,0 0-1 16,0 0 1-16,0 0 0 15,0 0 0-15,0 0-2 16,0 0 2-16,0 0 1 16,0 0-1-16,0 0 0 15,0 0 0-15,0 0 0 16,0 0 0-16,0 0-1 0,0 0-1 16,0 0-2-1,0 0 1-15,0 0-6 0,0 0-28 16,0 0-16-16,0 0-59 15,0 15-36-15,3 8 5 16,-3 5-82-16</inkml:trace>
  <inkml:trace contextRef="#ctx0" brushRef="#br0" timeOffset="-8639.37">-13169-207 4 0,'0'0'1'0,"0"0"10"0,0 0-4 16,0 0-4-16,0 0 10 16,0 0-7-16,0 0-6 15,5 75 3-15,-1-66-3 16,5 1 0-16,-5-7 0 16,-3-1 0-16,4 2 0 15,5 4 0-15,-6-7 0 16,5 8 0-16,0-5 1 15,-1 2-2-15,3-2-2 16,2 6-38-16</inkml:trace>
  <inkml:trace contextRef="#ctx0" brushRef="#br0" timeOffset="-8287.88">-12837-49 79 0,'0'0'0'16,"0"0"0"-16,0 0 13 15,0 0-12-15,0 0 26 16,0 0-6-16,196 4-17 16,-162-4 18-16,0 0 17 15,4 0-32-15,-10 0 9 16,4 0-3-16,-5 0-3 16,-5-4-7-16,1-1-2 15,-8 5 6-15,1-4-6 16,-6 4 18-16,4-4-15 15,-1-3 4-15,-4 4-3 16,4-1 13-16,-7 0-5 0,-2 4-4 16,1-2 8-1,-5 2 11-15,0-4 15 0,0 4-11 16,0 0-16-16,0-3-4 16,0 3-11-16,0 0-1 15,0 0-20-15,0 0-33 16,-13 0-29-16,2 0-39 15</inkml:trace>
  <inkml:trace contextRef="#ctx0" brushRef="#br0" timeOffset="-7808.17">-12558-217 81 0,'0'0'8'16,"0"0"15"-16,0 0-1 16,0 0-3-16,0 0-17 15,0 0-1-15,138 10 7 16,-106 3-8-16,4-6 0 16,-10 5 2-16,7-1 5 15,-7 2 5-15,-2 10-11 16,-1-5 0-16,-6-3-1 15,-7 11 1-15,2-2 2 16,-12-4 3-16,0 6-3 0,0 7-2 16,0 0 1-16,-4 0 3 15,-14-5-2-15,-3-5-3 16,-7-1 0-16,5-9 0 16,-13-2 1-16,8-7-1 15,-14 0 0-15,3-4-1 16,1 0-2-16,-3 0 3 15,5 0-1-15,4 0 0 16,5 0 1-16,-5 0-15 16,4 0 2-16,2 0 11 15,-7 0-37-15,-5 0 24 16,3 0 2-16,-1 5-3 0,8 10 14 16,-8 12-2-16,9 1-10 15,-7 10 3-15</inkml:trace>
  <inkml:trace contextRef="#ctx0" brushRef="#br0" timeOffset="-4494.03">-12371-633 82 0,'0'0'55'0,"0"0"-18"0,0 0-22 16,0 0 28-1,0 0-18-15,0 0-13 0,-17-36 17 16,15 25-14-16,-2 7 0 15,-1 0-1-15,5 4-1 16,-4-6 0-16,4 6 10 16,-4 0-14-16,4 0 0 15,-5 0-2-15,1 0 4 16,4-3-3-16,-4 3-8 16,-4 0 0-16,0-6 0 15,-4 2 0-15,-2 3 0 16,-8-3 0-16,-1 0 2 15,-5 0 1-15,5 4 4 16,-5 0-6-16,7 0 0 0,-4 0-1 16,-1 0 1-1,-8 0-2-15,-5 0 0 0,-6 0 1 16,3 4 0-16,2 4 0 16,-2-3-1-16,2 10-1 15,3 0 0-15,-4-2-26 16,9 9 4-16,-10 1-4 15,7 9 1-15,-2-7-13 16,6 6 7-16,-1-1-8 16,5-7-14-16,6-1 2 15</inkml:trace>
  <inkml:trace contextRef="#ctx0" brushRef="#br0" timeOffset="-3578.91">-12603-211 57 0,'0'0'35'0,"0"0"-5"16,0 0-1-16,0 0-6 16,0 0-12-16,0 0 46 15,204 0-36-15,-161 8-21 16,-4 8 0-16,3 7 1 15,-10 0-1-15,4 1 4 16,-14-3-1-16,-5-1 1 16,-10 2-4-16,-7 5 8 15,0 1-5-15,0 10 9 16,-20-1-3-16,-10 5-5 16,-2-2 4-16,0-5-3 0,0-8-5 15,9-14 0-15,-9 0-1 16,9-7 5-16,1-6-4 15,-3 0 0-15,3 0 3 16,-4 0-1-16,10 0-2 16,0-9-2-16,6-1 0 15,-3-3-21-15,4-6-9 16,1-5-18-16,-2-2-30 16,1 3-22-16</inkml:trace>
  <inkml:trace contextRef="#ctx0" brushRef="#br0" timeOffset="3973.98">-12927-225 211 0,'0'0'90'0,"0"0"-44"16,0 0 43-16,0 0-45 15,0 0-33-15,0 0-11 16,0 0-3-16,-13-10-5 16,18 10 8-16,17 0 1 15,4 0 6-15,3 0-1 16,-3 0 3-16,3 4-3 15,-2 2-1-15,10 2 12 0,-10 2-14 16,5 9 7-16,-1-6-5 16,-4-2 2-16,5 6-7 15,-15-7 0-15,4 3 3 16,-8 1-6-16,-9 0 6 16,0 2 4-16,-4 6-1 15,0 15 1-15,0 9 4 16,-8 1 16-16,-24 4-15 15,13-11 10-15,-7-2-9 16,-3-10-7-16,16-5-3 16,-5-8-3-16,7-12 24 15,-2 3-2-15,6-6 1 0,-4 0 20 16,7 0-18-16,-5 0 5 16,1 0-9-16,8 0-14 15,-5 0-1-15,-6 0 2 16,8 0-2-16,-2 0-2 15,-3-6-3-15,3-12-1 16,-5-1 0-16,1-8 0 16,5-6 0-16,-9-8 0 15,3-4 0-15,0-13-1 16,-3 4 0-16,4-1 1 16,-8 11 0-16,1-6 1 15,3 17-5-15,4 15 6 16,-4-2-2-16,4 12 1 0,0 4-1 15,9-1 2-15,0 5-1 16,-7 0-1-16,7 0 7 16,0 0-5-16,0 0 1 15,0 0-3-15,0 0 1 16,0 0-1-16,0 0 0 16,0 0 0-16,0 0 0 15,0 0 0-15,-4 0-1 16,4 0 0-16,0 0 2 15,0 0 0-15,0 0-1 16,0 0 0-16,0 0-1 16,0 0 1-16,0 0 0 15,0 0-1-15,0 0 2 16,0 0-1-16,0 0 0 0,0 0-1 16,0 0 1-16,0 0 0 15,0 0-2-15,0 0 1 16,0 0 1-16,0 0-1 15,0 0 1-15,0 0-5 16,0 0 2-16,0 0-4 16,0 0 0-16,0 0-8 15,0 0-9-15,0 0-5 16,0 0-2-16,0 0-2 16,0 0-20-16,0 0 19 15,0 0 3-15,0 0 1 16,20 4 0-16,6 9-40 15,3 1-71-15,2 10 38 0</inkml:trace>
  <inkml:trace contextRef="#ctx0" brushRef="#br0" timeOffset="-13035.74">-12475 25 205 0,'0'0'47'16,"0"0"-11"-16,0 0-3 0,0 0 21 15,0 0-2-15,0 0-12 16,0-22-9-16,0 22 7 15,0 0-8-15,0 0 7 16,0-2-5-16,-5-2-9 16,-11 0 1-16,5 0-7 15,-4 4 9-15,-2 0-12 16,-11 0 2-16,5 0-9 16,-3 0 9-16,-3 0-9 15,3 0 3-15,-3 0-7 0,7 4-3 16,-7 9 8-1,9 2-8-15,-4-2 2 0,1 5 0 16,0 2-2-16,-3 8 3 16,1-5-2-1,8-5 1-15,-9 14 2 0,1-8-4 16,3 4 4-16,1-7-1 16,-3 3 3-16,10 1-3 15,-4 6-1-15,-9 2-1 16,8-6 2-16,6-4 1 15,4 5-4-15,-5-1 1 16,8 7 5-16,-3-2-5 16,1 0 2-16,8-7 0 15,-9 2-2-15,5 6-1 16,4-15 1-16,-5 5 0 0,5-5 0 16,0 1-1-1,0 2 0-15,0-1 0 0,0 3 1 16,0 5-1-16,0-1 0 15,0-3-1-15,0 3 2 16,0-7-1-16,0 2 0 16,0 2 1-16,5-4-1 15,3 6 0-15,-3-2 0 16,-1-7 0-16,0-5 2 16,1 0 0-16,-1-9-2 15,-3 8-4-15,10-1 4 16,-3-3 0-16,1 3 4 15,0-8-8-15,-5 2 4 0,5 4-1 16,-3-6 1 0,2 2 0-16,1 0-1 0,1 0 0 15,-1-2 0-15,-5 1 1 16,5 1-2-16,0-4-2 16,-4 0 3-16,7 0 1 15,4 0 0-15,-3 0 0 16,0 0 0-16,0 0 0 15,7 0 0-15,2 0-1 16,0 0 0-16,-2 0 2 16,6 0-1-16,-2 0 0 15,7-13 1-15,1-5 0 0,5-5-1 16,2-1 4 0,-1 3-3-16,-5-3-1 0,2 0 3 15,-2 6-2 1,-7 0 0-16,-3 3 4 0,1 0-4 15,-1-3-2-15,3 1 2 16,10-3-1-16,-17 2 0 16,9 1-2-16,-2 2 2 15,-7 0 4-15,4 6-3 16,-10 0-1-16,-3-1 0 16,-1 6-1-16,-2 0 1 15,5 4 1-15,-8 0-1 16,0 0 0-16,1 0-1 15,-1-5 1-15,-4 5 0 16,4 0 0-16,-4 0-2 16,5 0 2-16,-5 0 0 0,0 0 6 15,0 0-3 1,0-6-1-16,0 6-1 0,0-4 1 16,0-1 1-16,0-3 1 15,0-6-4-15,0-6-11 16,-18 7-5-16,-2-1 15 15,-2-3-11-15,0 2 2 16,-5 2 5-16,4-2-6 16,-3 6 5-16,1 0-4 15,7 8 8-15,1-7 2 16,1 3-1-16,7 1 1 16,2-5 5-16,3 9-1 0,4-2 5 15,0-2-4-15,0 4 1 16,0 0-3-1,0 0-3-15,0 0-2 0,0 0 2 16,0 0-8-16,0 0 3 16,0 0 1-16,0 0 0 15,0 0 4-15,16 0-3 16,8 0 3-16,-2-4 0 16,-3-1 2-16,9 5-2 15,-11 0 1-15,6 0-1 16,5 0-1-16,-11 0-2 0,5 0 6 15,-2 0-3 1,2 0 0-16,-5 0 0 0,-1 0 0 16,-3 5-2-16,0 5 2 15,-7 3-1-15,-3 0 4 16,2 1-6-16,-5 6 4 16,4 4-1-16,-4-3 7 15,0 6-7-15,0 7 1 16,0 2-1-16,0 7 0 15,-9-7 4-15,0-6-3 16,1-5-1-16,3-11 0 16,5 1-1-16,-4-2 1 15,4-8-1-15,-4 5 1 0,4-9 0 16,-5-1 2 0,5 4 1-16,0-4 5 0,-5 0 1 15,5 0 6-15,0 0 0 16,0 0-3-16,0 0-3 15,-2 0 6-15,2 0-4 16,-4 0-8-16,-1 0 5 16,5 0-2-16,-4 0 0 15,0-5-2-15,-4-10 4 16,3 2-7-16,-4-6-1 16,0 5 1-16,5-3-1 15,-5-3 5-15,-2 2-5 16,-1-14 0-16,2 8 2 15,-3-8-2-15,4 2 2 0,-5 3 2 16,1-4 3-16,7 8-2 16,-3-2-1-16,5 8-1 15,4 3-1-15,-5-5 6 16,1 10-5-16,4 0 1 16,-4 3 1-16,4 2 0 15,0-1 1-15,0 5-4 16,-5-4-1-16,5 0 0 15,0 4 0-15,0 0 0 16,0-6-1-16,0 6-1 16,0 0 1-16,0 0 0 15,0 0 1-15,0 0-1 16,0 0-6-16,0 0-18 0,0 0-31 16,0 0-17-1,9 6-56-15,17 22 38 0,3 8-48 16,-12 11-66-16,-2-5-13 15</inkml:trace>
  <inkml:trace contextRef="#ctx0" brushRef="#br0" timeOffset="-7080.09">-12216 735 18 0,'0'0'20'0,"0"0"-14"16,0 0 3-16,0 0 7 15,0 0-7-15,0 0-9 16,128 31 0-16,-111-16 1 16,-8 8 0-16,1-4 0 15,-1 9 2-15,-9 6 86 16,0 4-89-16,0 9-38 16,-13 3 7-16</inkml:trace>
  <inkml:trace contextRef="#ctx0" brushRef="#br0" timeOffset="-2705.44">-12837 1330 99 0,'0'0'17'0,"0"0"9"16,0 0-14-16,230-110 18 0,-162 78-16 15,0-6-4-15,-4 3-5 16,-5 6 12-16,-14-6-5 16,-4 0-9-16,-15 8 14 15,-6 3-6-15,-7 11-11 16,-8 4 7-16,-1 3-2 16,-4-2 4-16,0 2 8 15,0-2-17-15,0-1 0 16,0 5 6-16,0-3-2 15,0 4-4-15,0-4-1 16,1 7 1-16,-1 0 3 16,0-2-2-16,0 2-1 15,0-5 6-15,0-2-5 16,0 0-1-16,0 7-6 0,-1-10-11 16,-16 7-2-16,8 3 13 15,-14-4-8 1,8 1-14-16,-2-1 23 0,4-4 5 15,-2-1-4-15,7 3 4 16,6-7 1-16,2-2-1 16,0 7-2-16,0-7 2 15,0 6 0-15,20-2 1 16,2-2-1-16,1-1 0 16,5 14-1-16,-1-4 1 15,-2 4 0-15,0 0 0 16,-8 0 0-16,-2 0 0 15,-1 10 0-15,-9 14 1 0,-5 8 2 16,0 4-1-16,0 11 3 16,-25 8-5-16,-10 0 0 15,-6 5-6-15,-2 2-10 16,-5-15-16-16,2-2-63 16</inkml:trace>
  <inkml:trace contextRef="#ctx0" brushRef="#br0" timeOffset="-11033.88">-12111 878 219 0,'0'0'74'0,"0"0"-25"16,0 0-1-16,0 0 28 15,0 0-27-15,0 0 15 16,-10-48-19-16,2 45-31 16,2 3 11-16,-2 0 8 15,-5 0-7-15,1 0-18 16,-1 0-1-16,1 0 2 15,-2 0-3-15,-3 0-3 16,-15 5-3-16,8 27-1 16,-9-11 1-16,3 17 0 15,-4 6-1-15,-1 1 1 16,-1 11-1-16,4-11 1 16,0-2 0-16,13-11 0 0,6 0-2 15,-1-4 2-15,1 2 0 16,7-5-1-16,2 2 2 15,-1 8-3-15,1-8 2 16,4 5 0-16,-4-12 0 16,4-2-1-16,0-1 1 15,0 0-1-15,0-3 1 16,0-3 2-16,0-6-2 16,0 5-1-16,0-5-4 15,0-1 5-15,0 5-2 16,0-3 0-16,0-6-2 15,4 4 4-15,0 1-3 0,9-1 3 16,-2-4 0-16,7 4 3 16,-5-4-1-16,6 0-2 15,-3 0 3-15,9 0-1 16,-6 0 7-16,1 0-6 16,5 0 5-16,-6-4 2 15,-2-9-8-15,15 2 3 16,-15-1-2-16,12-4 1 15,-11 2 4-15,1 1-4 16,-3-2-3-16,-5 5 4 16,-2 3-4-16,4 0 1 15,-4 4-2-15,1-5 0 16,-3 2 0-16,6-1 0 0,3-4 4 16,-3 2 2-1,-3-1-6-15,-2 1 0 0,2 0 0 16,4 0 0-1,-1 4 0-15,0-3 1 0,-8-3-2 16,3 8 1-16,-2-3-2 16,3-9 2-16,1 9 0 15,-1-5 3-15,-5 8 0 16,0-4-2-16,-4 7-1 16,0 0 0-16,0 0 0 15,0 0 1-15,0 0-1 16,0 0 0-16,0 0 0 0,0-4 4 15,0-1-3 1,0-3-1-16,0-2-6 0,0 0 4 16,-8-1 2-16,-1 4-1 15,-1 7-1-15,1-10 3 16,5 7-4-16,2 3 3 16,-2-6 0-16,0 5 0 15,-1-3 4-15,5 4 0 16,-4-4 1-16,0 0-2 15,4 4 4-15,-5-1-6 16,5 1 13-16,0 0-5 16,0 0-6-16,0 0-3 15,0 0 0-15,0 0 0 16,0 0-1-16,0-4 1 16,0 4 0-16,0 0-3 0,0 0-6 15,0 0 8-15,9-4 1 16,8-2 0-16,2 6-5 15,0 0 8-15,0 0-3 16,-2 0 0-16,2 0-4 16,-1 0 2-16,-4 0 2 15,-2 0 0-15,4 0-3 16,-12 0 3-16,0 10 3 16,5 3-3-16,-5-2-5 15,1 2 5-15,-1 5 1 16,-4-2-1-16,0 1 0 15,0 5 1-15,0 6 0 16,0-12 3-16,0 1-4 16,0 1 0-16,0-3 0 0,0-2 0 15,0 5-1-15,0-5-3 16,0-2 4-16,0 2 1 16,0 2-1-16,0-7 3 15,0 3-4-15,0-3 3 16,0-6-4-16,0 1 4 15,0 1-3-15,-4-4 2 16,4 0-1-16,0 0 4 16,0 0-2-16,0 0 0 15,0 0 0-15,0 0 1 16,0 0 0-16,0 0 0 0,0 0 9 16,0 0-1-1,0 0 1-15,0 0-2 0,0 0-1 16,0 0 2-16,-5 0 9 15,1 0-9-15,-5 0 0 16,1 0-10-16,0 0 1 16,0-7 9-16,0-6-2 15,-2-3-7-15,-3-9-1 16,0 0-1-16,-6-5 7 16,2-1-6-16,2-5-1 15,2 6 1-15,-5 4-1 16,9 10 2-16,3 5 0 0,-3 6-2 15,9-6 5 1,0 11-5-16,0 0 6 0,0 0-2 16,0 0 0-16,0 0-2 15,-4 0-2-15,4 0 0 16,0 0 0-16,0 0 3 16,0 0-3-16,0 0-3 15,-4 0 1-15,4 0 2 16,0 0 1-16,0 0-1 15,0 0-2-15,0 0 0 16,0 0-3-16,0 0 5 16,0 0 6-16,0 0-6 15,0 0-1-15,0 0 0 0,0 0 1 16,0 0 2 0,0 0-2-16,0 0 0 15,0 0-1-15,0 0 2 0,0 0-1 16,0 0 0-16,0 0 1 15,0 0-2-15,0 0 1 16,0 0 0-16,0 0 0 16,0 0 0-16,0 0 0 15,0 0 0-15,0 0-1 16,0 0 1-16,0 0-6 16,0 0 0-16,0 0-12 15,0 0-11-15,0 0-29 16,4 3-45-16,32-3-36 15,0-27-162-15</inkml:trace>
  <inkml:trace contextRef="#ctx0" brushRef="#br0" timeOffset="-7333.44">-12947 1495 38 0,'0'0'22'16,"0"0"-4"-16,0 0 8 16,216-165-10-16,-152 121 11 15,-4 2-20-15,-1-5-4 16,1 6 8-16,-8 0 12 16,-1 1-23-16,-5 9 1 15,-10-1-2-15,-8 9-5 16,-5 8-1-16,0 2 3 0,-14 4-23 15,-5-6 22-15,5 7 4 16,4-6-4-16,-7 5-8 16,1-2 6-16,2-1 0 15,-3 7 5-15,-1-5-4 16,-5 6-38-16</inkml:trace>
  <inkml:trace contextRef="#ctx0" brushRef="#br0" timeOffset="-6990.58">-12280 1197 23 0,'0'0'25'16,"0"0"-7"-16,0 0-14 16,0 0-4-16,0 0-6 15</inkml:trace>
  <inkml:trace contextRef="#ctx0" brushRef="#br0" timeOffset="-6405.64">-12280 1197 29 0,'-174'-129'12'0,"174"129"7"16,0 0 8-16,0 20-14 16,0 11 9-16,0 0-12 15,0 12-8-15,0-2-2 16,0 3 9-16,-4 4-8 16,4-1-1-16,0 0 0 15,0-9 0-15,0-2-12 16,0-17-2-16,0-6 14 0,10-3-5 15,-3-5 5-15,2 3 0 16,-3-3 4-16,8 1-3 16,-1-2 0-16,-2-4 3 15,5 0 2-15,0 0-5 16,10 0 4-16,-7 0 10 16,12 0 1-16,1 0-2 15,0-15-3-15,7-8 17 16,3 4-12-16,-10-5-6 15,9 7-4-15,1-1-6 0,-10 5 0 16,9-2 24 0,-11 6-16-16,-5-6-6 0,-4 6 6 15,-12 0-8-15,-4 4 0 16,-5-3 2-16,0 3-1 16,0-8 1-16,0 7-1 15,0-5-1-15,0 7-24 16,0-2-19-16,0-5-35 15,-9 1 3-15</inkml:trace>
  <inkml:trace contextRef="#ctx0" brushRef="#br0" timeOffset="-5947.85">-11939 1231 103 0,'0'0'50'15,"0"0"-40"-15,0 0-10 0,0 0 4 16,0 0-4-16,0 0 0 15,-4 3 0-15,14 7 0 16,10-10 11-16,1 7-3 16,0 4 3-16,-2-8-10 15,9 7 14-15,-6 1-6 16,-4 2-7-16,6 8 4 16,-7 6-1-16,-11 0-5 15,3 10-4-15,-9-4-8 16,0 6-3-16,0 8 2 0,-9-4-31 15,-6-12 21 1,-2-7 23-16,-6-10 1 0,8-14 37 16,2 0 6-16,-4 0 16 15,2 0-9-15,5 0-13 16,1-27-2-16,5-11-27 16,-5 2 0-16,5-3 1 15,4-5-9-15,0 0-1 16,0 3 2-16,0-6-2 15,0 7 0-15,0-2 4 16,0 9-1-16,0 2 1 16,0-3 4-16,0 7-7 15,-4 4 2-15,-5 9-3 16,5 7 0-16,4 4-3 16,0 3-44-16,-12 0-117 15</inkml:trace>
  <inkml:trace contextRef="#ctx0" brushRef="#br0" timeOffset="-1562.81">-12412 1096 78 0,'0'0'34'0,"0"0"22"16,0 0-26-16,-84 186-15 15,64-142-6-15,5-1 10 16,7-11-17-16,8 2 0 15,0-3 3-15,0-3-5 0,0-9 1 16,8-6-1 0,16-3 0-16,3-5 0 0,-5-5 0 15,0 0 0-15,7 0 0 16,-7 0 5-16,7-4 3 16,-3-10 2-16,1 1-1 15,1-2-5-15,-1-1 4 16,1 3-5-16,-1 2 0 15,0-6 2-15,4-7-5 16,-3 11 1-16,8-10 0 16,2 10 0-16,-2-2 22 15,5-5-15-15,-6 10-2 16,-2-1 5-16,-11 5 0 0,-8-2-3 16,1 4 5-16,-11 3 0 15,1 1-5-15,-5 0-4 16,0 0 24-16,0 0-4 15,0 0-2-15,0 0-2 16,0 0 6-16,0-4-4 16,0 4-11-16,0 0 8 15,0 0-2-15,0 0-5 16,0 0 5-16,0 0-15 16,0 0 7-16,0 0-3 15,0 0 0-15,0 0-5 16,0 0 3-16,0 0 7 15,0 0-1-15,0 0-1 16,0 0-4-16,0 0 4 0,0 0-7 16,0 0 3-16,0 0-1 15,0-4-3-15,0 4 4 16,0 0-5-16,0-4-17 16,0-2-36-16,0-7-39 15,-24-22-97-15</inkml:trace>
  <inkml:trace contextRef="#ctx0" brushRef="#br0" timeOffset="9344.5">-14056 1259 166 0,'0'0'85'15,"0"0"-32"-15,0 0 6 16,0 0-14-16,0 0-26 15,0 0-1-15,0 0-4 0,0 0-14 16,0 0 8-16,0 0-8 16,0 0 1-16,0 0 3 15,0 0-4-15,0 0 4 16,0 0-4-16,0 0 2 16,0 0-4-16,0 0 2 15,0 0-7-15,0 0-32 16,0 0-51-16,0 3-20 15,0 7 15-15</inkml:trace>
  <inkml:trace contextRef="#ctx0" brushRef="#br0" timeOffset="13557.4">-14049 1306 97 0,'0'0'164'0,"0"0"-120"15,0 0-18-15,0 0-6 16,0 0-16-16,0 0 4 16,0-11-5-16,0 11 2 0,0 0-5 15,0 0-1-15,0 0-16 16,0 0-41-16,0 0-25 16,0 0 43-16,0 0-73 15</inkml:trace>
  <inkml:trace contextRef="#ctx0" brushRef="#br0" timeOffset="6867.73">-13943 1282 238 0,'0'0'62'0,"0"0"13"16,0 0 20-16,0 0-29 16,0 0-16-16,0 0-2 0,-42-23-11 15,42 23-4 1,-5 0-30-16,5 0-3 0,0 0 0 16,0 0-5-16,0 0-1 15,0 0-6-15,0 23 9 16,21 21-1-16,0 13-16 15,-3 12-10-15,6 16-17 16,-2 9-68-16,-9-10-94 16</inkml:trace>
  <inkml:trace contextRef="#ctx0" brushRef="#br0" timeOffset="7113.08">-13742 1938 175 0,'0'0'63'0,"0"0"-27"16,0 0 21-16,0 0-11 16,0 0-8-16,0 0-17 15,0 0 1-15,5 0-22 16,-5 0 1-16,7 0-2 16,9 6 3-16,1 3-1 15,5-1-1-15,3 11-11 16,1-1-49-16,-3 6 23 15,9 8-10-15,-9-9-36 16,9 5-21-16</inkml:trace>
  <inkml:trace contextRef="#ctx0" brushRef="#br0" timeOffset="7723.44">-13437 2188 206 0,'0'0'125'15,"0"0"-22"-15,0 0-22 16,0 0-8-16,0 0-24 15,0 0 11-15,-18-4-17 16,14-2 4-16,4 6-25 16,0 0 0-16,0 0-5 15,0 0-2-15,0 0-5 16,0-4 3-16,0 4-10 16,0-3 0-16,0 3-3 15,0 0 4-15,0 0-3 16,0 0-1-16,0 0-3 15,0 0 3-15,0 0 0 16,0 0 3-16,0 0-3 0,0 0 1 16,0 0-1-1,0 0 1-15,0 0-2 0,0 0 2 16,0 0-2-16,0 0 2 16,0 0-2-16,0 0 1 15,0 0 0-15,0 0 0 16,0 0 1-16,0 0 1 15,0 0 0-15,0 0 3 16,0 0 8-16,0 0-9 16,0 0-3-16,0 0 1 15,0 0-2-15,0 0 1 16,0 0 0-16,0 0 2 0,0-4-3 16,0 4 0-16,0 0 2 15,0 0-2-15,0 0 0 16,0 0 1-16,0 0 0 15,0 0-2-15,0 0 0 16,0 0 1-16,0 0 0 16,0 0 0-16,0 0 0 15,0 0 0-15,0 0 0 16,0 0-2-16,0 0-1 16,0 0-8-16,0 0-5 15,0 0-31-15,0 0-26 16,0 0-45-16,18-19-25 15,3-21-36-15,-2-18 22 0</inkml:trace>
  <inkml:trace contextRef="#ctx0" brushRef="#br0" timeOffset="-20995.48">-11673 1207 45 0,'0'0'281'0,"0"0"-193"15,0 0-9-15,0 0 8 16,0 0-30-16,0 0-20 16,-44 0-14-16,44 0-14 15,0 0-9-15,0 0-2 16,0 0-8-16,12 0 9 15,15 0 0-15,18 0-3 16,0 0 4-16,6-10 4 16,9-3 7-16,3-10 1 15,8-5 2-15,8-2 1 16,8 2-5-16,11 1-4 0,0-1 10 16,-11 2-6-16,4 2-9 15,-10 6 7-15,2 3-5 16,-3-3 0-16,-15 9-3 15,-1-3 0-15,-13 6-1 16,-6-1 1-16,-15 5 0 16,-1 2 0-16,-16 0 0 15,-4 0-2-15,-5 0 4 16,-4 0-2-16,0 0 11 16,0-1 14-16,0-3 3 0,0 4-17 15,0 0-7 1,0-7 1-16,-4 7-5 0,-18 0-21 15,-11 0-24-15,-6 0-55 16,-8 24-32-16,-12 18-90 16,-10 10-41-16</inkml:trace>
  <inkml:trace contextRef="#ctx0" brushRef="#br0" timeOffset="-20479.57">-11392 1639 294 0,'0'0'45'0,"0"0"24"16,0 0 17-16,0 0-12 15,0 0-26-15,0 0-27 16,-22 0-1-16,22 0-11 15,0 0-9-15,0 0-3 16,0 0-1-16,0 0-2 16,0 0 6-16,28 0 0 15,11 0 2-15,8 0-2 16,3 0 10-16,14-21 10 16,-4 3 5-16,12-5-8 15,1 6-11-15,-5-6 5 0,13-1-10 16,2 5 6-16,8-9-5 15,-1 6 6-15,-1 6-8 16,-13-1-1-16,1 7 1 16,-17 5 2-16,-14 1-1 15,-15 4-1-15,-13 0 0 16,-10 0 0-16,-1 0 0 16,-7 0 1-16,0 0 7 15,0 0 7-15,0 0 1 16,0 0-1-16,0 0-5 15,-7 0-8-15,-18-5-2 16,2 5-11-16,-9 0-33 0,0 0-32 16,-13 27-51-1,-10 14-104-15,-13 0-20 16</inkml:trace>
  <inkml:trace contextRef="#ctx0" brushRef="#br0" timeOffset="-20030.26">-11092 2063 287 0,'0'0'33'0,"0"0"-32"15,0 0 1-15,0 0 8 16,0 0-9-16,0 0 1 0,13 0 4 15,3 4-3-15,6-2 17 16,1-2-8-16,14 0-2 16,-5 0 23-16,8 0-18 15,2 0-2-15,6 0 7 16,7-19-8-16,2-9 26 16,11 1-15-16,3-1 9 15,3-6-6-15,9 4-5 16,-6 3-11-16,-1 7-3 15,-6 6-7-15,-10 4 9 16,-11 2-6-16,-23 6-3 16,-12 2 0-16,-5 0-1 15,-9 0 1-15,0 0 5 16,0 0 36-16,0 0-6 0,0 0 1 16,0 0-10-16,0 0-7 15,0 0-12-15,0 0-7 16,-19 0-8-16,-30 0-74 15,-37 2-140-15</inkml:trace>
  <inkml:trace contextRef="#ctx0" brushRef="#br0" timeOffset="75446.12">-6895 967 356 0,'0'0'8'15,"0"0"-7"-15,0 0 26 16,0 0 28-16,268-127-19 15,-178 91-12-15,0-2-3 16,-4 11-20-16,5 3 6 16,-10 7-7-16,-8-1 2 15,-9 13-4-15,-22 1 2 16,-11 4 0-16,-10 0 0 16,-20 0-1-16,-1 0-18 15,0 7-14-15,-19 30 31 16,-36 14 2-16,-16 15-1 15,-14 4-11-15,-10 8-74 0,10-14 2 16,4-9 61-16,8-11 22 16,22-13 1-16,11-17 11 15,16-5 27-15,20-9 28 16,0 0 8-16,4 0-65 16,0 0-9-16,0 0 0 15,0 0-2-15,13 0 2 16,29 0-1-16,-6 0 5 15,15-13-4-15,8-10 1 16,1-5-2-16,-2 8-3 16,-3-7 4-16,-12 9 1 0,-3 5 3 15,-14 2-4-15,-3 1 0 16,-14 10 11-16,-5 0 7 16,-4 0 4-16,0 0 11 15,0 0 2-15,0 0-4 16,0 0-4-16,0 0-3 15,0 0-12-15,0 0 12 16,1 0-2-16,-1 0 8 16,0 0-8-16,0 0 10 15,0 0-18-15,0 0-11 16,0 0 6-16,0 0-9 16,0 0 5-16,0 0-2 15,0 0 3-15,0 0-3 16,0 0 0-16,0 0 3 0,3 0-3 15,-3-3-2-15,0 3 5 16,5 0-5-16,-5 0 11 16,0 0-5-16,0 0-5 15,0 0-1-15,0 0 6 16,0 0-7-16,0 0 2 16,4-4-3-16,-4 4 3 15,0 0-4-15,0 0 2 16,0 0-1-16,0 0-2 15,0 0 3-15,0 0-23 16,0 0-57-16,0 0-60 0,0-15-43 16,-4-16-215-1</inkml:trace>
  <inkml:trace contextRef="#ctx0" brushRef="#br0" timeOffset="70251.58">-7879 518 276 0,'0'0'80'16,"0"0"11"-16,0 0-4 16,0 0-41-16,-16-214-17 15,32 171-14-15,8 2 16 16,12-6 1-16,7 2-20 15,12 4 6-15,11-6-10 16,5 10-1-16,7 7-3 16,13-1 2-16,4 7-3 0,2-4-2 15,-6 6 1 1,-4 7-2-16,-10 2 1 0,-9 9-1 16,5-2 0-16,-8 6 6 15,6 0-5-15,-3 0-1 16,2 0-4-16,-3 0 4 15,1 23 2-15,-3 0 1 16,-2 1-3-16,-4 4 1 16,-4-1 4-16,-3 7 0 15,-2 2 6-15,-14 2 2 16,0 3 7-16,-10 5-8 16,-2 5 6-16,-1 4 4 15,-10 0-14-15,0 0-1 0,-7 3 16 16,2 6-18-16,3-9-1 15,-7 2 3-15,-4-5 1 16,4-6-6-16,-4-2 8 16,0-5-5-16,0-3 4 15,0-9-8-15,0 0 3 16,0-6 1-16,0-2-1 16,0 3-4-16,0-3 4 15,0 3-2-15,0-2-2 16,-4 2 2-16,-11 2-2 15,2-4 7-15,-1 6-6 16,-4 1 7-16,-5-3 0 0,-7 0 12 16,-5 3-10-16,-9 5-4 15,-11-4-5-15,0-1 5 16,-3-3-3-16,-1-6-1 16,-5 2 5-16,3-7-4 15,-12-2 0-15,-2 1 4 16,1-2-2-16,-12-1-3 15,-1 0 3-15,0-3 2 16,0-6-7-16,-7 0 0 16,3 0-3-16,2 0 3 15,8 0 2-15,17 0-1 16,9 0-1-16,16-6 0 16,11-3-2-16,9 9 0 0,11 0 2 15,3 0 0-15,1 0 0 16,4 0-7-16,0-9-14 15,0 9-34-15,0 0-34 16,0 0-87-16,0 0-11 16,4 0-2-16</inkml:trace>
  <inkml:trace contextRef="#ctx0" brushRef="#br0" timeOffset="71012.07">-7623 623 360 0,'0'0'95'15,"0"0"18"-15,0 0-33 16,0 0-4-16,0 0-50 16,0 0-21-16,-34-18-5 15,34 18-3-15,0 31 0 16,0 21 2-16,0 9 1 15,0 3 1-15,6-9 2 16,3 0-2-16,-6-17 1 16,4-14 1-16,-7-11-3 15,0-13 0-15,4 0 6 16,-4 0 9-16,0 0 41 16,0 0-9-16,0-24-43 15,-27-17 0-15,8-10-3 0,1-8 0 16,4-1-1-1,8-1-1-15,6 6 0 0,0-2 0 16,0 2-8-16,0 14 8 16,10 11 0-16,13 9-5 15,-5 2 2-15,4 9 0 16,7 10-3-16,1 0-5 16,9 0 11-16,2 0-14 15,-2 29 7-15,-1 2 3 16,-6 7 2-16,0-1 3 15,-14-1-2-15,-2-3 2 16,-3 3 0-16,-5-10 0 0,-8-8 2 16,0-5-2-16,0-13 0 15,0 0 3-15,0 0-2 16,0 0 7-16,0 0 12 16,0 0 7-16,0 0-10 15,0-23-13-15,0-13-4 16,0-15 1-16,0-7-5 15,0 9 3-15,0 2 1 16,0 9-1-16,0 15 2 16,0 10-4-16,17 9-1 15,5 4 0-15,3 0-5 16,1 0 1-16,6 17-3 16,-1 21 6-16,-3 9 3 15,-5 12-2-15,-4-2 1 16,-3 7-4-16,-7-13-4 0,2-7-4 15,-11-9-40-15,5-8-19 16,3-12 1-16,-2-8-29 16,7-7-72-16,3 0 38 15</inkml:trace>
  <inkml:trace contextRef="#ctx0" brushRef="#br0" timeOffset="71399.57">-6931 535 55 0,'0'0'269'0,"0"0"-184"16,0 0 9 0,0 0-36-16,0 0-30 0,0 0-13 15,-5 8 5-15,4 21 9 16,-4 8 12-16,5 1-25 16,0-5-9-16,0 2-3 15,0-8-4-15,6-6 0 16,13-3 4-16,-2-10-4 15,7-8 5-15,3 0-8 16,1 0 5-16,8-19-4 16,-1-22 2-16,-6-13 0 15,-10-7 0-15,-3 13-1 16,-16 0 0-16,0 4 2 16,0 13 4-16,-26 7-5 15,-19 1-1-15,-3 13 1 0,0 10 8 16,1 0-8-16,11 0-1 15,10 0 1-15,12 15 1 16,-1-7-1-16,14 16-1 16,1-5-9-16,0 13-68 15,11-4-20-15,24-9-106 16</inkml:trace>
  <inkml:trace contextRef="#ctx0" brushRef="#br0" timeOffset="69428.76">-7571 201 512 0,'0'0'51'16,"0"0"20"-16,0 0 5 15,0 0-29-15,0 0-12 16,0 0-25-16,-44 4-10 0,40 63-6 16,4 27 6-16,0 24 4 15,0-1-3-15,0 11-1 16,0 7 0-16,0 4 1 16,0-5-1-16,0-20 1 15,-4-20 5-15,-5-25-5 16,-1-17-1-16,1-16 1 15,5-17 0-15,4-10 0 16,-2-2-1-16,-2-3 0 16,0-4 6-16,-5 0-6 15,-4 0-7-15,-6 0-58 16,0-24-16-16,7-17-4 16,2-21-98-16,-9-7-12 15</inkml:trace>
  <inkml:trace contextRef="#ctx0" brushRef="#br0" timeOffset="71656.88">-6541 443 333 0,'0'0'84'0,"0"0"-18"16,0 0-13-16,0 0-50 15,0 0-2-15,0 0-1 16,24 60 18-16,-9-24-3 15,-4 6-14-15,4-5 2 16,-1-1-1-16,0-6-1 16,-4 1-1-16,-7-13-3 15,5-12-42-15,-3-3-112 16,-5-3-40-16</inkml:trace>
  <inkml:trace contextRef="#ctx0" brushRef="#br0" timeOffset="40345.67">-5902 1369 97 0,'0'0'35'16,"0"0"5"-16,0 0-14 16,-219 32-8-16,177-26-6 15,3-2-8-15,7-4-4 16,13 0-2-16,2 0-8 15,1 0-68-15</inkml:trace>
  <inkml:trace contextRef="#ctx0" brushRef="#br0" timeOffset="72270.51">-6282 132 388 0,'0'0'128'16,"0"0"-40"-16,0 0-4 15,0 0-41-15,0 0-35 16,0 0 0-16,12-9-8 16,-8 21-7-16,9 16 7 15,-2 25 4-15,4 1 0 16,0 7-3-16,-1-2-1 15,-3-1-2-15,5 6 2 16,-2-23 0-16,5 6-15 0,-5-24-81 16,4-10 22-1,-9-13-118-15,-1 0-17 0</inkml:trace>
  <inkml:trace contextRef="#ctx0" brushRef="#br0" timeOffset="72720.31">-6052 201 172 0,'0'0'183'0,"0"0"-137"16,0 0 28-16,0 0-30 0,0 0-34 16,0 0 23-16,14 55-20 15,-7-16 8 1,2-3-16-16,7-5 8 0,-3-7-6 15,4 9-3-15,2-9-4 16,4-3 0-16,-1-1 2 16,-7-10-1-16,8-1 6 15,-10 0-7-15,1-9 1 16,0 0-7-16,4 0 7 16,-9 0-1-16,-5 0 7 15,1 0-3-15,-1-9 5 16,-4-6-1-16,0-2 27 15,0-6-11-15,0 8-4 16,0 6-6-16,-13-6 13 0,-7 11-15 16,4 4 3-16,6 0 3 15,-8 0-18-15,-5 0 0 16,4 23-2-16,2 16-2 16,-6 6-1-16,8 5-12 15,6-3-31-15,2-2-22 16,7-1-13-16,0-3-63 15,0-14-146-15</inkml:trace>
  <inkml:trace contextRef="#ctx0" brushRef="#br0" timeOffset="72914.79">-5723 562 450 0,'0'0'102'15,"0"0"-24"-15,0 0-13 16,0 0-30-16,0 0-26 16,0 0-9-16,0 0-2 15,4-13-12-15,-31 49-82 16,-33 15-43-16,-36 11-133 16</inkml:trace>
  <inkml:trace contextRef="#ctx0" brushRef="#br0" timeOffset="71984.28">-6657 369 324 0,'0'0'58'0,"0"0"22"16,0 0-40-16,0 0-28 16,0 0 10-16,0 0-11 15,77-89-6-15,-43 81 3 16,6 6 2-16,-6 2-8 15,0 0-2-15,-4 0 0 16,-5 10 1-16,-5 21 5 16,-10 11-3-16,-5 6-2 0,-5 7 23 15,0 7-3-15,0 1 0 16,-15-12 0-16,-5-5-12 16,-1-9-6-16,7-17-1 15,1 2-2-15,6-16 1 16,2-6-5-16,1 0 4 15,4 0-17-15,0 0-52 16,0 0-113-16</inkml:trace>
  <inkml:trace contextRef="#ctx0" brushRef="#br0" timeOffset="116023.89">-4609 609 188 0,'0'0'32'15,"0"0"23"-15,0 0 35 16,0 0-14-16,0 0-2 16,0 0-21-16,-35-66-17 15,26 62-1-15,-1 0 10 0,9 4 8 16,1 0-33-16,-5 0 16 16,5 0-29-16,0 0-7 15,0 0-6-15,0 27-9 16,0 16 15-16,0 16-1 15,5-4 3-15,11 7-4 16,-6-11-5-16,-2-1-42 16,-5-13-34-16,2-4 5 15,-5-11-91-15,0-11-34 16</inkml:trace>
  <inkml:trace contextRef="#ctx0" brushRef="#br0" timeOffset="116411.85">-4898 443 231 0,'0'0'75'16,"0"0"-13"-16,0 0 36 15,0 0-59-15,0 0-23 16,0 0-16-16,213-163 5 15,-168 163-10-15,-13 31 5 16,5 17 0-16,-14-2 5 16,-7 9-4-16,-12 0-1 15,-4 11 2-15,0 7 21 16,-4 12-8-16,-27-1 0 0,-5-12 9 16,5-10 4-1,2-25-12-15,6 3-6 0,2-14-5 16,7-8 0-16,7 0-4 15,3-18-1-15,4 0-1 16,0 0-33-16,0 0-28 16,0 0-80-16,11 0-10 15,13-10 115-15,0-16-59 16</inkml:trace>
  <inkml:trace contextRef="#ctx0" brushRef="#br0" timeOffset="116728.01">-4599 965 113 0,'0'0'88'16,"0"0"-23"-16,0 0 9 15,0 0-6-15,0 0-10 0,0 0-13 16,0 0-7-16,55-184-19 16,-43 142-5-16,-1 1-9 15,-6-3 5-15,-1 3-1 16,-4 0-1-16,0 0-6 16,0 13 13-16,0 9-3 15,0-1 27-15,0 8-21 16,0 3-10-16,0 9 20 15,0 0-19-15,0 0-2 16,0 0-3-16,0 0-4 16,0 17-4-16,0 21 4 15,0 3 0-15,4 7-2 0,15-8 0 16,6 4 2 0,1 0 0-1,9-10-14-15,10-2-12 0,1-5-47 0,5-12 19 16,-10-15-33-16,-4 0-45 15,-8 0 24-15,-4-38-41 16</inkml:trace>
  <inkml:trace contextRef="#ctx0" brushRef="#br0" timeOffset="117585.31">-4162 590 200 0,'0'0'58'0,"0"0"2"16,0 0-3-16,0 0 24 15,0 0-42-15,0 0-14 16,-41-37-11-16,41 27 1 15,0-3-15-15,0-5-1 16,0 0 1-16,-6 4 7 0,2-2 0 16,-3 12-6-16,2 0 22 15,1 4-2-15,-1 0-8 16,1 0-5-16,4 0 0 16,-1 4-8-16,1 30-5 15,0 7 5-15,0 11 0 16,0-7 4-16,0-6-3 15,21-4-1-15,13-2-2 16,1-6-18-16,4-4-5 16,10-8 9-16,-8-11-33 0,1-4 7 15,-2 0-20 1,-12-4 23-16,-16-19-8 16,-12 5 18-16,0-6 28 0,0 4 1 15,-8 7 1-15,-11 5 40 16,1 8 7-16,7 0 0 15,0 0-5-15,6 0-16 16,5 0-21-16,0 0-6 16,0 13-2-16,0 11 2 15,16-2-3-15,0-3 3 16,3-6-2-16,-6 2 0 16,3-11 0-16,0 1-2 15,-7-5-5-15,-8 0 1 16,-1 0 8-16,0 0-1 15,0 0 1-15,-5-24 0 16,-29 1 0-16,-1-4 0 0,-5-6 2 16,12-8-1-16,1 3-1 15,16-2 0-15,7 2-2 16,4-3 1-16,0 7-1 16,9 7-8-16,17 4-2 15,-1 4 0-15,-2-3 6 16,-7 12 4-16,0 3-2 15,-2 7 4-15,-1 0-7 16,3 0 6-16,5 0 0 16,-3 11 0-16,0 31-7 15,9-1 8-15,-9 7 0 0,1-3-2 16,-3-11 2 0,0-12 0-16,-8-8 2 0,2-14-2 15,-1 0-2-15,-5 0 2 16,-1 0 0-16,2-9 11 15,3-24 26-15,-8-13-15 16,0 5-13-16,0-5 14 16,0 12-20-16,-13-3 4 15,-21 9-1-15,-7 5-1 16,3 8-3-16,3 12 1 16,-2 3 3-16,11 0-6 15,2 27-30-15,17 15-63 16,7-5-23-16,0-14-15 0</inkml:trace>
  <inkml:trace contextRef="#ctx0" brushRef="#br0" timeOffset="118052.06">-3933-235 267 0,'0'0'25'15,"0"0"16"-15,0 0-41 16,0 0-3-16,0 0 3 16,0 0 0-16,30 71 12 0,4-20 27 15,-4 8 6-15,9 16 27 16,3 8-39-16,2 5-24 16,5-4-4-16,-4-5 1 15,1-10-5-15,-1-26 0 16,2-7 0-16,-15-14-1 15,-5-16 1-15,-3-6 0 16,-4 0 4-16,-10 0-4 16,-1-29-1-16,-4-13 4 15,-5-9-4-15,0 4 4 16,0 7 1-16,0 13-3 16,-5 12-2-16,-4 7 5 15,8 6 5-15,1 2 5 16,0 0 1-16,0 0-16 15,0 0-6-15,0 0-5 0,0 30 11 16,0 9 0 0,20 5 1-16,-3 1-1 0,11-2 0 15,8 1-1-15,-1-10-8 16,8 2-50-16,4-21-73 16,-12-10-63-16</inkml:trace>
  <inkml:trace contextRef="#ctx0" brushRef="#br0" timeOffset="118209.64">-2885 295 349 0,'0'0'103'15,"0"0"-23"-15,0 0-35 0,0 0-13 16,0 0-5-16,0 0-25 16,0-23-1-16,0 23-1 15,-4 0-52-15,-22 23-156 16,-26 13-47-16</inkml:trace>
  <inkml:trace contextRef="#ctx0" brushRef="#br0" timeOffset="-62066.11">808-603 318 0,'0'0'35'0,"0"0"59"15,0 0-16-15,0 0 0 16,0 0-37-16,0 0-1 15,0 0-17-15,-15-45 6 16,-6 45-10-16,-5 0-10 16,-7 0 12-16,-2 0-12 15,0 0 6-15,-7 0-2 16,-1 8 9-16,-4-8-11 16,-1 0 8-16,8 0 7 0,0 0-19 15,1 0-3 1,3-31 6-16,0-12-9 0,2-4 3 15,8-4-4-15,10-5 0 16,12 6 0-16,4 5-5 16,0 8 9-16,12 6-8 15,15 4 4-15,8 0 0 16,6 14-3-16,-4-1 2 16,7 9 0-16,-1 1-4 15,-2 4 4-15,0 0 0 16,4 0-1-16,-11 4 1 15,1 15 0-15,-3 7-1 0,-4 2-2 16,-4 6 3-16,-3 7 1 16,-11 6 1-16,-2 7 0 15,-5 3-1-15,-3-2 0 16,0-5 1-16,0-2 1 16,0-10-2-16,0 6 0 15,0-6 2-15,-3-6-2 16,-1-12 0-16,0-8 0 15,4-10 0-15,-5 2 0 16,5-4 0-16,0 0 0 16,0 0 0-16,0 0 0 15,0 4-6-15,0 5-33 16,0 9-17-16,0 6-31 0,0 4-51 16,0-5-15-1,0-10-78-15</inkml:trace>
  <inkml:trace contextRef="#ctx0" brushRef="#br0" timeOffset="-69737.45">-2136 81 349 0,'0'0'47'0,"0"0"81"0,0 0-48 16,0 0-13-16,0 0-4 15,0 0-11-15,-90-13 0 16,86 9-4-16,-1 4-24 15,5 0 11-15,0 0-11 16,0 0-14-16,0-5-7 16,0 1-3-16,10-5-5 15,40-11 3-15,24-16 2 16,16-1 3-16,16-15-2 16,13 1-1-16,11-4 0 15,-1 3 1-15,6-1 1 0,-10 11-2 16,-3 5-3-16,1 10 2 15,6 6 1-15,-9 3 0 16,-1 1-1-16,-17 3-3 16,-27 5 3-16,-20 2-4 15,-28 3-1-15,-11 4 3 16,-16 0 2-16,0 0-5 16,0 0 6-16,0 0 9 15,0-4-1-15,0-1-8 16,0 1 4-16,0 4-4 15,-16-6-11-15,-15 6-14 16,-10 0-21-16,-14 10-81 0,-14 41-15 16,-26 8-65-1,-15 1-82-15</inkml:trace>
  <inkml:trace contextRef="#ctx0" brushRef="#br0" timeOffset="-69288.54">-2056 944 407 0,'0'0'9'0,"0"0"2"16,0 0 41-16,0 0 23 16,0 0-49-16,0 0-19 15,-29 27-6-15,58-23 13 16,16-4 9-16,5 0 3 0,14 0 33 15,7-9-33-15,3-27-2 16,13 2 2-16,8-7-7 16,8-1-6-16,-2-4 5 15,9-1-10-15,1-7-8 16,2 6 6-16,-3 8-3 16,-8 1-2-16,-8 8 4 15,-14 4-3-15,-11-1-2 16,-14 4 4-16,-10 5 2 15,-10 6 3-15,-15 3-9 16,-5 5 2-16,-11 1-1 16,-4 4-2-16,0 0 2 0,0 0 0 15,0 0 8-15,0 0 3 16,0 0-11-16,0 0 6 16,0 0-7-16,-4 4-1 15,-42 39-28-15,-23 17-121 16,-26 18-1-16,-16 7-144 15</inkml:trace>
  <inkml:trace contextRef="#ctx0" brushRef="#br0" timeOffset="-68821.64">-1752 1671 458 0,'0'0'18'15,"0"0"-16"-15,0 0 8 16,0 0 18-16,0 0-22 16,0 0 33-16,92 0-6 15,-42-9 9-15,8-11-6 16,6-4-4-16,3-3-7 16,4-10-15-16,12-4 1 15,7 4 12-15,10-4-11 16,4 3-10-16,2 2 0 15,0 12-4-15,1-4 3 16,-14 11-1-16,-4 0 1 0,-28 4 1 16,-12 3-1-1,-19 2 3-15,-15 3 19 0,-1-3-12 16,-12 3 2-16,-2 4 12 16,0 1 1-16,0 0-3 15,0 0-1-15,0-4 1 16,0 4-3-16,0 0-7 15,0 0 0-15,0 0-11 16,0 0 1-16,0 0 0 16,0 0-6-16,0 0 0 15,0 0-2-15,0 0-36 16,13 0-25-16,3 0-49 16,10 0-26-16,9-32-80 15</inkml:trace>
  <inkml:trace contextRef="#ctx0" brushRef="#br0" timeOffset="-30251.75">1155 633 163 0,'0'0'36'15,"0"0"7"-15,0 0 4 16,-209-60-40-16,144 54 20 16,-10 6-25-16,-8 0 4 15,-4 6-12-15,-12 31 1 16,-11 1-16-16,-5-10-36 15,11-20 34-15,17-8 2 16,14-23 3-16,18-42 8 16,5-23-118-16</inkml:trace>
  <inkml:trace contextRef="#ctx0" brushRef="#br0" timeOffset="-30589.79">1312 716 17 0,'0'0'50'0,"0"0"-31"0,0 0 31 16,0 0-20-16,0 0 22 16,0 0 6-16,20 149-15 15,-20-149-7-15,0 4 30 16,0-1-4-16,0 3-13 16,0-6-13-16,0 0-5 15,0 5-5-15,0-4-7 16,0 1 8-16,-9 8-12 15,-7-7 0-15,5 4 11 16,-8-3 5-16,-7-2 7 16,-3 2-29-16,3-1 12 15,1-3 14-15,-4 0-15 16,3 0-17-16,-7 4 7 16,2-4-10-16,1 7 3 0,1-7 3 15,3 0-2-15,-3 0 1 16,2 0-4-16,-2 0 7 15,3 0-1-15,-3 0-7 16,-1 0 9-16,-5 0-7 16,5 0 2-16,-11 0 7 15,6 0-9-15,0-14-1 16,2 4 1-16,3 0 12 16,1-3-5-16,-2-5-4 15,1-2 0-15,-7-1 9 16,5 1-13-16,1-13 7 15,0 12 1-15,6 1-5 0,7 2 5 16,-4-5-6-16,1 5-3 16,1 0 2-16,1 2-1 15,3-7 0-15,-1 5 5 16,-5-11-6-16,-2-8 0 16,-1-8-3-16,-1-2 3 15,1 0 0-15,6 6-2 16,-1-10 2-16,-5-1 0 15,6-2 0-15,-2 0 0 16,5 7 0-16,-5 1 0 16,7 4 0-16,-3 1 0 15,5-1 0-15,0-1 0 16,8-8-2-16,0 4 1 0,4-1 0 16,0-5 0-16,0 2 1 15,0-10 0-15,0 3-1 16,16-7 0-16,4 12 0 15,-1 8 1-15,5 4-2 16,7-1 1-16,4-4-2 16,14-1 1-16,2 2 2 15,4 2-1-15,-4 9 1 16,2 3-2-16,-2 4 1 16,4 6 1-16,5 1 0 15,3-8-1-15,4 9-4 0,1-4 5 16,-2 3 0-16,5 1 0 15,-3 2-3 1,-3 4 6-16,-5-1-3 0,-1 0 1 16,-8 1-1-16,4 6 0 15,0-1-5-15,-4 8 5 16,4-2 0-16,4 2-1 16,-8 0 1-16,9 0 2 15,-5 0-2-15,3 0 0 16,-3 0 0-16,-4 17 0 15,0-4 0-15,-2 5 0 16,-9 2 1-16,1 5-1 16,-2 4 0-16,-4 8 0 15,1 1 1-15,-1-3-2 16,-2 2 2-16,2 7-1 0,-4 5 3 16,-5-3 0-16,3 1-1 15,-4 0-2-15,-7-2-4 16,6 8 4-16,-7-5 3 15,-2 0-3-15,-4 2 3 16,-2 1-2-16,2-3 0 16,-2 3-1-16,-7-1 0 15,2 1 1-15,-4-5-1 16,0 1 0-16,0 4 2 16,0-1 0-16,0 5-2 15,0-3 0-15,0-10 0 0,0-5 2 16,-4 4-2-1,-2-13 0-15,-4 4 0 0,-1-4 2 16,3-1-1-16,-4-3 0 16,2 4-1-16,-7 5-1 15,-4 3 1-15,4 6 0 16,-8-5 1-16,1-9 2 16,5-2-3-16,-13 13 1 15,-3 1-1-15,0 7 0 16,-4-10 1-16,3-3 0 15,1-3-1-15,2 2 3 16,2-9-3-16,-4-3 0 16,6-1 1-16,-1-7-1 15,-5 1 0-15,3 0 4 16,-3-8-4-16,0 5 0 0,1-4 1 16,-4-7 3-16,2 4 0 15,-3 0-4-15,8 2 2 16,1-3-1-16,1 3 1 15,7-6-2-15,-3 0 4 16,1 0 3-16,-3 4-7 16,-2 1 3-16,-1-1-3 15,2-3 6-15,1 3 3 16,-1 0-8-16,-4 2 2 16,-2-6-3-16,5 0 5 15,-2 0 1-15,5 0-5 0,-3 0 1 16,3 0 4-1,1 0-3-15,-2 0-1 16,3 0 1-16,1-6-2 0,-6-3 3 16,3-4 1-16,-3 4-3 15,-6-5 0-15,5 0-2 16,-2 1 0-16,4-6 0 16,-4 4 0-16,-7-2 0 15,0-2 1-15,-3 3-1 16,-1-11 0-16,-7 4 0 15,8-4 0-15,3-1 0 16,-5-4-1-16,10 5 0 16,-7-2 0-16,11 1 1 15,1-1 0-15,7 1 0 0,1-3-3 16,3-2 1 0,2-4 2-16,1 5-1 0,-5-11 1 15,7 3 0-15,1-2 0 16,-2-9-1-16,-1-1 1 15,5 3 0-15,-2-11 0 16,-1 8-1-16,3-5 1 16,-1-2-1-16,9 4 0 15,-5 13 1-15,3-2-1 16,4 5-1-16,0-3-2 16,0 5 4-16,0 5-4 15,0-5 3-15,0 4-1 0,4-8-2 16,16 0 2-1,-1 13-3-15,1-2-1 0,6 10 5 16,-1 4-5-16,4-2 2 16,-3-6 3-16,2 7-2 15,4-2 3-15,3 1-2 16,4-2 0-16,1 3 1 16,-1-11-2-16,-1 13 3 15,-2-7 2-15,1 2-2 16,0-1 0-16,3 1 0 15,-1-3-2-15,-4 9-1 16,-6 1 3-16,1-1 3 16,2 0-3-16,4 0 0 15,0 1 0-15,1-3 0 16,0 1 0-16,0 2-7 0,-7-5 11 16,5 5-5-16,-5 3 2 15,7 1-2-15,-5 5 0 16,4-6-2-16,-1 6 5 15,0 3-3-15,-9 1 1 16,3 0 0-16,-3 0-1 16,-6 0 1-16,5 0-2 15,-2 0-1-15,2 0 0 16,-4 0 2-16,4 0 0 16,4 0 0-16,-3 0 1 15,5 0-2-15,2 1 1 16,-3 9-3-16,5-6 3 0,-4 9-3 15,5-3 4-15,3 3-2 16,0 5 2-16,2-2-4 16,-2 2 3-16,0 5-1 15,-3-5-1-15,-1 2 2 16,-4 7-4-16,2-4 2 16,-2-5 2-16,-1 9-8 15,2-3 7-15,0 3 0 16,0 0-4-16,-2 7 3 15,2-2-3-15,0 11 4 16,-6-11-2-16,3 14 3 16,-3 0-2-16,3 2 1 15,-3 0-1-15,-7-4 2 0,2 1 1 16,-5 2 0 0,-3-11-6-16,-3 2 3 0,4-2 3 15,-8-4-1-15,-2 2 1 16,1 2-1-16,-5-8 1 15,4 3 0-15,-4-7 0 16,3-1 0-16,-3 5 0 16,0 1 0-16,0-1 0 15,0-1 0-15,0 5 0 16,0 0 1-16,0 6-1 16,0 9-1-16,0-10 1 15,0 4 0-15,-7-3 1 0,-2 3-1 16,-3-9 0-16,-1 14 3 15,3-13-3-15,-6 4-4 16,8 0 4-16,-3-10 4 16,0 2-4-1,-2-2 0-15,1-8 0 0,2-5 4 16,-3 0-2-16,1 4-2 16,-4 1 1-16,-2-6 1 15,-3 6 0-15,-3 0-1 16,-3-6 0-16,3 4-2 15,-4-3 4-15,8-2-3 16,4 3 0-16,-3-8-2 16,3-1 2-16,2-2 3 15,-2-1-3-15,0 8 3 0,1-7-3 16,-2 0 0-16,-3 5 0 16,2 1 0-16,-7 0 1 15,5 3-1-15,-3-4 0 16,-2 0 1-16,4 1-1 15,-4-1-1-15,-6 2 1 16,2-4 3-16,6-1-3 16,0-2 0-16,0 0 0 15,2-2 0-15,1 2 1 16,1 0-1-16,-1-4 0 16,4 0 0-16,2 0 3 15,-2 1 0-15,-3-1 2 16,-2 0 5-16,1 0-9 0,1 0 1 15,3 0 0-15,0 0-2 16,3 0 2-16,3 0-1 16,1 0-1-16,7 0 4 15,-7 0 2-15,4 0-6 16,4 0 5-16,-5 0-4 16,2 0 0-16,4 0 1 15,-4 0 0-15,-1 0-2 16,5 0 0-16,-1 0 0 15,1 0 0-15,0 0 0 16,0 0 2-16,0 0-2 16,0 0 0-16,0 0 0 15,0 0 0-15,0 0-2 0,0 0 2 16,0 0 0-16,0 0 0 16,0 0-1-16,0 0 2 15,0 0-1-15,0 0 0 16,0 0 0-16,0 0 0 15,0 0 0-15,0 0 0 16,0 0 0-16,0 0 0 16,0 0 0-16,0 0 0 15,0 0 3-15,0 0-4 16,0 0 1-16,0 0 0 16,0 0 1-16,0 0-1 15,0 0 2-15,0 0-2 0,0 0 1 16,0 0-1-16,0 0 0 15,0 0 2-15,0 0-2 16,0 0 0-16,0 0 0 16,0 0 0-16,0 0 0 15,0 0-1-15,0 0 1 16,0 0 0-16,0 0 0 16,0 0-3-16,0 0 3 15,0 0 0-15,0 0 2 16,0 0-2-16,0 0 0 15,0 0-3-15,0 0 3 16,0 0 3-16,0 0-3 16,0 0-2-16,0 0 2 0,0 0 2 15,0 0-2 1,0 0 0-16,0 0 0 0,0 0 1 16,0 0-1-16,0 0 0 15,0 0 1-15,0 0-1 16,0 0 0-16,0 0 1 15,0 0-1-15,0 0 0 16,0 0 0-16,0 0-2 16,0 0 2-16,0 0 0 15,0 0 1-15,0 0 0 16,0 0-1-16,0 0 1 16,0 0-2-16,0 0 2 15,0 0-1-15,0 0 0 16,0 0-1-16,0-1 1 0,0 1 2 15,0 0-1-15,0 0-1 16,0 0 0-16,0 0-1 16,0 0 1-16,0 0-2 15,0 0 2-15,0 0-1 16,0 0 1-16,0 0 0 16,0 0-1-16,0 0 1 15,0 0 0-15,0 0 0 16,0 0 0-16,0 0 0 15,0 0 0-15,0 0 0 16,0 0-4-16,0 0-5 16,0 0-26-16,0 0-20 15,0 0-20-15,0 5-100 0,0-1-29 16,0-4 15-16</inkml:trace>
  <inkml:trace contextRef="#ctx0" brushRef="#br0" timeOffset="-29891.71">-97-1425 4 0,'0'0'25'0,"0"0"5"0,0 0-9 15,201-84 2-15,-148 78-13 16,-2 2 2-16,3 4-11 15,9 0 4-15,4 0-5 16,13 0 1-16,-3 0-2 16,10 0 2-16,0 10-8 15,3-5 7-15,-7-1-3 16,-2 5-5-16,-6 6 5 16,-4 3-4-16,-7 6 3 15,-4-4-2-15,-1 4 3 16,-14 4 1-16,1 1-7 15,-1-1 2-15,-10 4-4 16,9 7-39-16</inkml:trace>
  <inkml:trace contextRef="#ctx0" brushRef="#br0" timeOffset="-76342.8">-433-633 555 0,'0'0'11'0,"0"0"22"16,0 0 74-16,0 0-30 16,0 0-9-16,0 0-31 15,0 0-14-15,-25-33 1 16,21 33-10-16,4 0 7 16,0 6-21-16,0 39 0 15,0 26 2-15,19 24 0 16,2 13 5-16,-6 11 5 15,5 23-3-15,-8 18-4 16,-12 21 2-16,0 5-5 16,0 3 1-16,0-12 6 15,0-20-4-15,-4-18-3 16,-4-32-2-16,8-28 0 0,0-24 0 16,0-18 0-16,0-13 0 15,0-11 0-15,-4-6-1 16,4-3 0-16,0-1-1 15,0-3-3-15,-4 0-11 16,1 0-4-16,-10 0-10 16,2 0-62-16,-9-27-35 15,4-30-37-15,2-11-41 16,-2-21-22-16</inkml:trace>
  <inkml:trace contextRef="#ctx0" brushRef="#br0" timeOffset="-74582.1">278 73 31 0,'0'0'476'0,"0"0"-425"15,0 0 51-15,0 0-23 0,0 0 3 16,0 0-30 0,0 0-9-16,-154-71-21 0,134 71 1 15,-2 2-17-15,1 36-2 16,-2 12-4-16,3 10 0 15,8 14 0-15,8-8 0 16,4-2 0-16,0-5-5 16,12-13 1-16,21 1-17 15,6-11-5-15,15-13-17 16,-6-12-13-16,7-11-11 16,4 0 20-16,-4-20 8 15,-4-22 15-15,-12-9 8 0,-8 1 7 16,-7 5 3-1,-9 7 0-15,-5 11 6 0,-8 8 6 16,-2 14 24-16,0 1 29 16,0 4-11-16,0 0 1 15,0 0-8-15,0 0-17 16,0 0-18-16,0 0-6 16,0 8-1-16,0 16-2 15,0 4 1-15,0-2-3 16,0-7 3-16,0-4 0 15,8-6-1-15,1-9-13 16,-6 0-6-16,1 0-14 0,1 0 10 16,-5 0 15-16,0 0 11 15,0 0 3 1,0-28-1-16,0-4-2 0,0 5 0 16,-9-7 1-16,2 7-1 15,-6 3 0-15,5 7-1 16,4 6 1-16,4 3 6 15,0 3-5-15,0-10-1 16,0 1 0-16,20 1-1 16,15 1-6-16,-3 12 4 15,0 0 2-15,0 0 1 16,-2 8-4-16,-5 15 3 16,-6 5 0-16,-3 0 2 15,-6-1-1-15,-1-7 1 16,-9-7 7-16,0-3-4 0,0-7 12 15,0-3 15 1,0 0 8-16,0 0-5 0,0 0 4 16,0-14-14-16,0-18-22 15,-11-10-2-15,3-5 0 16,3 6-2-16,5-1-3 16,0 16 4-16,0 12-11 15,0-1-3-15,5 11-10 16,14 4 12-16,5 0-14 15,2 0 13-15,8 0-5 16,-8 20 0-16,-2 2 1 16,1 6 7-16,-7-4-24 0,-1-4-29 15,-5-5-8 1,-4-14-24-16,-2-1-64 16,-2 0-3-16</inkml:trace>
  <inkml:trace contextRef="#ctx0" brushRef="#br0" timeOffset="192585.16">388-951 54 0,'0'0'15'15,"0"0"3"-15,0 0 15 16,0 0-9-16,233 146-21 15,-202-132 16-15,-5-1-13 16,3 7-2-16,-4-1-1 16,-7-5-3-16,-2 3-1 15,-1-6 1-15,-8 6 0 16,2-3-4-16,0 2-2 16,-2 1-9-16,2-3 4 0,1 10 0 15,-2 0 4-15,0-3-3 16,0 8-38-16</inkml:trace>
  <inkml:trace contextRef="#ctx0" brushRef="#br0" timeOffset="-61412.84">788-94 175 0,'0'0'127'16,"0"0"-27"-16,0 0 9 15,0 0-38-15,0 0-14 16,0 0-18-16,-56-14 10 0,41-4-34 16,9 5 11-16,-2-10-10 15,8 7-5-15,0-2-8 16,0-6-3-16,0 4 0 16,4 3-3-16,21 3-3 15,-4 6-4-15,3 3 6 16,-4 5 1-16,5 0 2 15,-11 0-20-15,-2 0 11 16,1 27 9-16,-10 10-1 16,-3 1 2-16,0 5 0 15,0-3 4-15,-21 2-3 16,0-10 6-16,-4-17 0 16,0-1 15-16,11-14-2 15,-2 0 8-15,1 0-4 16,1 0 1-16,8 0-16 0,-3-10 0 15,6 5-6-15,3-9 0 16,0 2-3-16,0-4 0 16,0-2-3-16,0 4 1 15,0-4 1-15,18 9-2 16,1 0 1-16,-5 8 2 16,-2 1-4-16,-4 0 3 15,-8 0-3-15,0 0-2 16,0 0 6-16,0 0 0 15,0 0 0-15,0 0 0 0,0 0 0 16,0 0 5-16,0 0-1 16,0 0 3-16,0 0 9 15,0 0-14-15,0 0-1 16,0 0-1-16,0 0-2 16,0 0 2-16,0 0-32 15,2 0-64-15,17 0-79 16,2 0 50-16,7 0-124 15</inkml:trace>
  <inkml:trace contextRef="#ctx0" brushRef="#br0" timeOffset="-57488.73">758-196 3 0,'0'0'0'0,"0"0"0"15</inkml:trace>
  <inkml:trace contextRef="#ctx0" brushRef="#br0" timeOffset="-57326.17">758-196 103 0,'106'66'0'16,"-114"-66"-19"-16</inkml:trace>
  <inkml:trace contextRef="#ctx0" brushRef="#br0" timeOffset="-74147.26">872-116 304 0,'0'0'141'0,"0"0"-40"16,0 0-34-16,0 0-42 16,0 0-24-16,0 0-1 15,47-131-3-15,-8 99 1 16,0 1-3-16,0 15-27 15,-7 8-74-15,-9 8-79 16</inkml:trace>
  <inkml:trace contextRef="#ctx0" brushRef="#br0" timeOffset="-73810.08">991 472 350 0,'0'0'85'0,"0"0"-34"16,0 0 30-16,0 0-38 15,0 0-29-15,0 0-1 16,70-187-4-16,-63 149-6 16,-3 2-2-16,-4 8 0 15,0-3 6-15,0 12-6 16,0-5-1-16,0 16 0 15,0 2 0-15,0 3 0 16,0 3-8-16,0 0 8 16,15 0-15-16,8 9 7 15,3 15 5-15,0 11 0 0,3 3-5 16,-2-1-26-16,6-1 5 16,-3-15-64-16,1-14-78 15,-7-7-91-15</inkml:trace>
  <inkml:trace contextRef="#ctx0" brushRef="#br0" timeOffset="-74319.8">954-519 365 0,'0'0'134'0,"0"0"-8"16,0 0-21-16,0 0-19 16,0 0-45-16,0 0-21 15,-18-15-20-15,18 30-3 0,0 36 1 16,0 12 2-1,2 4 12-15,18 7-8 0,-6 3-1 16,5 2-3-16,-4 0 5 16,-4-9-11-16,-2-10-1 15,-3-14-12-15,-2-10-31 16,1-12-18-16,0-10-40 16,-5-14-16-16,0 0-33 15</inkml:trace>
  <inkml:trace contextRef="#ctx0" brushRef="#br0" timeOffset="-29455.87">1941-643 38 0,'0'0'23'0,"0"0"-5"16,0 0-4-16,0 0 12 15,12 203-25-15,-12-156 11 16,0-6-8-16,0 2 3 16,0 2-5-16,0-4-2 15,0 5-3-15,0-7 2 0,0 2 2 16,0 6-1-16,0-6 0 15,0 6 0-15,0-7 3 16,0 12-3-16,0-7 0 16,0 3 0-16,0-1 0 15,0-1 0-15,-12-5 0 16,1 5 0-16,-4-4 0 16,-5-1 0-16,0-4 0 15,1 4 0-15,-6 2 0 16,-1 0 0-16,-3 3 0 15,3 2 0-15,-3-5 0 16,-2 4 0-16,2-6-1 16,6 0-2-16,-4-3 6 0,-1-1-3 15,1 4 0 1,-1-8-14-16,2 2-5 0,-3 4-64 16</inkml:trace>
  <inkml:trace contextRef="#ctx0" brushRef="#br0" timeOffset="-72601.98">1410 69 292 0,'0'0'104'0,"0"0"-14"16,0 0-37-16,0 0-23 15,0 0-18-15,0 0-1 0,-27 83 3 16,27-57-4-16,0 2-10 15,0-13 8-15,0-6-8 16,0-5 0-16,0-4-1 16,0 0 1-16,0 0 0 15,0 0 4-15,9-27-1 16,-5-6-3-16,-3-18-3 16,-1 1-13-16,0 3 5 15,0 5 0-15,0 5 10 16,0 2 0-16,-1 7-4 15,-12 5 5-15,6-7-1 16,-2 12 1-16,5-4 0 0,4-6 0 16,0 1 0-1,0-7-1-15,0-6 1 0,8-3 0 16,8-3 0-16,3-9-3 16,1-1 3-16,1-6 2 15,2-2-1-15,-3 10 0 16,-8 11 8-16,-8 15 5 15,-4 10 32-15,0 9-26 16,0 9 25-16,0 0-11 16,0 0-20-16,0 0-14 15,0 47 0-15,6 16 0 16,10 20 6-16,-3-2 16 16,2 6-5-16,5-4-7 0,4 1 1 15,-5-1 2 1,5-13-3-16,-6-6-1 0,3-13-8 15,-1-9-1-15,-5-18 0 16,5-6-2-16,-6-14 2 16,1-4 1-16,-5 0-1 15,6 0 0-15,3-46 4 16,5-16-4-16,-3-10 0 16,-11 2-4-16,-1-3-7 15,-9 17-11-15,0 0 13 16,0 7 8-16,-5 5 0 15,-18 9 1-15,3 11 5 16,8 5 13-16,3 19 12 16,8 0-7-16,1 0-23 0,-4 0 0 15,4 36-2-15,0 11-3 16,0 12 3-16,0 3 2 16,0-3 0-16,5-4 0 15,11 3 0-15,5-3 0 16,-2-5-2-16,-3-9 2 15,4-8 0-15,-1-8-11 16,-6-8-5-16,-2-8-5 16,-2-8-29-16,-6-1 18 15,-3 0 12-15,0 0 14 16,0-15 3-16,0-17 6 16,0-6-3-16,0 10 0 15,0 1 1-15,0 10-2 0,0 6 2 16,0 3 3-16,0 7 7 15,0-3 12-15,0 4-17 16,0 0-6-16,0 0-11 16,0 0 7-16,0 0-2 15,4 18 6-15,15 5 0 16,-3 1-3-16,3-6 3 16,-3-5-3-16,1-7 3 15,-1 2 0-15,-10-8-3 16,-2 0-2-16,1 0 5 15,2-8 1-15,-3-26 0 16,5-10 0-16,-5 2-1 0,-4-1 0 16,0 11 0-1,0 8 0-15,0 6 1 0,0 14-1 16,0 0 5-16,0 4 6 16,0 0-11-16,0 0-3 15,0 0-2-15,0 0-6 16,0 4 11-16,8 24-1 15,6-6 1-15,2 5 0 16,2 2-9-16,2-5-6 16,-6 3-44-16,7-4-9 15,0 1-6-15,0-10-87 16</inkml:trace>
  <inkml:trace contextRef="#ctx0" brushRef="#br0" timeOffset="-66593.95">2011-871 282 0,'0'0'57'15,"0"0"-57"-15,0 0 31 16,0 0-1-16,0 0 25 16,0 0 5-16,106-45-29 15,-48 23 18-15,12-2-6 0,11-9-19 16,14 2 0-16,4-8 1 16,3 3-17-16,-8 2-6 15,-8-1-2-15,-7 10 5 16,-11-1-5-16,-17 6 0 15,-10 7 0-15,-12 3 0 16,-13 1-9-16,-7 9-7 16,-9-4-14-16,0 4 10 15,0-4 6-15,-25-7-121 16,-35 3-71-16</inkml:trace>
  <inkml:trace contextRef="#ctx0" brushRef="#br0" timeOffset="-67037.08">2334 1275 333 0,'0'0'57'0,"0"0"-53"15,0 0-1-15,0 0 26 16,0 0-8-16,0 0 54 16,233-64-30-16,-123 9-20 15,-1-5 24-15,10-8-16 16,-1 2 0-16,0 0-16 15,1 1-10-15,-6-4 6 16,0 6-5-16,-14 1 1 16,-15 7-8-16,-19 9 9 0,-14 13-6 15,-18 11-2 1,-12 2-1-16,-11 8 4 0,-10 7-2 16,0-10 2-16,0-4-5 15,0-9-29-15,-35-4-59 16,-16-9-52-16,-21-10-122 15</inkml:trace>
  <inkml:trace contextRef="#ctx0" brushRef="#br0" timeOffset="-68041.7">2342-705 319 0,'0'0'58'16,"0"0"-15"-16,0 0 3 15,0 0 34-15,0 0-15 16,0 0-18-16,-171 92-26 0,171-92-6 16,0 0-15-16,4 0 0 15,61 0 2-15,41-4 18 16,25-37 9-16,18-19 27 16,11-11-27-16,18-8-17 15,3-2-3-15,-1 10-6 16,-6 6-1-16,-20 14-2 15,-26 7 0-15,-25 14 0 16,-28 9 1-16,-20 6 2 16,-29 13-3-16,-8-1 0 15,-11 3 2-15,-3 0-2 16,-4 0 4-16,0 0-1 16,0 0-3-16,0 3-6 15,-35 35-37-15,-24 9-59 16,-16 18-44-16,-24-1-132 0</inkml:trace>
  <inkml:trace contextRef="#ctx0" brushRef="#br0" timeOffset="-67374.18">2526 468 159 0,'0'0'136'0,"0"0"-126"16,0 0 41-16,0 0 26 15,0 0-22-15,0 0-50 16,-100 86-5-16,126-82 8 15,26-4 4-15,15 0 9 16,7-8 27-16,17-29-12 0,8-19-5 16,2-10-13-16,13 2-6 15,0-5-6 1,5 4-6-16,-1-3 0 0,-8 11-7 16,-12 6 7-16,-16 10 0 15,-27 18 6-15,-20 10-8 16,-18 13 2-16,-14 0-32 15,-3 0-12-15,0 20-3 16,-46 31 14-16,-21 30-92 16,-25 1-58-16</inkml:trace>
  <inkml:trace contextRef="#ctx0" brushRef="#br0" timeOffset="-72410.49">2436-223 479 0,'0'0'120'16,"0"0"-27"-16,0 0-35 16,0 0-25-16,0 0-27 15,0 0-6-15,0 0-1 16,-59-21-48-16,22 21-111 15</inkml:trace>
  <inkml:trace contextRef="#ctx0" brushRef="#br0" timeOffset="-67698.82">2477-99 559 0,'0'0'0'0,"0"0"-8"0,0 0 8 16,0 0 38 0,0 0 4-16,278-152 12 0,-172 101-28 15,9-1-6-15,9-7 3 16,7 0-17-16,-2 1 2 16,2 12-3-16,-13 2-2 15,-7 13-3-15,-17 4 7 16,-16 10-7-16,-20 6 0 15,-10 3 1-15,-16 4-2 16,-17 4 1-16,-11 0-22 16,-4 0 13-16,0 0-4 15,0 0 0-15,-10 13-7 16,-44 41-44-16,-15 8-33 16,-13 8-25-16,-18-11-79 15</inkml:trace>
</inkml:ink>
</file>

<file path=ppt/ink/ink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2:22.87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-432 4902 289 0,'4'-14'0'15,"2"14"-81"-15,-2 0 45 16,-4 0 12-16</inkml:trace>
  <inkml:trace contextRef="#ctx0" brushRef="#br0" timeOffset="209.27">-354 4983 26 0,'0'0'0'0,"0"0"-8"16</inkml:trace>
  <inkml:trace contextRef="#ctx0" brushRef="#br0" timeOffset="687.27">-354 4983 641 0,'99'-91'4'0,"-99"91"1"0,0 0 2 15,0 0-4-15,0 8 25 16,0-6-15-16,0 4-6 15,0-2-7-15,0-4-7 16,0 0-2-16,0 3-9 16,-5-2-13-16,-8 9-20 0,-11-7-150 15,-7-3-127-15</inkml:trace>
  <inkml:trace contextRef="#ctx0" brushRef="#br0" timeOffset="569.58">-354 4983 641 0</inkml:trace>
  <inkml:trace contextRef="#ctx0" brushRef="#br0" timeOffset="-228.56">-432 4902 134 0,'0'0'0'16</inkml:trace>
  <inkml:trace contextRef="#ctx0" brushRef="#br0" timeOffset="-38384.22">-5189 4791 643 0,'0'0'10'0,"0"0"-8"15,0 0-1-15,0 0 57 16,0 0 4-16,0 0-27 0,0 32-3 16,0-32-12-1,0 0-1-15,0 0 7 0,0 0 3 16,0 0-3-16,0 0-4 16,0 0-1-16,0-20 0 15,0-54-9-15,0-21 3 16,0-23-15-1,9 2 0-15,4 5 0 0,12 1 0 16,1 1-2-16,-3 14 0 16,5 17-7-16,-2 17-2 15,7 10 7-15,-11 14-6 16,0 17-1-16,2 6 0 16,2 2-2-16,-1 12-4 15,6 0 1-15,11 0 10 0,-3 8 1 16,3 23 0-16,0 13 5 15,-7 10 0-15,-2 1 3 16,-7 7 0-16,-8-2-2 16,-2 6 1-16,1-6-2 15,-13 0 5-15,9-18-2 16,-8-12-2-16,3-15 1 16,-6-14-1-16,2-1 0 15,-1 0 4-15,4 0 5 16,-7 0 3-16,5 0 8 15,-5 0-8-15,0-23 5 16,0-17-14-16,0-14-4 16,0-7-1-16,0-1-1 0,0 0-2 15,0 4-5-15,0 2 0 16,22 4-7-16,1 6 4 16,4 4 1-16,4 22-1 15,-7-1 6-15,7 11-2 16,-8 6 1-16,5 4-2 15,2 0 5-15,-1 0 2 16,6 27-2-16,-6 14 4 16,-3 10 0-16,3-2-2 15,-3 9 2-15,-7 1 7 0,4 3-7 16,-10 9 6 0,-8 7 1-16,3 1 14 0,1 7-14 15,-5-3-2-15,-2 0 6 16,2 1-1-16,-4-9-3 15,0 0-1-15,0-1-6 16,0 0 11-16,0-5-2 16,0-12-8-16,0-9 6 15,0-8-5-15,0-10 7 16,-4-6-7-16,2-13 0 16,-2-7 1-16,4 0 2 15,-4-4-1-15,4 0 0 16,0 4 0-16,-5-4 1 15,5 0-1-15,-4 0-2 16,4 0 1-16,0 0-2 0,0 0 2 16,0 0-1-16,0 0-2 15,0 0-1-15,0 0-2 16,0 0-7-16,0 0-35 16,0 0-37-16,0 0-89 15,9-12-72-15,10-16-80 16</inkml:trace>
  <inkml:trace contextRef="#ctx0" brushRef="#br0" timeOffset="-37118.69">-2916 4057 7 0,'0'0'377'0,"0"0"-289"0,0 0 3 16,0 0 12-1,0 0-22-15,0 0-11 0,0 0-4 16,-21-3-24-16,21 3-14 15,-5 0-2-15,5 0-4 16,0 0-10-16,0 0-3 16,0 0-9-16,0 0 0 15,0 0 0-15,0 0 0 16,0 0 0-16,0 16-1 16,26 15-2-16,16 8 6 15,14 4-4-15,6 5 1 16,12 1 0-16,-2 3 1 15,5-1 0-15,-8 0 1 16,3-4-2-16,-4 7-2 16,-8-3 2-16,-1-3 0 0,-4 0 2 15,-8-8-2-15,1 1 3 16,-11-9-3-16,-5-4 1 16,0-5-1-16,-10-1-4 15,-9-12 4-15,3 0 1 16,-12-6 1-16,-4 0-1 15,5-4 0-15,-5 4-1 16,0-4-1-16,0 0 1 16,0 0 0-16,0 0 0 15,0 0 3-15,0 0-3 0,0 0-3 16,0 0 3 0,0 0-13-16,0 0-22 0,0 2 1 15,0 8-38-15,0-6-66 16,0-4-35-16,-18 0-117 15</inkml:trace>
  <inkml:trace contextRef="#ctx0" brushRef="#br0" timeOffset="-36146.29">-2128 4097 450 0,'0'0'88'0,"0"0"-4"0,0 0 6 15,0 0-13-15,0 0-29 16,0 0 4-16,-30-7-16 16,30 7-12-16,0 0 0 15,0-4 9-15,0 4-10 16,-5 0-5-16,5 0 1 15,0 0-15-15,0 0 4 16,0 0-1-16,0 0-5 16,0 0 5-16,0 0-4 15,0 0 0-15,0 0 3 16,0 0 0-16,0 0 0 16,0 0-2-16,0 0 4 15,0 0-5-15,0 0 0 0,0 0 0 16,0 0-3-16,0 0 0 15,0 0 5-15,0 0-5 16,0 0 2-16,0 0-3 16,0 0 4-16,0 0-4 15,0 0 1-15,0 0 0 16,0 0 0-16,0 0 2 16,0 0-4-16,0 0 2 15,0 0 0-15,0 0 4 16,0 0-4-16,0 0 1 15,0 0 0-15,0 0-1 16,0 0-3-16,0 0 3 16,0 0 0-16,0 0 2 0,0 0-6 15,-4 0 3-15,4 0 1 16,-4 0-2-16,-2 0 4 16,-7 0-2-16,-11 28 0 15,3 14 0-15,-13 4 2 16,-2 9-1-16,4-2-1 15,-6 5 0-15,-1 8 0 16,3 1 0-16,0 14 0 16,-6-9 0-16,5-4 0 15,6-3 0-15,-3-14 4 16,-1-3-4-16,3-5-3 16,5-6 3-16,5-6 1 0,-1 6 0 15,4-6-1-15,2 0 0 16,-2-7-1-16,4 3 1 15,2-14 0-15,0 6 1 16,4-14 1-16,5 1-1 16,4-2-1-16,0-4 0 15,-4 3-1-15,4-3 1 16,0 0 0-16,0 0 1 16,0 0-1-16,0 0 0 15,0 0 0-15,0 0 0 16,0 0 0-16,0 0-1 15,0 0 0-15,0 0 2 16,0 0-2-16,0 0 1 0,0 0-1 16,0 0 0-1,0 0-3-15,0 0-23 0,0 0-7 16,0 0-16-16,0 0-31 16,4 0-42-16,27-37-88 15,-8-3-79-15</inkml:trace>
  <inkml:trace contextRef="#ctx0" brushRef="#br0" timeOffset="-35005.35">-696 3717 337 0,'0'0'87'0,"0"0"-37"16,0 0 48-16,0 0-26 15,0 0-16-15,0 0 12 16,0-15-11-16,0 15-7 16,-5 0-9-16,-9 0-16 15,1 0-2-15,-5 0 3 16,2 0-12-16,3 0-8 15,0 19 2-15,0 7-1 16,-3 16-5-16,0 16-1 0,2 10 0 16,1 9-1-1,8-1 5-15,1-4-5 0,4 1 0 16,0-6-1-16,0 2 0 16,9-3-2-16,18 0 6 15,1-11-7-15,2 4 5 16,-6-3-1-16,3-9 0 15,-4-6-2-15,5-13 0 16,-2-4 1-16,12-8-2 16,-3-9-1-16,-2-2 3 15,2-5-1-15,-6 0 1 16,-3 0 1-16,3 0-1 16,-3-16 1-16,-3-14 2 15,5-14 2-15,-1-20-3 0,1-11 2 16,-6-14 4-16,-5 3-7 15,-2 3 5-15,-5 5-5 16,-6 3 0-16,-4 4 5 16,0 7-3-16,0 8-1 15,-14-2 11-15,-10 5-5 16,-6-2 1-16,-8 9-4 16,0 4-2-16,4 14 4 15,-3 10-6-15,5 4 2 16,-5 4-1-16,2 9-1 15,2 1 0-15,-2 0 0 16,-3 0 0-16,3 0-1 16,2 20 2-16,2 3-2 0,7 3 1 15,2-2-7-15,9 5-14 16,1-2-13-16,4 12 0 16,8-3-24-16,0 7-40 15,0 2-64-15,4-4-38 16,8 2-137-16</inkml:trace>
  <inkml:trace contextRef="#ctx0" brushRef="#br0" timeOffset="-34405.7">-770 4582 415 0,'0'0'124'0,"0"0"-78"15,0 0 36-15,0 0 9 16,0 0-39-16,0 0-26 16,-18-10-1-16,18-3-12 15,0-5-7-15,18-11-3 16,-4-6 0-16,18-5 9 16,0-1-7-16,9 17-2 15,1 1 4-15,-3 3-7 16,3 9 3-16,0 3-7 15,2 3 8-15,-2 5-8 16,4 0 10-16,-11 0-6 0,3 13 2 16,1 9-2-16,3 3 0 15,-4 6 2-15,-4 7 2 16,4 5-2-16,-6 2 0 16,4 9 4-16,-5 7-1 15,-2 4-3-15,-8 0 3 16,-2 1-2-16,0-3 0 15,-1-7-1-15,-1-13 0 16,2-1-1-16,0-9-1 16,-2-1 1-16,-2-6 2 15,-4-7-3-15,5-6 0 16,-7 2 1-16,4-7-1 0,0 3 3 16,-9-4-3-1,6-5 2-15,5 2-3 0,-2-4 1 16,0 0-2-16,-4 0-1 15,1 0 3-15,9 0-3 16,-2 0 2 0,6-24 0-16,-7-12-5 0,5 2-9 15,-4-9-14-15,-11 0-39 16,1-5-41-16,-7-2-70 16,0 21-155-16</inkml:trace>
  <inkml:trace contextRef="#ctx0" brushRef="#br0" timeOffset="-34134.91">1317 4050 582 0,'0'0'26'15,"0"0"-7"-15,0 0 46 0,0 0-47 16,0 0-17 0,0 0-1-16,19 0-10 0,-19 0-97 15,0 36-118 1</inkml:trace>
  <inkml:trace contextRef="#ctx0" brushRef="#br0" timeOffset="-30842.06">-1098 5041 109 0,'0'0'69'0,"0"0"-29"16,0 0-10-16,0 0-5 15,0 0-2-15,0 0-6 16,0 0 7-16,-45 0-12 15,41 0 1-15,4 0-10 16,0 0 3-16,0 0-2 0,0 0-3 16,0 0-1-1,0 0-2-15,0 0-2 0,0 0-13 16,0 0-6-16,0 0-5 16,0 0-3-16,0 0 24 15,0 0 3-15,0 4-6 16,0 0 3-16,0-4 0 15,0 1 4-15,0-1 2 16,0 0 1-16,0 0 0 16,0 0 0-16,0 0 0 15,0 0 0-15,0 5 1 16,0-5-1-16,0 0 4 0,0 0 1 16,0 0 14-16,0 0-1 15,0 0-1-15,0 0 2 16,0 0 2-16,0 0-4 15,0 0 5-15,0 3-12 16,0-3 3-16,0 0 3 16,0 0-4-16,0 0-4 15,0 0 0-15,0 0 0 16,0 0-4-16,0 0-3 16,0 0-2-16,0 0 1 15,4 4 0-15,6 4 0 16,-1-4 1-16,4 0 2 15,4 7-3-15,1-8 1 0,2 1 1 16,6 0 23 0,-9 2-11-16,8-3-8 0,1 1 7 15,-1 2-5-15,1-6 1 16,-3 1-4-16,5 3-1 16,-1 0-1-16,5 0 2 15,-1-3-2-15,2-1-1 16,2 0 1-16,-2 0-2 15,-1 0 0-15,9 0-1 16,-2 0 2-16,3 0-2 16,-4-5 1-16,2-3-1 15,5 1 1-15,2 0 0 16,-4 1-1-16,4-2 0 16,-5 1 0-16,-6 0 0 0,5 3 5 15,1 0-5-15,-8-4-4 16,4 8 4-16,-3-4 1 15,7 4-1-15,-6 0 0 16,1 0-1-16,5 0 0 16,-3 0 1-16,3 0 4 15,-6-3-4-15,5-2-4 16,5 4 4-16,-7 1 2 16,5-4 0-16,-4 4-4 15,-5-4 5-15,3 4-3 16,-15-4 0-16,5 4 0 15,-2-3-5-15,-12 0 5 16,5 3 1-16,-10 0-1 0,-5 0 0 16,1 0 0-16,-5 0 0 15,0 0 4-15,4 0-3 16,-4 0 10 0,0-4 0-16,4 4 1 0,-4 0 0 15,0 0-5-15,0 0-4 16,0 0-1-16,5 0-2 15,1 0-3-15,9 0-32 16,6-4-25-16,5-1-108 16</inkml:trace>
  <inkml:trace contextRef="#ctx0" brushRef="#br0" timeOffset="4069.75">-592 5266 443 0,'0'0'0'0,"0"0"-151"0,0 0 31 16</inkml:trace>
  <inkml:trace contextRef="#ctx0" brushRef="#br0" timeOffset="-29640.27">2073 5394 255 0,'0'0'82'15,"0"0"0"-15,0 0 31 16,0 0-44-16,0 0-12 16,0 0-13-16,-35 0-2 15,19-6 2-15,0 2-7 16,2 4-11-16,0 0 4 16,-1 0-11-16,3 0-3 0,2 0-2 15,-3 0-3 1,0 0-1-16,-6 0-7 15,4 15 3-15,2 3-3 0,-9 10-2 16,7 13-1-16,-3 6 0 16,5 3 3-16,0 5-3 15,1-5 0-15,8-3 1 16,0 1 3-16,4-5-4 16,0-3-6-16,0 1 4 15,0-9 2-15,4 0-1 16,21-8 1-16,-4 3-1 15,8-3-1-15,2-2 1 16,2-2 1-16,-2 2-2 0,-5-8 2 16,7-1-1-1,-7-2-2-15,8-5 1 0,-8-1-1 16,3-1 3-16,-3-4-7 16,-7 0-2-16,4 0 6 15,-4 0 2-15,6 0 0 16,-5 0-4-16,-1-4 5 15,1-16-1-15,0 0 5 16,2-6-4-16,-9-1 1 16,2-3 0-16,3-5-1 15,-9-3 1-15,-4-5 1 16,3 3-1-16,-3-4 0 16,-5 5 3-16,0-1-3 15,0 0 3-15,0 3 3 0,0 3-6 16,0-1 1-16,0 11 7 15,0 0-8-15,-5 1 6 16,-3 3 0-16,-1 0-3 16,-4-4 3-16,-2 6 0 15,5-2 2-15,-1-1-6 16,5 7 1-16,-7-1 1 16,4 4 7-16,-3 5-7 15,4-2 8-15,0 0-3 16,0 3-5-16,2 1 5 15,-7-5-8-15,0 5 2 16,-6 3 1-16,4-7-5 16,2 0 5-16,5 2-3 0,-7 6-1 15,2-4 4-15,-1 4-1 16,5-5 0-16,-9 5-4 16,0 0 0-16,3 0 1 15,2 0-1-15,-9 0-1 16,2 0 0-16,4 0 1 15,2 0-1-15,0 9 0 16,-4-3 1-16,0 6-1 16,4-3 0-16,1 5 1 15,-2-1 0-15,2 7-2 16,-1-1-8-16,5 3-20 16,-9 11-10-16,3 21-20 0,-7 11-51 15,-16 10-135-15</inkml:trace>
  <inkml:trace contextRef="#ctx0" brushRef="#br0" timeOffset="1496.62">-3935 5351 351 0,'-60'-62'40'0,"60"61"-9"0,0 1 17 16,0-6-20-16,0 6-26 15,0 0-2-15,0 0-73 16,0 0-157-16</inkml:trace>
  <inkml:trace contextRef="#ctx0" brushRef="#br0" timeOffset="-4091.89">-1324 5721 499 0,'0'0'1'0,"0"0"4"16,0 0-2-16,0 0 8 15,0 0 36-15,0 0-2 0,-38 0 4 16,38 0-23-16,0-4-20 15,0 4-6-15,0 0-3 16,0 0-4 0,0 0 4-16,26 0-2 0,12 0 5 15,-1 4 0-15,3 1 3 16,6-1-2-16,5-4-1 16,-8 0 0-16,12 0 1 15,9 0-1-15,2 0 0 16,9-9 2-16,5-8-2 15,5-1 0-15,10-6 1 16,10 4-3-16,10 3 2 16,0 1-10-16,-2 1-25 15,0 8 3-15,-7 3 12 16,1 2-1-16,3 2 1 0,-4 0-8 16,-14 0 8-16,-11 0-14 15,-14 0 3-15,-15 2 11 16,-16 2-8-16,-14 0-23 15,-5-1 17-15,-15-3-10 16,-2 0-32-16,0 0-39 16</inkml:trace>
  <inkml:trace contextRef="#ctx0" brushRef="#br0" timeOffset="-3093.64">-605 6088 426 0,'0'0'41'16,"0"0"23"-16,0 0-32 16,0 0-19-16,0 0-13 15,0 0-10-15,32-20 10 16,26-8 11-16,16-2 12 15,9-2-10-15,-2-2-6 16,0 2 8-16,6-1-4 16,0-8-1-16,-1 0-1 15,4 1 3-15,3 0-7 16,-2-1 5-16,9 7-5 16,-10 1 5-16,3 7-8 0,-8 6-2 15,-12 4 0 1,-14 5 0-16,-4 2 0 0,-27 4 2 15,0 3-2-15,-15 2 0 16,-5 0 0-16,-3 0 1 16,-5 0-1-16,0 0 10 15,0 0 1-15,0 0 11 16,0 0 11-16,0 0-8 16,0 0-5-16,0 0-14 15,0 0 0-15,-5 0-6 16,-16 0-1-16,-16 0-15 15,1 0-48-15,-10 0-58 16,-18 0-54-16,-22 7-158 0</inkml:trace>
  <inkml:trace contextRef="#ctx0" brushRef="#br0" timeOffset="-2299.59">-545 6010 480 0,'0'0'0'0,"0"0"-6"16,0 0-41-16,0 0 47 16,0 0 5-16,0 0 18 15,200-103 17-15,-115 69-19 0,-2-5-10 16,13-3 14-1,-2 1-2-15,-1-1-9 0,1-1 6 16,-1 2-6-16,-3 7-3 16,4-2-2-16,-1 8 4 15,-25 1-9-15,0 3-4 16,-17 10 3-16,-20 6-1 16,-7-1 0-16,-11 9 8 15,-8 0-6-15,-5 0 9 16,0 0 14-16,0 0 7 15,0 0 7-15,0 0-12 16,0 0-3-16,0 0-13 16,0 0-3-16,0 0-4 0,0 0-4 15,0 0 2 1,0 0-2-16,0 0 1 0,0 0 3 16,0 0-3-16,0 0 4 15,0 0-5-15,0 0 0 16,0 0 3-16,0 0-3 15,0 0-2-15,0 0 2 16,0 0-2-16,0 0 2 16,0 0 1-16,0 0-2 15,0 0-1-15,0 0 0 16,0 0-2-16,0 0 0 16,0 0 4-16,0 0-1 15,0 0-1-15,0 0 0 0,0 0 0 16,0 0 0-16,0 0 1 15,0 0-1-15,0 0 0 16,0 0 0-16,0 0 1 16,0 0-1-16,0 0 0 15,0 0 0-15,0 0 0 16,0 0 0-16,0 0-2 16,0 0 2-16,0 0 4 15,0 0-4-15,0 0 0 16,0 0 0-16,0 0 1 15,0 0-2-15,0 0 0 0,0 0-1 16,0 0-5 0,0 0-26-16,0 0-11 15,0 0-29-15,0 0-27 0,0-11-47 16,0 2-140-16</inkml:trace>
  <inkml:trace contextRef="#ctx0" brushRef="#br0" timeOffset="-3551.42">-834 5935 459 0,'0'0'3'15,"0"0"-3"-15,0 0 1 16,0 0-1-16,0 0-11 15,0 0-15-15,6-8 26 16,52-12 3-16,16 1 2 16,8-3 6-16,8-6 9 15,2 3-13-15,12-9 2 0,6 6 9 16,2-6-8-16,3 3-4 16,-1 5-5-16,5 0 1 15,0 1 0-15,4 3-1 16,-5-1-1-16,-5 6 1 15,-20 3 2-15,-8 1-3 16,-21 1 2-16,-13 3-2 16,-12 3 4-16,-14 6 1 15,-12-4 5-15,-9 4 7 16,1 0 17-16,-5 0 22 16,0 0-2-16,0 0-6 15,0 0-2-15,0 0-18 0,0-3-2 16,-5 3-16-16,-12-4-9 15,-3 4-1-15,7 0-3 16,-14 0 1 0,-4 0-15-16,-1 0-29 0,-24 17-53 15,-7 11-15-15,-30 26-70 16,-15-5-108-16</inkml:trace>
  <inkml:trace contextRef="#ctx0" brushRef="#br0" timeOffset="2007.47">-4018 5337 428 0,'83'108'37'15,"-83"-108"-28"-15,0 0 69 16,0 0-34-16,3 0-20 16,-3 3-16-16,0-3-7 15,0 0-1-15,0 0 0 16,0 0-4-16,0 0-1 16,0 6-16-16,0-6-24 15,4 0-44-15,-4 0-23 16,0 0 7-16,4 0 10 0,-4 0 15 15</inkml:trace>
  <inkml:trace contextRef="#ctx0" brushRef="#br0" timeOffset="1745.53">-4018 5337 330 0,'0'0'77'0,"0"0"-8"16,0 0 9-16,0 0-28 15,0 0-12-15,0 0-25 16,-26 27-13-16,22-12-2 16,-7 9-7-16,7 3-61 15,-2 12-68-15,-7-9-119 16</inkml:trace>
  <inkml:trace contextRef="#ctx0" brushRef="#br0" timeOffset="1264.72">-3935 5351 238 0,'0'0'0'0,"0"0"-56"15,0 0-59-15</inkml:trace>
  <inkml:trace contextRef="#ctx0" brushRef="#br0" timeOffset="61619.7">-5336 8714 381 0,'0'0'363'15,"0"0"-315"-15,0 0 4 16,0 0 30-16,0 0-45 16,0 0-6-16,-34 0-7 15,31 0-7-15,3 0-12 16,0 0 2-16,0 0-7 15,0 20-1-15,0 31 1 16,0 23 1-16,19 23 7 16,3 10-1-16,0 4-5 15,7-1 1-15,-3 8 1 16,-2-8-1-16,7-7-2 16,-12-17 2-16,8-12-3 0,-9-12 0 15,-4-18 0 1,-2-10 4-16,-1-20-3 0,-6 0-1 15,-1-9 0-15,-4-5-2 16,0 0 4-16,0 0-1 16,0 0-1-16,0 0-3 15,0 0 3-15,0 0 0 16,0 0-9-16,0 0-34 16,0 0-8-16,0 0-5 15,13 0-95-15,0-24-91 16,0-9-30-16</inkml:trace>
  <inkml:trace contextRef="#ctx0" brushRef="#br0" timeOffset="62212.13">-4822 8681 483 0,'0'0'91'16,"0"0"16"-16,0 0-10 15,0 0-27-15,0 0-25 0,0 0-10 16,-4-4-13-16,4 4 0 15,0 0-1-15,-4 0-2 16,4 0-6-16,0 0-1 16,0 0-4-16,0 0-7 15,0 16 0-15,0 28 2 16,0 18-1-16,13 16 3 16,6 1 0-16,4 4 5 15,-6 10-7-15,1 10 0 16,1-2 0-16,8 0-1 15,-9-3 1-15,0-14-2 16,6 2 5-16,-16-5-6 0,10-6 2 16,-8-12-1-16,4-17 2 15,-5-17-3-15,-5-11 0 16,-4-4-1-16,5-11 2 16,-5-3-1-16,4 3 0 15,-4-3 1-15,0 0-1 16,0 0 1-16,0 0-1 15,0 0 0-15,0 0 0 16,0 0-1-16,0 0-1 16,0 0-18-16,0 0-23 15,9 0-25-15,4 0-34 16,7 0-61-16,2-20-54 16,0-18-126-16</inkml:trace>
  <inkml:trace contextRef="#ctx0" brushRef="#br0" timeOffset="63336.28">-3919 8747 313 0,'0'0'83'16,"0"0"-19"-16,0 0 42 16,0 0-50-16,0 0-11 15,0 0 0-15,0 0 1 16,0 0 6-16,0 0-7 0,0 0 0 16,0 0-8-1,0 0-22-15,0 0 11 0,0 0-9 16,0 0-3-16,0 0 7 15,0 0-9-15,0 0-9 16,0 0 11-16,0 0-7 16,0 0-5-16,0 0 9 15,0 0-11-15,-5 0 5 16,1 0 0-16,4 0-3 16,-4 0-2-16,4 0 3 15,-5 0-1-15,0 0-1 16,-1 5 0-16,-7 4 0 15,8 6-1-15,-3-2 1 16,-1-3-2-16,5-2 4 0,-5 1 1 16,4 0-4-16,-6 5 1 15,-1 6 1-15,2 3-2 16,-7 5 0 0,8 3 0-16,-7 7 3 0,3-6-4 15,0 14 2-15,4 1-1 16,1 5 0-16,3 3 0 15,5 8 0-15,0-1-5 16,0 4 4-16,0-11 1 16,0 4 0-16,22 1-2 15,11-13 2-15,2 3 0 16,-2-22-8-16,7 0 1 16,2-9 4-16,-2-5 0 15,5-9 0-15,-3-5-17 16,-2 0 15-16,6 0 1 0,5-9-3 15,-9-20 3-15,-2-2 4 16,-3-9-2-16,-10-3 7 16,1-5-7-16,-6-3 5 15,-9-4-3-15,0 5 2 16,-8-2-2-16,-5-3 0 16,0 0 4-16,0-2 4 15,0 5 1-15,-1 2-2 16,-16 10 1-16,4 1-6 15,-5 7 4-15,2 9 4 0,-1-5-3 16,-5 4 0 0,-3 7-2-16,4-1 1 0,-6-2-1 15,-6 2 1-15,3 9-2 16,-8-6-2-16,3 6-2 16,6 0-2-16,-6 9 2 15,2 0 0-15,2 0-2 16,7 0 2-16,11 0 0 15,-5 0-5-15,5 0 3 16,3 0-10-16,4 0-4 16,2 9-14-16,4 11-17 15,0 8-28-15,0 7-1 16,0-7-49-16,10-9-39 16,18-6-196-16</inkml:trace>
  <inkml:trace contextRef="#ctx0" brushRef="#br0" timeOffset="65622.78">-5956 9136 349 0,'0'0'93'16,"0"0"-4"-16,0 0 11 15,0 0-19-15,0 0-24 16,0 0-9-16,-69-15-2 0,60 15-3 16,-13 0-18-16,9 0 3 15,-12 0-16-15,-1 0 12 16,5 11-3-16,-4 13-16 16,-1-1 8-16,-2 7-10 15,9 4-1-15,-2 7 4 16,0 0-4-16,8 12-2 15,9 6 1-15,4 1-1 16,0 10 0-16,0 0 0 16,0-6 0-16,13 6 0 15,16 0 0-15,-3-2 0 16,3 2 0-16,2-9 0 16,-2-1 2-16,1 0-2 0,-4-10 3 15,7-6-9 1,-2-9 5-16,2-5-1 0,-5-7-10 15,8-10-2-15,-10-5 3 16,3-5-6-16,2-3 9 16,-2 0 6-16,-3 0-7 15,0-16 9-15,3-15 0 16,-7-4 2-16,7-5-2 16,-8-3 1-16,-2-3-1 15,9 0 3-15,-15-1 1 16,4-1-3-16,-8 4 0 15,7-6 9-15,-12 11 2 16,1-1 4-16,-5-2-3 16,0 1 5-16,0-5-6 0,0-6 6 15,-5 7-5-15,-18-11 1 16,-4 4-4-16,-10-5 4 16,1 9-7-16,-6-9 1 15,-4 10-3-15,2 6 0 16,-7-1 3-16,-4 10-4 15,0 5-2-15,0 7-1 16,3 5 4-16,1 6-5 16,0 1 0-16,11 8 0 15,12-4 0-15,2 4-5 16,10 0 2-16,7 0-1 16,-4 0-8-16,9 0-21 15,4 28-20-15,0 23-42 0,0 13-45 16,0 1-159-16</inkml:trace>
  <inkml:trace contextRef="#ctx0" brushRef="#br0" timeOffset="89282.32">2214 8256 10 0,'0'0'41'15,"0"0"-5"-15,0 0 2 16,0 0-16-16,0 0-3 15,0 0-6-15,0 0-1 16,0 6 0-16,0-6-4 16,-6 0 3-16,6 0 0 15,0 0 0-15,0 0 2 16,0 0 4-16,0 0 2 16,0 0-13-16,0 0 7 0,0 4-13 15,0-4 2-15,0 0 2 16,0 0-3-16,0 0 3 15,0 0-1-15,0 0-3 16,0 0 10-16,0 0 3 16,0 0-5-16,0 0 0 15,-2 3 8-15,2-3 1 16,0 0 2-16,0 0 5 16,0 0-12-16,0 0 3 15,0 0-5-15,0 0-1 16,0 0-2-16,0 0-5 15,0 0 8-15,0 0-7 16,0 0 12-16,0 0-5 0,0 0 2 16,0 0 1-16,0 0 0 15,0 0-3-15,0 0 8 16,0 0-7-16,0 0-6 16,0 0 13-16,0 0-10 15,-4 0 0-15,4 0 0 16,0 0 0-16,0 0 4 15,0 0-10-15,0 0 6 16,0 0 1-16,0 0-3 16,0 0-3-16,0 0 3 15,0 0-2-15,0 0 1 16,0 0-5-16,0 0 0 0,0 0 2 16,0 0 0-16,0 0-2 15,0 0 0-15,0 0-1 16,0 0 1-16,0 0-2 15,0 0-11-15,-4 13-55 16,-12 2-93-16</inkml:trace>
  <inkml:trace contextRef="#ctx0" brushRef="#br0" timeOffset="89586.5">2090 8313 250 0,'0'0'87'0,"0"0"-43"16,0 0 41-16,0 0-43 16,0 0-30-16,0 0-12 15,0 0-6-15,0 0-14 16,0 13-60-16,0 22 9 16,0 4-87-16</inkml:trace>
  <inkml:trace contextRef="#ctx0" brushRef="#br0" timeOffset="92151.02">2044 8385 225 0,'0'0'17'15,"0"0"-17"-15,0 0-53 16,0 0-98-16</inkml:trace>
  <inkml:trace contextRef="#ctx0" brushRef="#br0" timeOffset="74683.48">2827 7977 351 0,'0'0'41'0,"0"0"19"16,0 0 34-16,0 0-51 16,0 0-10-16,0 0 10 15,0 0-18-15,4 15-1 0,1-15-2 16,-5 0-5 0,1 6 8-16,-1-6-7 0,0 0-4 15,0 2 6-15,0-2 2 16,0 0-9-16,0 0-1 15,0 0-11-15,0 0 5 16,0 0-6-16,0 0 0 16,0 0-21-16,0 0-53 15,-6 0-109-15</inkml:trace>
  <inkml:trace contextRef="#ctx0" brushRef="#br0" timeOffset="64341.06">-3077 8299 432 0,'0'0'87'15,"0"0"-2"-15,0 0 37 16,0 0-54-16,0 0-16 16,0 0-2-16,0-17-13 15,0 17-6-15,0 0-5 16,0-3 15-16,0 3-14 16,0 0-5-16,0 0-12 15,0 0 6-15,0 0-5 16,0 0-7-16,0 0 4 0,0 0-6 15,0 0-1-15,0 0-1 16,0 0 1-16,0 0-1 16,0 0-3-16,0 0 2 15,0 0 2-15,0 0-3 16,0 0 2-16,0 0-6 16,0 0 6-16,0 0-1 15,0 0 1-15,0 0 4 16,0 0-4-16,0 0-4 15,0 0 4-15,0 0 0 16,0 0 0-16,0 0 0 16,0 0 4-16,0 0-4 0,0 0 1 15,0 0-1 1,0 0 0-16,0 0-5 0,0 0 5 16,0 0 0-16,0 0 0 15,0 3 1-15,0-3-2 16,0 0 6-16,0 0-4 15,0 3-1-15,0-3-5 16,0 5 5-16,0-2 1 16,0 1-1-16,0 2-1 15,0 4 1-15,0-1 0 16,0 9 0-16,9 9 1 16,4 2-1-16,5 13 0 15,-2 3-1-15,5 13 1 0,5 0 0 16,-1 13 0-1,1 6-5-15,8 7-5 0,-2 9 9 16,4-1-2-16,-4 9 4 16,0-7-7-16,-5-3 6 15,5-7 0-15,-10-9 1 16,0-1 4-16,-6-18-8 16,1-4 3-16,-8-17 0 15,-1-15 1-15,-3-17 0 16,-4 1 0-16,-1-4-1 15,0 0 2-15,0 0-2 16,0 0 5-16,0 0 1 0,0 0-6 16,0 0-2-1,0 0 0-15,0 0-10 0,0 0-17 16,0 0-24-16,-1 0-80 16,-43 0-161-16</inkml:trace>
  <inkml:trace contextRef="#ctx0" brushRef="#br0" timeOffset="90092.13">-2544 9841 302 0,'0'0'0'0,"0"0"-2"15,0 0-17-15,0 0-6 16,0 0-7-16,0 0-10 16,29 23-126-16</inkml:trace>
  <inkml:trace contextRef="#ctx0" brushRef="#br0" timeOffset="75253.71">-2447 9345 280 0,'0'0'77'0,"0"0"-70"16,0 0 12-16,0 0-8 15,0 0-11-15,0 0-32 16,17 19-18-16,-8 0-106 15</inkml:trace>
  <inkml:trace contextRef="#ctx0" brushRef="#br0" timeOffset="59997.52">-1587 8134 455 0,'0'0'124'0,"0"0"-106"16,0 0 100-16,0 0-46 15,0 0-3-15,0 0-7 16,-141-58-30-16,137 58-3 16,0 0 6-16,-3 0-15 15,-1 0-10-15,-6 0 4 16,-4 37-8-16,-18 31-2 15,0 24 0-15,-2 13 0 16,-8 14 7-16,2-3 5 0,4 8-4 16,-3 2-1-16,3-5-2 15,-2-15 3-15,7-4-9 16,3-14 2-16,5 0 3 16,-5-15-2-16,4-17-4 15,15-17 4-15,3-22-5 16,5-11 5-16,5-6-3 15,0 0 0-15,0 0 0 16,0 0 1-16,0 0-4 16,0 0-4-16,0 0 3 15,0 0 1-15,0 0-21 16,0 8-24-16,0 7-10 16,0 6-26-16,15-5-30 0,-15-12-183 15</inkml:trace>
  <inkml:trace contextRef="#ctx0" brushRef="#br0" timeOffset="59532.71">-2135 8251 956 0,'0'0'0'0,"0"0"0"0,0 0 7 15,0 0 42-15,0 0-13 16,0 0 3-16,0 0-25 15,-103 0 3-15,103 0-9 16,0 0-3-16,0 0 0 16,0 0-5-16,4 0 0 15,27 0 0-15,19 5 2 16,10 32-2-16,14 10 8 16,17 9 2-16,4-1-8 15,10 4 5-15,-6-1 3 16,7-3-10-16,-7-8 6 15,-7-3-5-15,-19-11 2 16,-18-4-3-16,-4-7 0 16,-21-9-1-16,-6-2 1 0,-10-2 0 15,-5-9-3-15,-5 0 2 16,-4 0 1-16,0 0 1 16,0 0-1-16,0 0-17 15,0 0-7-15,0 4 0 16,0 0-17-16,0-1-10 15,-17 4-21-15,-17-1-97 16,-12-6-53-16,7 0-166 16</inkml:trace>
  <inkml:trace contextRef="#ctx0" brushRef="#br0" timeOffset="45135">-537 7644 716 0,'0'0'6'0,"0"0"24"16,0 0 43-16,0 0-14 16,0 0-28-16,0 0-16 0,-151 41-4 15,124 24 0 1,-9 24 0-16,8 18 7 0,-2 12-3 16,1 3 4-16,11-10-8 15,9-2-4-15,9-18-6 16,0-13 8-1,0-13-9-15,9-19-4 0,22-8 4 16,11-15-6-16,-5-4 4 16,3-16 0-16,6-4 1 15,-7 0-7-15,8-15-2 16,-1-26 10-16,-10-13-4 16,0-8 4-16,-8-2 1 15,-5-14-1-15,-14-3-1 16,0 5 1-16,-9-5 1 15,0 1 4-15,-5 8-3 0,-35 7 1 16,3 4 4-16,-9 13-4 16,-5 13 7-16,8 11 0 15,-4 11-7-15,7 3-3 16,12 6 4-16,6 0-3 16,6 4-2-16,8 0-5 15,8 0-8-15,0 0-33 16,0 0-21-16,0 26-118 15,0-1-36-15</inkml:trace>
  <inkml:trace contextRef="#ctx0" brushRef="#br0" timeOffset="45467.13">-255 7621 611 0,'0'0'64'0,"0"0"-5"15,0 0 28-15,0 0-60 16,0 0-12-16,0 0 0 16,4 112 20-16,0-38-5 15,-4 4-5-15,0 11-7 16,0-5-1-16,0 6-8 15,5-6-3-15,-1-3-6 0,-2-9 1 16,2-8-1-16,2-20 0 16,-2-13-1-16,0-11-16 15,5-6-25-15,0-5-21 16,-1-9-77-16,7 0-41 16,4-23-111-16</inkml:trace>
  <inkml:trace contextRef="#ctx0" brushRef="#br0" timeOffset="45830.59">91 7483 595 0,'0'0'115'15,"0"0"6"-15,0 0-26 16,0 0-62-16,0 0 0 15,0 0-13-15,0 15-15 16,0 36 0-16,0 18 6 16,0 15-6-16,0 2 4 15,0 2-5-15,0 0-1 16,0 4 1-16,0 5-4 16,0 6 6-16,0-15-4 0,0-13-2 15,0-19 4 1,0-17-4-16,0-5-3 0,0-2 3 15,0-14 0-15,0-12-3 16,0-2-8-16,6-4-10 16,-6 0-15-16,9 0-12 15,0 0-29-15,9 0-45 16,10-28-31-16,-2-19-201 16</inkml:trace>
  <inkml:trace contextRef="#ctx0" brushRef="#br0" timeOffset="46364.75">907 7696 492 0,'0'0'100'16,"0"0"20"-16,0 0-35 16,0 0-20-16,0 0-26 15,0 0-21-15,-128 15-9 16,97 28-1-16,4 15 1 16,4 2 3-16,5 4-1 15,7 0-10-15,11-6 2 0,0 5-2 16,0 3-1-16,4-6 0 15,25 2 1-15,6-4-1 16,-2-7-2-16,-7-18 2 16,12-1-3-16,-6-9-2 15,4-12 4-15,6-4-8 16,-10-7 7-16,0 0-5 16,3-10 4-16,3-42 3 15,-8-5 4-15,3-18 0 16,-15-8 0-16,-8 0-4 15,-10-5 10-15,0 0 0 16,0 2 9-16,-23 14-6 16,-15 8 3-16,-16 13 7 0,1 14-1 15,-2 8-19 1,-5 16 5-16,1-2-8 0,-5 15-4 16,-9 0-13-16,1 0-35 15,-28 0-61-15,-19-3-105 16</inkml:trace>
  <inkml:trace contextRef="#ctx0" brushRef="#br0" timeOffset="53767.07">1435 7400 35 0,'0'0'293'0,"0"0"-274"15,0 0 26-15,0 0 45 16,0 0-19-16,0 0-21 15,-42-39 7-15,42 39 4 16,-5-4-11-16,1 4-7 16,-1-4-3-16,1 4 5 15,0-4-13-15,4 1-11 0,0 3 1 16,0 0-1-16,0 0-1 16,0 0-8-16,0 0-4 15,0 0-5-15,0 0-3 16,0 0 0-16,0 0-9 15,0 28 5-15,0 25 3 16,8 15 1-16,14 11 4 16,-4 1-1-16,2 3-1 15,-3 0-1-15,-6 2 0 16,4 8-1-16,-9-9 0 16,9-5 0-16,-7-8 0 15,-3-13 4-15,-5-8-4 0,0-18 1 16,0-8-4-1,0-15 5-15,0 0-4 0,0-5 4 16,0-3-4-16,0-1 3 16,0 4-1-16,0 0 2 15,0-4 2-15,0 4-4 16,0-4-6-16,0 0 2 16,0 0-5-16,0 0-6 15,0 0-24-15,0 0-1 16,0 0-37-16,0-12-62 15,13-22-73-15,0-7-181 16</inkml:trace>
  <inkml:trace contextRef="#ctx0" brushRef="#br0" timeOffset="54367.47">1947 7163 391 0,'0'0'58'15,"0"0"19"-15,0 0 24 16,0 0-41-16,0 0-14 16,0 0-2-16,0 0-5 15,0-5-2-15,0 5-7 16,0 0-7-16,0 0-11 16,0 0-3-16,0 0-9 15,0 18-5-15,7 19 5 16,6 27 0-16,0 2 13 15,0 5-9-15,2 10 6 16,-1 3-6-16,-1-5 5 16,-4 0 0-16,0-5-8 15,-4-9 0-15,8 5 1 0,-5-15 0 16,3 0 3-16,-2-16-5 16,-9-8 2-16,0-7-3 15,4 0 3-15,-4-11-2 16,0-12 0-16,5 3 2 15,-5 0-2-15,4 0 0 16,-4-4 0-16,0 0 2 16,1 0-2-16,-1 0-3 15,0 0-2-15,0 0 2 16,0 0-8-16,0 0-20 16,5 0-5-16,4 0-35 15,2 0-59-15,5-32-76 16,6-10 1-16</inkml:trace>
  <inkml:trace contextRef="#ctx0" brushRef="#br0" timeOffset="-213452.78">2563 8313 396 0,'0'0'124'0,"0"0"7"0,0 0-36 15,0 0-24-15,0 0-6 16,0 0-20-16,0 0-6 15,0 0-12-15,0 0-1 16,0 0-10-16,0 0-11 16,0 0-5-16,0 17-3 15,0 20 3-15,19 5 6 16,13-2-3-16,-5-6-3 16,5 3 5-16,0-9-4 15,5 0-1-15,-3-6 0 0,4-12-5 16,-2 0 5-1,5-5 0-15,-3-5 4 0,-6 0-4 16,-1 0 1-16,-7-5 0 16,-3-18 1-16,3-5-1 15,-7-15 7-15,2 2-3 16,4 3-3-16,-10 2-1 16,6-1 3-16,-3 5-4 15,0 1 2-15,-3 4-2 16,6 11-2-16,-3-3 1 15,4 4 1-15,3 2 0 16,-1 12-1-16,6-7-2 16,-1 8 3-16,5 0-2 15,0 0 0-15,0 0-3 16,0 5 5-16,4 12 0 0,-10 2-1 16,-3 3 1-16,1-13 0 15,-16-1 0-15,1-1-3 16,-5-7 3-16,-4 2 0 15,2-2 2-15,-2 0 2 16,0 0-3-16,0 0 2 16,0 0-1-16,4 0 0 15,-4 0-1-15,0 0 1 16,5-2 5-16,-1-22-6 16,3-11 3-16,9 2-4 15,-7 5-2-15,5 12 2 16,2-5 1-16,5 3-1 0,-8 5-3 15,8 3 2-15,4 2 0 16,6-1-2-16,2-2-1 16,-3 5 2-16,12 6-4 15,-14 0 5-15,4 0 1 16,0 0-1-16,-10 0-3 16,9 0 4-16,-4 4-5 15,-7-2 5-15,-3 3-2 16,1-5 2-16,-8 0 0 15,9 0-1-15,-11 0 0 16,5 0 0-16,6 0 1 16,5 0 0-16,3-20 1 15,4-11-1-15,-7 4 2 0,1-7-1 16,-5 6-1-16,-11 10 0 16,0 5 1-16,-5 3 5 15,-4 0-2-15,4-3 7 16,-4 0-2-16,0-7 5 15,0 6-8-15,0-4 10 16,0-1-10-16,0-1-3 16,0 6 5-16,0 2-6 15,0 3 8-15,0 5-5 16,-4-2 6-16,4-2 0 16,-4 4-4-16,-1-1 2 15,5 1 2-15,-4-2 2 16,0 6-6-16,4-5 0 0,0 5 2 15,0 0-4-15,0 0 0 16,0 0-2-16,0 0-2 16,0 0-1-16,0 0 0 15,0 0-1-15,0 0 2 16,-5 0-2-16,5 0 1 16,0 0 0-16,0 0 0 15,0 0 1-15,0 0-2 16,0 0 1-16,0 0 0 15,0 0 1-15,0 0-1 16,0 0 1-16,0 0 0 16,0 0 2-16,0 0-3 15,0 0 0-15,0 0 0 16,0 0 0-16,-6 0 0 0,6 0 0 16,0 0-1-1,0 0 2-15,0 0-1 0,0 0 0 16,0 0 1-16,0 0 0 15,0 0-2-15,0 0 2 16,0 0-1-16,0 0 0 16,0 0 2-16,0 0-2 15,0 0 2-15,0 0-2 16,0 0-1-16,0 0 1 16,0 0 0-16,0 0-1 15,0 0 1-15,0 0-1 16,0 0 0-16,0 0-4 0,0 0-12 15,0 0-32-15,0 0-12 16,0 0-22-16,0 11-70 16,0 6-237-16</inkml:trace>
  <inkml:trace contextRef="#ctx0" brushRef="#br0" timeOffset="54957.98">2537 7041 463 0,'0'0'53'15,"0"0"21"-15,0 0 37 16,0 0-68-16,0 0-7 16,0 0 3-16,0-4-6 15,0 4-12-15,0 0 8 16,0 0-12-16,0 0-11 15,0 0-6-15,0 10-3 16,0 18 3-16,4 12 10 16,5 3-1-16,0 12-2 15,-5 1-4-15,5 10 4 16,1 7-2-16,3-2 2 16,2 6 4-16,-7-8-5 0,5 8-3 15,-3-11 1-15,2 0-2 16,-3-1 4-16,-2-5-3 15,2-8-3-15,-1-5-2 16,-3-6 2-16,-4-6 0 16,4-5 7-16,-5-17-7 15,0-2 2-15,0-3-2 16,0-8 1-16,0 4 2 16,0 0-2-16,0-4 11 15,0 0 1-15,0 0-5 16,0 0-3-16,0 0-5 15,0 0 2-15,0 1 0 16,0-1-2-16,0 0-1 16,0 0-4-16,0 0 2 0,0 0-23 15,0 0-18-15,0 10-19 16,0-7-91-16,-15-2-203 16</inkml:trace>
  <inkml:trace contextRef="#ctx0" brushRef="#br0" timeOffset="-160647.44">2992 7992 11 0,'0'0'45'0,"0"0"-23"16,0 0 9-16,0 0-22 15,0 0-9-15,0 0 0 16,5-4-1-16,-5 4 1 16,0 0 0-16,0 0 1 15,0-1 4-15,0 1 15 0,0 0-4 16,0 0-12-16,0 0-4 16,4-6-16-16,-4 6-69 15</inkml:trace>
  <inkml:trace contextRef="#ctx0" brushRef="#br0" timeOffset="214071.39">2669 6328 520 0,'0'0'90'16,"0"0"2"-16,0 0-31 15,0 0 0-15,0 0-30 16,0 0-22-16,17-4-4 16,-6 4-5-16,9 0 1 15,5 4 2-15,1 26 6 16,11-3 5-16,-5 12 0 16,5 5 8-16,2 11-13 15,0 8 9-15,-4 5-5 16,1 5-1-16,2 6-9 0,-4 9 1 15,0 8-1 1,-7 17 0-16,5 7-2 0,0 6 3 16,-4-1-1-16,4-2 0 15,-6-5 1-15,6-9-2 16,-18-10-1-16,7-2 2 16,-1-8-2-16,-6-2 1 15,-1-10 4-15,-5-10-4 16,0-7 0-16,0-5 2 15,-4-9 1-15,-4-6-4 16,0-13 1-16,0-10 0 16,0 2 1-16,0-5-1 15,0-5 2-15,0 6-3 16,0-6-1-16,0 3 0 0,0-5 1 16,0 0 0-16,0-3-1 15,0-4 1-15,0 2 2 16,0-2-2-16,0 0-1 15,0 4 0-15,0-4 0 16,0 0 0-16,0 0-2 16,0 6-23-16,0-2-47 15,0 9-19-15,0-9-103 16,0-4-354-16</inkml:trace>
  <inkml:trace contextRef="#ctx0" brushRef="#br0" timeOffset="213376.52">3555 6977 321 0,'0'0'92'0,"0"0"39"15,0 0-37-15,0 0-6 16,0 0-12-16,0 0-58 16,0 0-10-16,0-18 3 15,0 18 0-15,0 0 0 16,0 0 5-16,0 0 6 15,0 0 4-15,0 0-12 16,0 0-4-16,0 0 4 16,0 0 2-16,0 0 2 15,0 0 2-15,0 0 2 16,0 0-6-16,0 0-4 0,0 0 0 16,-4 7-4-16,-12 8-6 15,1-1 2-15,-5 1-4 16,0 9 0-16,1-2 1 15,-6 16 0-15,1-7-2 16,9 2 0-16,2 13 1 16,-1-3 1-16,1 1-1 15,7 4 0-15,-3-13 1 16,9 3-1-16,0-6-2 16,0 7 2-16,0 0-7 0,0 5 7 15,10 2 0 1,11 4 0-16,-1-6-1 0,-1 0 1 15,-3-6 0-15,4 4 0 16,-3-1-1-16,1-10 0 16,1 0 1-16,8-4-1 15,-9 1 1-15,5-5 0 16,-4-5-3-16,2 4-2 16,-2-8 4-16,4-3-1 15,1 4 1-15,3-15 2 16,-4 0 0-16,11 0-1 15,-4 0 1-15,11-26-2 16,-2-10 2-16,-1-6 2 16,-2-3-1-16,-8-6 0 15,-5 3-1-15,-3-7 1 0,-4 8-1 16,-3-11 2 0,-3-4-3-16,-7-3 1 0,-3 7 0 15,0-8-1-15,0 4 9 16,0 3-5-16,-22-1 5 15,-14-2-4-15,-7 4 2 16,-5 11-5-16,-3 10-1 16,-4 7 0-16,4 15-2 15,8 8 1-15,1 2 0 16,8 5-7-16,12 0 5 16,5 0-20-16,-6 0-13 15,8 0-35-15,-9 5-27 0,-7 6-172 16,-8-11-355-1</inkml:trace>
  <inkml:trace contextRef="#ctx0" brushRef="#br0" timeOffset="159752.5">-2319 10759 492 0,'0'0'132'0,"0"0"-30"16,0 0 22-16,0 0-53 16,0 0-50-16,0 0-1 15,0 0-8-15,0 8-7 16,8 26-2-16,10 16 16 0,-4 9-5 15,9 5-2-15,-5 6-10 16,-1 5 6-16,1 0-6 16,2 3 2-16,-3-13-4 15,1 0 0-15,-4-8 0 16,5-17 0-16,-10-9 0 16,0-10-10-16,-5-7-8 15,-4-10-26-15,4 6-33 16,-4-10-99-16,0 0-231 15</inkml:trace>
  <inkml:trace contextRef="#ctx0" brushRef="#br0" timeOffset="159398.54">-3021 11337 359 0,'0'0'196'0,"0"0"-80"15,0 0-3-15,0 0-41 16,0 0-22-16,0 0-20 16,-5 0-8-16,-6 0-13 15,-1 38 2-15,-2 12-8 0,5 6-3 16,4 1 2-16,5-3 4 16,0 2-5-16,0-10-1 15,0 1-1-15,0-10-4 16,22 0 5-1,-9-6-1-15,12-2-2 0,1-7-4 16,-1-4 6-16,5-8-5 16,-7-4-8-16,14-6 1 15,-18 0-8-15,17 0 12 16,-13-13 8-16,13-21 1 16,-5-13 0-16,-7 2 1 15,-2-6 0-15,-9 0 4 16,0 0-5-16,-8 0 1 15,-5 4 5-15,0 1 0 0,0-1 11 16,0 1-2-16,-18 9-1 16,-12-5 4-16,1 15 3 15,-6 3-12-15,2 1 6 16,-2 9-8-16,1 1-3 16,8 12-4-16,6 1-1 15,7 0 1-15,4 0-5 16,5 0-5-16,4 0-32 15,0 14-27-15,0 10-94 16,0 4-59-16</inkml:trace>
  <inkml:trace contextRef="#ctx0" brushRef="#br0" timeOffset="158845.02">-3510 11207 268 0,'0'0'320'0,"0"0"-223"16,0 0-2-16,0 0-15 16,0 0-48-16,0 0-8 15,13-5-10-15,-9 5-8 0,3 10-5 16,2 31 4 0,9 12 9-16,-5 6 3 0,0 1-6 15,3 1-4-15,-3 0 3 16,0-7-8-16,0-3-1 15,1-4-1-15,1 3 0 16,-2-13 0-16,0 1 0 16,-3-10 0-16,-1-1-6 15,5-4-20-15,-5-7 0 16,4-3-56-16,4 1-56 16,1-14-90-16,-7 0 10 15</inkml:trace>
  <inkml:trace contextRef="#ctx0" brushRef="#br0" timeOffset="160186.44">-1314 10693 648 0,'0'0'33'0,"0"0"102"0,0 0-31 16,0 0-35-1,0 0-36-15,0 0-20 0,-55-5-13 16,55 5 0-16,10 0-8 16,39 24 8-16,11 14 4 15,9 3-4-15,2 0 0 16,8 7 3-16,3-5-2 16,4-3 1-16,-3-1-1 15,-1-1-1-15,0-10-1 16,-14 1-1-16,-9-11 0 15,-20-6-1-15,-1-6-13 16,-16 0-21-16,-12-2 3 16,5 3-36-16,-7-3-39 15,-8-4-34-15,0 0-109 0</inkml:trace>
  <inkml:trace contextRef="#ctx0" brushRef="#br0" timeOffset="160650.2">-654 10597 559 0,'0'0'114'0,"0"0"-4"15,0 0 4-15,0 0-60 16,0 0-37-16,0 0 6 0,-13 0-16 15,8 4-2 1,1 41-3-16,4 17 2 0,-9 17 5 16,1 3 0-16,3 10-7 15,-9 2 3-15,1-2-2 16,-2 1-3-16,2-10 5 16,-6-8-6-16,5-20 3 15,5-9-3-15,0-15 2 16,9-10 3-16,-4-7-4 15,4-10 0-15,-4 1-4 16,4-5 8-16,0 0-4 16,0 0 0-16,0 0-3 15,0 0 3-15,0 0 1 0,0 0 0 16,0 0-2-16,0 0 1 16,0 0 0-16,0 0 0 15,0 0-4-15,0 0-2 16,0 0-38-16,0 0-18 15,0 0-72 1,0 0-17-16,8 0-283 0</inkml:trace>
  <inkml:trace contextRef="#ctx0" brushRef="#br0" timeOffset="158078.76">-4721 11694 587 0,'0'0'21'15,"0"0"14"-15,0 0 11 16,0 0 5-16,0 0-19 16,0 0-3-16,0 0 1 15,-141 79-10-15,113-52 1 16,-8 5 10-16,13 2-15 16,-15 11-9-16,12 6 5 15,4 6 21-15,2 2-22 16,16-2-3-16,-1 1-6 15,5-5 0-15,0-4-1 0,5-5-2 16,19-7 1-16,2-1-1 16,12-12 0-16,6-1 0 15,6-8-3-15,1-2-2 16,0-6 5-16,1-7 0 16,-1 0 1-16,4 0 0 15,-4-20-4-15,0-18 9 16,-4-9-3-16,-5 4 0 15,-8-8 1-15,-8-3 0 16,-3-1-2-16,0 2 1 16,-18-1 7-16,-5 7-2 15,0 5-1-15,0 1 7 0,-9 7 5 16,-24-2-10-16,-12 0-3 16,-5 8 3-16,0 9 4 15,-6 1-10-15,-3 5 1 16,4 10-3-16,6-1 0 15,4 4 3-15,16 0-3 16,11 0-1-16,5 0-1 16,13 0-11-16,0 0-33 15,0 0-47-15,13 24-82 16,25 3-8-16</inkml:trace>
  <inkml:trace contextRef="#ctx0" brushRef="#br0" timeOffset="158476.24">-3953 11468 534 0,'0'0'90'0,"0"0"18"16,0 0 6-16,0 0-45 16,0 0-46-16,0 0-8 15,0 4-7-15,0 14-6 16,11 19-2-16,7 15 5 0,4 8 9 16,-3 0-6-16,4 10 4 15,-1-7-9-15,-8-5 2 16,10-3 0-16,-7-5-5 15,0-13 0-15,-8-5 6 16,7-17-6-16,-12 0 0 16,5-12-5-16,-4 1 5 15,-1-4-2-15,0 0-25 16,5 0-6-16,-5 0-13 16,1 0-59-16,-1 0-91 15,-4-23-236-15</inkml:trace>
  <inkml:trace contextRef="#ctx0" brushRef="#br0" timeOffset="-178136.11">-3541 12246 232 0,'0'0'216'0,"0"0"-190"16,0 0 22-16,0 0 61 15,0 0-31-15,0 0-37 16,26-5-8-16,-26 0-12 16,5 5-6-16,-5 0-12 15,1 0-3-15,6 0-1 16,2 0-42-16,16 0-63 16,1 0-7-16,-1 0-86 15,1 0-138-15</inkml:trace>
  <inkml:trace contextRef="#ctx0" brushRef="#br0" timeOffset="202159.29">-3068 11935 281 0,'0'0'69'0,"0"0"-25"15,0 0 10-15,0 0 9 16,0 0-18-16,0 0-15 16,13-10-6-16,-13 10 3 15,0 0-5-15,0 0-14 16,0 0-6-16,6 0-2 15,6 0-59-15,12 0-35 16,7 0-66-16,11 24-124 16</inkml:trace>
  <inkml:trace contextRef="#ctx0" brushRef="#br0" timeOffset="-177882.04">-3021 12064 330 0,'0'0'112'0,"0"0"-74"16,0 0 40-16,0 0 3 15,0 0-36-15,0 0-23 16,0 0-22-16,0 0 0 16,0 0 0-16,4 0-69 0,9 0-48 15,0 0 36 1,-7 10-82-16</inkml:trace>
  <inkml:trace contextRef="#ctx0" brushRef="#br0" timeOffset="195107">-2238 10342 532 0,'0'0'13'15,"0"0"25"-15,0 0-1 16,0 0 23-16,0 0-1 15,0 0-10-15,0 0 7 16,-170-23-19-16,131 17-9 16,-3 2 0-16,1-1-16 15,5 1 16-15,-2 4-2 0,-1 0-8 16,-3 0-9-16,-13 0-2 16,-4 0-1-16,-5 0-1 15,4 13 9-15,1 2-7 16,-4 7-2-16,-5-2-3 15,-1-3 1-15,2 3 5 16,-3-2-2-16,-2 4-2 16,-18 7-4-16,-3-1 0 15,-10 4 0-15,14-5 1 16,0-3 5-16,-4 4-6 16,-2 9 1-16,-10 3-2 0,-14 7 1 15,11-9 0 1,2-1 0-16,3 0 2 0,-7 8 1 15,-9 9-3-15,-13 18-2 16,13-6 0-16,10 4 2 16,22-6 0-16,11 1 1 15,7-5-1-15,-3 5 0 16,8-9 0-16,13-3 1 16,11-13 1-16,8-5-2 15,0 2 0-15,0 2 0 16,-1 3 0-16,6-1 2 15,6-4-1-15,-4 8-1 16,-1 8 2-16,-6 12-4 16,0 12 4-16,0-8-2 15,5 6 0-15,-5-19 0 0,13-1 1 16,6-3-1 0,0-2 1-16,4-3 2 0,9-2-3 15,0-4-1-15,0 6-3 16,0 5 4-16,0 12-8 15,22 1 16-15,8 1-15 16,8 3 11-16,-5-5-6 16,2 1 2-16,7-8-6 15,-6-3 6-15,5-11-1 16,-5 3-2-16,9-9 1 16,2 1 0-16,-1-11 2 15,2 5 0-15,7-4-1 0,5-8-4 16,8 2 4-16,9-5 2 15,11-7 1-15,6-6-2 16,12-4 2-16,9 0 0 16,5 0-2-16,-5-18 1 15,-1-5 4-15,1-9-5 16,-15-5 0-16,9 1 0 16,-8-5 0-16,11-7 0 15,7-3 2-15,9 1-2 16,-1-8 0-16,5-1-1 15,-8 3 1-15,-1 5 2 16,-8 0-1-16,-15 1 0 16,0 3 0-16,-10 1 3 15,-9 8-3-15,-1 2-1 16,-3-6 3-16,-9 0 0 0,4-1-1 16,1 8-1-16,-9 3 1 15,4-6-2-15,-4 10 2 16,-5-8 0-16,1 9-1 15,-5-1-1-15,-5-1 0 16,-2 0 0-16,7-3 1 16,-4 5 0-16,-4-4 1 15,-4 3-1-15,4 8 0 16,-10-4-1-16,2-2 1 16,-1-3 2-16,-2 0-1 0,5-2 3 15,-3 7 2 1,-8-3-7-16,-1-9 2 15,6 7-2-15,-12-8 0 0,5 6 6 16,-6-3-3-16,-4 1-1 16,6-12-1-16,-1 7 4 15,-7 2-3-15,4 6 3 16,-2 2-2-16,-8-7-2 16,1 7 1-16,1-10 5 15,1 7-1-15,-4-7-3 16,-1 1 5-16,-3-10-1 15,-5 2-1-15,0 8 5 16,0-4-11-16,0 8 3 16,0 0 4-16,0 1-6 15,0 4 3-15,0 9 6 0,0-5-10 16,0-2 6 0,0-2-6-16,0 1 9 0,-9-8-3 15,-8 3-5-15,-4-7 4 16,0 0-2-16,-1 3-3 15,-6-3 1-15,5-3 1 16,-9 1-2-16,5 0-3 16,-4 4 3-16,-2-1 2 15,2 10 0-15,-2-8-1 16,2 9 2-16,4 3 0 16,-5 1-3-16,-10-1 1 15,1 1 2-15,-4 1-1 0,3-1 0 16,-3 2-2-16,5 1 1 15,-7-4-1-15,5 5-1 16,-1 5 1-16,5 5-1 16,-7 4-1-16,9-9 2 15,-6 9-1-15,2 5 1 16,7 0 0-16,-5 0 1 16,4 0 0-16,-7 0 0 15,9 0 1-15,-14 0-4 16,1 0 2-16,0 0-1 15,-6 15-1-15,-9 8 0 16,-3 8 2-16,-6 14 0 16,-7 7-2-16,-1 5-1 15,-7 7 2-15,-2 9 1 16,0 3-16-16,-2 3-31 0,-6 10-14 16,-6 1-15-16,-21 18-52 15,-50-1-175-15</inkml:trace>
  <inkml:trace contextRef="#ctx0" brushRef="#br0" timeOffset="-162698.42">-1081 11633 347 0,'0'0'86'0,"0"0"7"16,-219 19-60-16,137 1 5 16,-8 2-7-16,-16 5 10 15,-9 10-21-15,2 1-9 0,0-1-3 16,9 9-6-16,8-4 2 16,-1 14 1-16,-6-5-1 15,10 0-3-15,-6 3-1 16,6-7 2-16,8-4 1 15,4-2-1-15,-8-4 0 16,-5 4 4-16,-6-3-1 16,8 5-4-16,-1-8 9 15,12-6 8-15,0-1-15 16,0 3 7-16,-6 2-8 16,4-4 6-16,-7 7 13 15,2 1-17-15,6-5-1 0,14 1 17 16,17-9-3-16,12-6-12 15,10 1 0-15,12-10 1 16,4-1 11-16,-2-2-12 16,10 2 1-16,-9-7-6 15,6 11 0-15,-10-5 3 16,-6 6-2-16,-2 1 3 16,-3 0-1-16,-2 4-2 15,9-9 0-15,4 1 6 16,7-6-5-16,7-4 6 15,0 0-3-15,-5 0 3 16,5 0-2-16,-1 0 1 16,-3 5 2-16,-11-1-7 0,4 1 5 15,-2 5-5 1,-11-2 1-16,9 3-4 0,2-6 1 16,0-1 0-16,1 0 6 15,7 1-6-15,0 1-3 16,0-2 3-16,-4 5 0 15,5-9-1-15,-4 4 1 16,9 2 0-16,3-2-1 16,0 0 1-16,0 0 1 15,0-4-1-15,-4 0-5 16,4 0 3-16,0 0-2 16,0 0-18-16,0 0-3 0,0 0-12 15,7 0 16-15,13 1 9 16,2 7-15-16,0 2-9 15,11-2-25-15,5 9-33 16,1-1-53-16,8-12-41 16</inkml:trace>
  <inkml:trace contextRef="#ctx0" brushRef="#br0" timeOffset="-177618.74">-2302 12149 307 0,'0'0'106'16,"0"0"-100"-1,0 0 40-15,0 0 15 0,0 0-45 16,0 0-16-16,0 0-10 16,0 0-31-16,4 0-34 15,5 0 27-15,0 0-47 16,-3 0-72-16</inkml:trace>
  <inkml:trace contextRef="#ctx0" brushRef="#br0" timeOffset="164124.93">367 10058 180 0,'0'0'68'0,"0"0"-45"16,0 0 52-16,0 0 16 16,0 0-15-16,0 0-2 15,0 0-5-15,0 9-10 16,0-8 3-16,0-1-6 16,0 0-3-16,0 0-23 15,1 0 3-15,-1 0-16 16,0 0 14-16,0 0-1 15,0 0-19-15,0 0 6 16,0 4-12-16,0-4-1 16,0 8-4-16,9 12 0 15,3 31-4-15,4 19 4 16,5 13 2-16,1 7 2 0,7-8-4 16,-7 5 0-16,11 10 1 15,-7-11-1-15,-4-5 1 16,-1-12-1-16,-4-15 0 15,-7-13-1-15,-6-14 0 16,-4-13 0-16,0-6 1 16,0-4 1-16,0-3-1 15,0-1 3-15,0 0-2 16,0 0-2-16,0 0-1 16,0 0-6-16,0 0-13 15,5 0-34-15,-2 0-3 16,1 0-104-16,5 0-138 0</inkml:trace>
  <inkml:trace contextRef="#ctx0" brushRef="#br0" timeOffset="164725.32">1184 10100 569 0,'0'0'82'15,"0"0"11"1,0 0 17-16,0 0-46 0,0 0-37 16,0 0-13-16,-41 9-7 15,27 28 0-15,5 14-7 16,-7 10 10-16,9 9-6 15,7-11-1-15,0 1 0 16,0-7-3-16,0 2 0 16,3 1 0-16,17-11 0 15,7-2 0-15,0-11-1 16,4-6-2-16,-3-6-3 16,4-6-6-16,0 0-5 15,4-10 11-15,6-4-2 16,-10 0 6-16,9-22 1 0,-2-19 1 15,-6-12 3-15,-5 2-2 16,-5-8 0-16,-6 2 4 16,-6 3-2-16,-11-4-1 15,0-1 4-15,0-1 13 16,-19-4-6-16,-23 2 7 16,-8 13-8-16,10 10-5 15,-5 16 6-15,1 14-4 16,5 9-5-16,-12 0-2 15,9 0 2-15,12 0-4 16,1 0 0-16,8 0-1 16,7 4 1-16,1 11-6 15,4 13-10-15,2 8-39 0,7 11-6 16,0 3-40 0,7-7-64-16,19-6-202 0</inkml:trace>
  <inkml:trace contextRef="#ctx0" brushRef="#br0" timeOffset="-163685.34">1172 10337 37 0,'0'0'79'16,"0"0"-33"-16,0 0 3 15,0 0-15-15,0 0-19 16,0 0-5-16,0 0-4 16,0 0 7-16,0 57 0 15,0-44 12-15,0 9-10 16,0-3 12-16,0 5-15 15,0-1 2-15,2-6 5 16,8 2-9-16,-6 0 5 16,0-6-4-16,5 5 0 15,-3-8-9-15,5 4 9 0,0-8-7 16,3 7 4-16,-5-9-2 16,4 1-6-16,4 4 14 15,-2-5-1-15,8-4 7 16,-4 0-7-16,6 0 11 15,-1 0-13-15,2 0 2 16,3 0 5-16,-5 0 10 16,2-13-16-16,1 4-7 15,-9-10-2-15,5 5 0 16,-4-3 3-16,-6-2 3 16,-3 4 2-16,-1-3 1 15,-2-5 3-15,4-4 7 0,-2-3-9 16,-5 2 3-16,-4-7 2 15,0 2 0-15,0-4-10 16,0 0 8-16,0-4-6 16,-4 7-3-16,-12-8 3 15,0 11 1-15,-3 3-8 16,2 0 5-16,-2 9 1 16,-4-3-3-16,5 2 6 15,-11 3-2-15,8 2-4 16,-5 6-2-16,-2-1 0 15,5 6-4-15,-9 0 3 16,9 4-2-16,1-5 0 16,-3 5 1-16,4 0-2 0,-7 0 1 15,13 0-1 1,-2 0-1-16,4 9 1 0,-3 5 0 16,3-1-1-16,1 15-2 15,2 18-4-15,6 6 7 16,0 3-1-16,4 11 1 15,0-7 0-15,0 2 0 16,0-6 0-16,0 2 0 16,0-11 0-16,0-10 0 15,0-2-1-15,8-11-2 16,7 4-4-16,1 1 5 16,4 0-10-16,-1 0 10 0,3-10-8 15,10-1 1-15,-5-7 0 16,14-4 9-16,5-6 0 15,-2 0 0-15,4 0 1 16,1 0 0-16,-9-16 1 16,7-10 1-16,-7-3-3 15,-5-7 2-15,-6-5 0 16,-10 4 2-16,-3-10-4 16,-1 9 2-16,-5-4 5 15,-6-4-2-15,-4 0 10 16,0 0-2-16,0-5-2 15,0 0-1-15,-25 4-1 16,-9 2-3-16,-4 10-1 0,-6 4 3 16,-2 5-1-1,0 6-4-15,-10 7-3 0,1-2 1 16,7 10-2 0,-2 5 2-16,5 0-1 0,8 0 1 15,0 5-1-15,6 13 0 16,7 12-1-16,2 1-3 15,9 15 2-15,-3 23-1 16,9 10 1-16,7 5-2 16,0-2 3-16,0-16-1 15,0-6-4-15,23 1-3 16,0-16-6-16,8-3 2 16,2 0-1-16,7-15-1 15,-3-7-5-15,8-6 11 0,1-4 2 16,6-10-3-16,8 0 9 15,-4-27 1-15,0-12 1 16,-3-8-1-16,-18 1 1 16,-6-5 1-16,-16-13 3 15,-4 2 6-15,-9 4 4 16,0-12 0-16,-5 1 2 16,-40 4 12-16,5 8-20 15,-9 11-7-15,-7 18 5 16,16 10 7-16,-2 9-9 15,4 9-5-15,8 0 0 16,1 0-4-16,-2 17 0 16,5 17-28-16,1 17-33 15,-5 16-53-15,-12 4-142 16</inkml:trace>
  <inkml:trace contextRef="#ctx0" brushRef="#br0" timeOffset="165595.24">1580 9572 596 0,'0'0'67'0,"0"0"-45"16,0 0 46-16,0 0-41 16,0 0-11-16,0 0 7 15,0 0 6-15,259-204-9 16,-186 172-7-16,-5-2 8 16,-4 3-14-16,-5-1 4 15,-4 2 4-15,-5 0-13 16,-5 7 3-16,-3 7 0 15,-19 3-3-15,5 3 1 16,-15 5-1-16,-9 5 1 16,0 0-1-16,-4 0 5 15,0 0-5-15,0 0 0 0,0 0 2 16,0 0 0-16,0 0-2 16,0 0-2-16,0 0 2 15,0 0 0-15,0 0 1 16,0 0-3-16,0 0-2 15,0 0 2-15,0 0 0 16,0 0-1-16,0 0 0 16,0 0-9-16,5 0-7 15,-4 0-29-15,12 0-25 16,15 0 11-16,-9 0-31 16,10 15-68-16,-9-1-93 15</inkml:trace>
  <inkml:trace contextRef="#ctx0" brushRef="#br0" timeOffset="165106.3">2214 9637 636 0,'0'0'72'0,"0"0"4"0,0 0 39 16,0 0-65-16,0 0-30 15,0 0-5-15,0 0-12 16,0 14-3-16,4 17 0 16,22 16 10-16,2 6-3 15,-1-5-6-15,1 13 1 16,4-4 6-16,-9-6-3 15,4 3-3-15,-9-7-2 16,-4-14 4-16,-2-6-5 16,-3-4 1-16,-5-12 0 15,-4-8-1-15,1-3-4 0,-1 0-9 16,0 0-22-16,0 0-3 16,0 0-38-16,0 0-57 15,-21-22-321-15</inkml:trace>
  <inkml:trace contextRef="#ctx0" brushRef="#br0" timeOffset="197320.94">5644 9443 446 0,'0'0'30'0,"0"0"-14"16,0 0 33-16,0 0 24 15,0 0-16-15,0 0-28 16,0 0-10-16,19 0 1 15,-19 0-4-15,0 0 8 16,0 0-3-16,0 0 5 0,0 0-1 16,0 0-7-1,0 0-7-15,0 0-2 0,0 0-1 16,0 0-3-16,0 0-2 16,0 0-1-16,0 0-2 15,0 0 0-15,0 0 3 16,0 0-3-16,0 0 0 15,0 0 0-15,0 0 0 16,0 0 0-16,0 0 1 16,0 0-1-16,0 0 1 15,0 0 3-15,0 0-8 16,0 0 4-16,0 0-2 16,0 4 2-16,0-4 0 15,0 0 0-15,0 0 0 16,0 0-1-16,0 0 1 0,0 0 0 15,0 0 0-15,0 0 0 16,0 0 4-16,0 0-4 16,0 0-4-16,0 0 4 15,0 0 0-15,0 0 0 16,0 0 0-16,0 0 0 16,0 0 0-16,0 0 0 15,0 0 0-15,0 0 1 16,0 0-1-16,0 0 0 15,0 0 2-15,0 0-4 0,0 0 4 16,0 0-4 0,0 0 3-16,0 0-1 0,0 0 1 15,0 0-1-15,0 0 0 16,0 0-1-16,0 0 2 16,0 0-1-16,0 0 0 15,0 0 0-15,0 0 0 16,3 0 4-16,-3 0-4 15,0 0 0-15,0 0-7 16,0 0 5-16,0 0-2 16,4 0-20-16,5 0-29 15,-3 10-57-15,2 3-5 16,-8-2-168-16</inkml:trace>
  <inkml:trace contextRef="#ctx0" brushRef="#br0" timeOffset="177608.62">4961 9854 522 0,'0'0'53'0,"0"0"-7"16,0 0 29-16,0 0-17 15,0 0-25-15,0 0-25 16,0 0-8-16,-19 10-1 16,51-10 1-16,8-14 4 15,1-6-1-15,8-4 1 16,2-7 2-16,0 9-4 16,0-2 2-16,1-5-4 15,-6 7 0-15,-4 2 0 16,-5-1 1-16,-10 7-1 0,-8 6 0 15,-6-1 4 1,-10 6-4-16,-3 3 2 16,0 0-2-16,0 0 6 15,0 0 7-15,0 0 8 0,0 0 7 16,0 3-7-16,-17 28-8 16,-28 5-11-16,-10 11-2 15,-9-1 2-15,6-2 0 16,3-4-2-16,8 2 7 15,7-10-7-15,8-4 0 16,10-9 0-16,2-7 1 16,12-5 0-16,0-7 7 15,3 0 0-15,5 0-2 16,0 0 2-16,0 0-7 0,0 0-2 16,0 0-1-16,0 0-7 15,9 0 0-15,17-4 5 16,23-16 4-16,2-13 2 15,9-4 1-15,1-10 1 16,1 1-1-16,-3-4-3 16,-11 9 0-16,3 3-1 15,-7 7-6-15,-4 5 6 16,-12 12-6-16,-12 2 3 16,-10 11 1-16,-6 1 2 15,0 0-3-15,0 0 2 16,0 0 0-16,0 0 2 15,0 0 1-15,-11 9 2 0,-19 15 2 16,-11 13-5-16,-2 3 0 16,-1 0 1-16,-11-5 7 15,4 3-8-15,1-2 1 16,10-7-1-16,9-11 0 16,12-9-4-16,6 1 4 15,4-9 1-15,-1 3 6 16,10-4-5-16,0 0 0 15,0 0-2-15,0 0-2 16,0 0-1-16,0 0 2 0,0 0-9 16,0 0-19-1,32 0 12-15,10 0 15 0,-6-5 3 16,5-18-1 0,-1-5 7-16,5-2-6 0,-3-1 0 15,2 3-1-15,-14 5 0 16,-1 6 3-16,-8 2-3 15,-8 0 0-15,-8 11 0 16,0 3 2-16,-5 1 2 16,3 0-2-16,-3 0 11 15,0 0-7-15,0 0 10 16,0 0-11-16,0 0-5 16,0 0 6-16,0 0 4 15,0 0-4-15,0 0 1 16,0 0-6-16,0 0 1 0,0 0 1 15,-18 12-2-15,-5 1 2 16,1 6-3-16,-5 4-3 16,-5 5 3-1,4 0 0-15,-9-1 2 0,6-3-1 16,-7-2-2-16,8-3 1 16,1-5-6-16,3-4 6 15,-6 3-1-15,4-9 0 16,-4-4-3-16,9 6-1 15,1-6 5-15,4 0-1 16,7 0 0-16,7 4-1 16,4-4 2-16,0 0 4 15,0 0-4-15,0 0-5 16,0 0 0-16,0 0-4 0,0 0-3 16,0 0 1-1,0 0-7-15,38-18 8 0,10-21 10 16,11-2 5-16,5-10-5 15,-3 0 0-15,-2 1 0 16,1 7-2-16,-5-1-3 16,-6 10-15-16,-8 11 3 15,-9 4 5-15,-13 15 5 16,-11 4 3-16,-3 0 3 16,-5 0 0-16,0 0-6 15,0 0 7-15,-5 4 2 16,-27 33 3-16,-21 2-5 15,-2 6 5-15,-14 1-3 0,9 0 1 16,-4-13-3 0,9-5 2-16,7-6 1 0,10-7 4 15,12-5 1-15,7 3 2 16,9-9-10-16,6-4 14 16,4 0-14-16,0 0 1 15,0 0-5-15,0 0 1 16,0 0 1-16,0 0-16 15,0 0 3-15,0 0-12 16,26 0 16-16,13 0 11 16,6-23 4-16,-5 4-4 15,10-7 2-15,-7 6-1 0,-5-12 3 16,1 13-4-16,-3-4 0 16,-17 10 0-16,-1-2 2 15,-11 14-1-15,-3-1-1 16,-4 2 1-16,0 0 5 15,0 0-4-15,0 0 6 16,0 0 8-16,0 0-11 16,0 0-4-16,0 0 1 15,0 0-2-15,0 0 0 16,0 0-2-16,0 0-29 16,0 2-12-16,0 3-50 15,-4 10-33-15,-3 0-146 16</inkml:trace>
  <inkml:trace contextRef="#ctx0" brushRef="#br0" timeOffset="178807.76">5249 9827 450 0,'0'0'46'0,"0"0"-33"16,0 0 33-16,0 0-2 16,0 0-35-16,0 0-8 15,-8 0-2-15,8 0-1 16,0 0-5-16,29-6 7 16,10-9 14-16,3-9 18 15,9-14-7-15,-8-1-16 16,5 3 4-16,-6 1-13 15,3 4 0-15,-10 4 3 0,-2 10-5 16,-11 7 4-16,-12 1-4 16,-1 5-4-16,-5 4-1 15,-4 0-7-15,0 0 6 16,0 0 3-16,0 0 5 16,0 13 6-16,-14 14-3 15,-27 20-1-15,-8 4 0 16,-6 4-2-16,1 2 5 15,3-13-1-15,5-6-5 16,7-6 1-16,5-8 0 16,13-9 1-16,6-6 1 15,6-5 6-15,5-4-6 0,4 0 7 16,0 0-6 0,0 0-3-16,0 0-3 0,0 0-8 15,0 0-10-15,4 0 12 16,20-9 9-16,8-14 1 15,-2 3 2-15,8-6 0 16,-3 1-3-16,-2 3-3 16,-1-2 1-16,0 3 0 15,-5 5-9-15,-6 3 1 16,-5 12 4-16,-12 1-5 16,0 0 5-16,-4 0 4 15,0 0-1-15,0 0 3 16,0 0 2-16,0 0 0 0,-24 19-1 15,-16 9-1 1,0 0-1-16,-4-1 1 0,2 10 0 16,3-13 1-16,-4-10 2 15,11 5 3-15,4-15-6 16,5 0 2-16,10 6-2 16,7-10-1-16,2 0 1 15,4 0 0-15,0 0 0 16,0 0-4-16,0 0-12 15,0 0-9-15,0 0-7 16,10 0 17-16,14 0 7 16,3 0 7-16,6-10 2 15,2-17 4-15,0 3-3 16,-4 0 1-16,0-3 0 0,2 3 1 16,-7 4-4-16,3 5-6 15,-10 2 6-15,-3-2 0 16,-10 14 7-16,-2-3-14 15,-4 4 14-15,0 0-5 16,0 0 6-16,0 0 1 16,0 0 2-16,-18 0-5 15,-4 5-6-15,-12 14-1 16,8-6 0-16,-7 1 2 16,2 3-1-16,10-6 1 15,0-2 3-15,8-5-7 16,6-4 3-16,3 7 0 15,4-7-2-15,0 0-27 0,0 0-16 16,0 0-31-16,0 0-8 16,0 0 43-16,0 0 10 15,0 0-69-15</inkml:trace>
  <inkml:trace contextRef="#ctx0" brushRef="#br0" timeOffset="181615.88">5374 9861 26 0,'0'0'40'0,"0"0"-40"16,0 0 0-16,0 0 23 0,0 0 20 16,0 0-22-16,0 0-21 15,115-122-8-15,-95 95-69 16</inkml:trace>
  <inkml:trace contextRef="#ctx0" brushRef="#br0" timeOffset="-178991.83">3755 10147 706 0,'0'0'46'0,"0"0"8"15,0 0 56-15,0 0-31 16,0 0-30-16,0 0-18 16,0 0-9-16,0-14-5 15,0 13 0-15,0-3-10 16,0 4 2-16,5-4-2 16,-5 4-7-16,0 0 1 15,0 0-4-15,0 0-17 0,0 0-31 16,0 0-61-16,-64 9-125 15</inkml:trace>
  <inkml:trace contextRef="#ctx0" brushRef="#br0" timeOffset="-179429.17">3725 10155 381 0,'0'0'104'0,"0"0"-26"15,0 0 44-15,0 0-43 16,0 0-15-16,0 0-22 0,0 0-5 16,0 0-6-16,0 0-10 15,0 0 7-15,0 0 1 16,0 0-8-16,0 0 2 16,0 0-16-16,0 0 1 15,0 0 3-15,0 0-10 16,0 0 1-16,0 0 3 15,0 0-4-15,0 0 0 16,0 0-1-16,0 0 1 16,0 0-1-16,0 0 0 15,0 0 1-15,0 0-1 16,0 0 0-16,0 0 0 16,0 0-1-16,0 0 0 15,0 0 1-15,0 0 0 0,0 0 1 16,0 0-1-16,0 0 1 15,0 0 0-15,0 0-1 16,0 0 0-16,0 0 0 16,1 0 2-16,-1 0-2 15,0 0 0-15,0 0-2 16,0 0 4-16,0 0-4 16,0 0 5-16,0 0-3 15,0 0 0-15,0 0 1 16,0 0-1-16,0 0-4 15,0 0 4-15,0 0 0 16,0 0 2-16,0 0-2 16,0 0 0-16,0 0-2 0,5 0 3 15,-5 0-1-15,0 0 0 16,0 0-2-16,0 0 1 16,0 0 1-16,0 0 0 15,4 0 0-15,-4 0-1 16,0 0 0-16,0 0 0 15,0 0 1-15,0 0-4 16,0 0-8-16,0 0-21 16,0 0-26-16,4-4-3 15,-1-5-95-15,2-9-105 16</inkml:trace>
  <inkml:trace contextRef="#ctx0" brushRef="#br0" timeOffset="166469.9">3280 9156 321 0,'0'0'82'15,"0"0"-46"-15,0 0 23 16,0 0-16-16,0 0-35 16,0 0 1-16,3-4-2 15,-3 4 16-15,0 0 0 16,0 0 14-16,0 0-5 16,0 0-3-16,0 0-8 15,0 0-9-15,0 0 1 16,0 0 9-16,0 0-12 15,0 0 14-15,0 0-4 16,0 0 5-16,0 0-4 16,0 0-1-16,0 0 0 15,0 0-5-15,0 0-5 0,0 0-2 16,0 0-2 0,0 0-3-16,0 0-1 0,0 0-1 15,0 0-2-15,8 4-8 16,7 23 9-16,4 9 2 15,-6 6 0-15,6 5-1 16,4 9 0-16,-6-1 0 16,2 0 0-16,1 6-1 15,-4-5 0-15,-1 0 2 16,-2-5-1-16,-6-9-1 16,6-7 1-16,-11-4 2 15,8-10-3-15,-2-2 0 0,-3-4 0 16,1-8 1-16,-2 3-1 15,-4-1 0-15,3-4 0 16,1 3 0-16,1-4-1 16,-1-3 1-16,-4 9 0 15,4-5-7-15,-2 4-7 16,2-9-20-16,-4 4-39 16,4-4-52-16,-4 0-107 15</inkml:trace>
  <inkml:trace contextRef="#ctx0" brushRef="#br0" timeOffset="167116.85">3912 9074 560 0,'0'0'113'0,"0"0"2"15,0 0-31-15,0 0-19 16,0 0-27-16,0 0-3 16,-13-11-2-16,6 11-12 15,7 0-3-15,-3 0 2 16,-1 0-11-16,-1 0-2 0,5 0 0 15,-4 7-4-15,-6 13-3 16,1 17-6-16,0 5 6 16,5 4 0-16,4 10 3 15,0-6-7-15,0 2 8 16,0 1-4-16,0-9 0 16,17 2-5-16,7-3 5 15,3-3-3-15,5-5-2 16,-4-15-9-16,-1-1-1 15,1-10-4-15,-1-3 3 16,-5-6-5-16,6 0 10 16,-7 0 7-16,-2-6 4 15,4-25 0-15,1-14 4 0,-4-12-3 16,-4-8 0-16,-3-4 1 16,-13-6 0-16,0 2 0 15,0 8-1-15,-9-9 1 16,-23 9 8-16,-4 9 1 15,-6 9 0-15,-3 11 2 16,0 9 0-16,4 11-8 16,2 4 0-16,9 6 1 15,8 6-6-15,3 0-5 16,5 0 4-16,-4 19-8 16,5 23-25-16,3 9-39 15,10 3 2-15,0-2-84 0,0-6-71 16</inkml:trace>
  <inkml:trace contextRef="#ctx0" brushRef="#br0" timeOffset="167626.47">4321 8941 615 0,'0'0'137'0,"0"0"-27"15,0 0-31-15,0 0-48 16,0 0-16-16,0 0 0 16,-7 0-15-16,3 19 0 15,4 14-1-15,0 17 1 16,0 7 1-16,0-1-1 15,0-3 1-15,20 0-1 16,5-3 0-16,-4-7 1 16,7-12-3-16,-5-11-3 15,0-3-5-15,-2-10-5 16,-1-4-3-16,-1-3 3 16,-8 0 15-16,8 0-9 0,4-37 9 15,-10-14 9 1,6-10-8-16,-10-4 1 0,-3-2 2 15,-6 1 0-15,0 6 5 16,-10-2 4-16,-27 8-4 16,0 7 5-16,-2 13 0 15,2 12-4-15,14 13-9 16,10 9 1-16,-2 0-2 16,2 0-8-16,8 1-13 15,-4 35-31-15,5 16-50 16,-1-5-63-16,5-12-267 15</inkml:trace>
  <inkml:trace contextRef="#ctx0" brushRef="#br0" timeOffset="-156739.84">4455 9647 141 0,'0'0'75'16,"0"0"-12"-16,0 0 9 15,0 0 11-15,0 0-30 16,0 0 0-16,0 0-14 15,0 0 2-15,0 0-2 16,0 0-1-16,0 0-5 16,0 0-10-16,0 0 4 15,0 0-11-15,0 0 1 16,0 0 1-16,0 0-2 0,0 0-3 16,0 0-2-16,0 0-8 15,0 0 6-15,0 0 0 16,0 0-2-16,0 0-7 15,0 0-2-15,0 0 2 16,0 0 0-16,0 0 0 16,0 0-1-16,0 0 1 15,0 0 0-15,0 0 0 16,0 0-8-16,0 0-1 16,0 0-20-16,4 0-15 0,3 0-20 15,9 0-39 1,2 0 39-16,3 7-44 0,-6-3-95 15</inkml:trace>
  <inkml:trace contextRef="#ctx0" brushRef="#br0" timeOffset="-206434.68">5904 9775 244 0,'0'0'68'16,"0"0"40"-16,0 0-9 15,0 0-24-15,0 0 16 16,0 0-32-16,-76-55-5 16,76 55-4-16,-4 0 1 15,-5 0-21-15,5 0-7 16,-8 0-7-16,-2 0 8 0,-15 0-19 15,3 0 0-15,-11 0-2 16,1 0 12-16,-13 5-3 16,-15 5-3-16,0-5 0 15,-1-1-6-15,-2-4 11 16,-1 0-5-16,7 0-2 16,-7-4-1-16,0-31 9 15,-14-1-13-15,-5-16 10 16,-3-12-1-16,8-1-8 15,3-8 3-15,7 3-6 0,11 5 1 16,13 0 2 0,2 6-2-16,5 3-2 0,9-5 5 15,-6-13-4 1,4-1 2-16,-3-4-2 0,6-4 1 16,-6 4 0-16,14-2-1 15,-15 2 1-15,12 4-1 16,-3-9 2-16,3 5 1 15,-1-4-3-15,12 6 0 16,-1 6 2-16,6 5 0 16,6 1-1-16,-1 0 0 15,5-3 2-15,0 3-3 16,0 10-2-16,0 3 2 16,0 5 0-16,0-11 0 15,32-9 0-15,9-10 0 0,-1 6 0 16,10 6 0-16,-4 8 1 15,9 9-1-15,9-5 0 16,4 8 0-16,5 11 3 16,8-1-3-16,2 11 0 15,8 5-1-15,8 2 1 16,-2 7-3-16,-6 6 3 16,-4 4 0-16,-6 0-3 15,-2 0 0-15,-4 4 3 16,-1 14-3-16,-3 6 3 15,5 8-2-15,1 9 2 16,-1 7-4-16,-2 7 4 0,-2 19 0 16,-7 5 0-1,-1 9 0-15,-5 0 1 0,-4-1 3 16,-5-4-3 0,-10 6-1-16,-4-2-3 0,-8-3 2 15,0 0 2-15,-10-2 2 16,-6 0-3-16,1-11 4 15,-11 4-1-15,3-4-3 16,-5 2 2-16,0-7-2 16,0-2 2-16,0 1-1 15,0-5-1-15,0 0 0 16,-7 0 1-16,-6 0 1 16,-3-8-1-16,2 3-1 15,0 0 0-15,-4 2-1 16,-1-9 1-16,1 5 0 0,-9-11 1 15,8-6 1-15,-3-2-2 16,-11 1 0-16,2-5 1 16,-9 2 4-16,-7 0-5 15,2-4 5-15,-14 6-1 16,1-10-3-16,1-4 0 16,4 7-1-16,2-8 0 15,15-3 0-15,-2 1 3 16,7-11 1-16,7 2-1 15,-2-3 8-15,4-5 1 16,-1 4-4-16,-1-4 1 16,11 6-4-16,-5-6-2 0,-1 0 9 15,7 0-4-15,-2 0-4 16,1 0-2-16,1 0-1 16,8 0 5-16,-1 0-6 15,1 0 0-15,4 0 0 16,0 0 0-16,0 0-6 15,0 0 5-15,0 0-8 16,0 0-43-16,0 0-10 16,14 0-40-16,36 0-92 15,5 0 13-15,4-6-226 16</inkml:trace>
  <inkml:trace contextRef="#ctx0" brushRef="#br0" timeOffset="-121999.82">4632 9226 147 0,'0'0'54'0,"0"0"-39"16,0 0-8-16,0 0-7 16,0 0 0-16,0 0 2 15,4 13-2-15,0 9 0 16,-4-3-25-16</inkml:trace>
  <inkml:trace contextRef="#ctx0" brushRef="#br0" timeOffset="168218.88">4482 8385 686 0,'0'0'32'15,"0"0"-3"-15,0 0 58 16,0 0-57-16,0 0-13 15,0 0 11-15,132-185-10 16,-83 146-5-16,9-1-11 16,-2 1 2-16,3 0-3 15,-4 7-1-15,-13 8-6 16,-14 5-33-16,-4 15-67 16,-8 4-97-16,-16 10-214 0</inkml:trace>
  <inkml:trace contextRef="#ctx0" brushRef="#br0" timeOffset="-154385.96">5045 9094 462 0,'0'0'58'0,"0"0"25"0,0 0 28 15,0 0-30-15,0 0-40 16,0 0-16-16,-20 0-7 16,20 0-7-16,-5 0-8 15,5 0 2-15,-4 6-5 16,4-2 0-16,-10 4-7 16,-15 16-21-16,-14 14-67 15,-39 11-90-15,-27 8-313 16</inkml:trace>
  <inkml:trace contextRef="#ctx0" brushRef="#br0" timeOffset="167965.56">4961 8567 94 0,'0'0'625'0,"0"0"-565"16,0 0 70-16,0 0-87 15,0 0-26-15,0 0 5 16,-6 0-22-16,6 22 0 16,0 16 1-16,23 16 17 15,5 6-11-15,-1 2 7 16,1 8 0-16,-5-9-8 0,2-3-1 15,-11-4-4-15,9-10 0 16,-9-6-1-16,-4-10 0 16,-2-10-4-16,-3-5-13 15,-2-8-26-15,4-5-11 16,-7 0-34-16,0-13-48 16,0-25-437-16</inkml:trace>
  <inkml:trace contextRef="#ctx0" brushRef="#br0" timeOffset="-206264.13">6279 9196 679 0,'0'0'40'16,"0"0"17"-16,0 0 68 15,0 0-78-15,0 0-26 16,0 0-21-16,0 27-1 16,0 30-45-16,-20 22-65 15,-58 16-240-15</inkml:trace>
  <inkml:trace contextRef="#ctx0" brushRef="#br0" timeOffset="184935.83">-3787 13984 529 0,'0'0'51'0,"0"0"58"15,0 0-10-15,0 0-34 16,0 0-1-16,0 0-13 16,0 0-3-16,-170-71-16 15,140 71-5-15,-8 10-7 16,-1 23 7-16,1 18-17 15,7 31-4-15,7 16-7 16,15 13 1-16,5-3 0 16,4-3 2-16,0-22-2 15,23-17-1-15,18-6 1 16,14-18-1-16,13-15-3 16,9-3-1-16,10-20-2 15,0-4 3-15,-2 0 2 16,-6-38-7-16,-4-21 9 0,-10-11 1 15,-9-13-1-15,-11-6-2 16,-15 1 2-16,-14-4 2 16,-12 9 0-16,-4 8 0 15,0 11 2-15,-32 3 2 16,-18 16-2-16,-13 7-1 16,-1 15-3-16,-7 4-7 15,5 10 7-15,6 9 1 16,15 0 4-16,9 0-5 15,17 0-5-15,10 0 4 16,5 13-17-16,4 20-34 16,0 15-47-16,26 2 1 15,29-9-67-15,5-13-82 0</inkml:trace>
  <inkml:trace contextRef="#ctx0" brushRef="#br0" timeOffset="185405.83">-2718 13501 98 0,'0'0'546'16,"0"0"-427"-16,0 0-7 16,0 0-48-16,0 0-11 15,0 0-20-15,-139 111-16 0,124-61-2 16,6 12-4-1,5 8-3-15,4-7-6 0,0 3 4 16,0-7-6-16,26-12 0 16,12 1-4-16,1-13-2 15,13-7-1-15,-3-17 6 16,-2-7-7-16,-7-4-3 16,5 0-1-16,-2-25 3 15,-12-24 9-15,1-3 0 16,-1-13 2-16,-18 1-2 15,-7-7 3-15,-6 6 3 16,0-3-5-16,-2 7 0 16,-33 11 8-16,-5 2-2 15,-5 12-6-15,-6 14 11 16,5 1-11-16,-1 14 6 0,17 1-5 16,5 6-4-16,12 0 0 15,10 0-5-15,3 0-18 16,0 0-34-16,0 21-32 15,7 14-41-15,27-8-51 16,1-7-207-16</inkml:trace>
  <inkml:trace contextRef="#ctx0" brushRef="#br0" timeOffset="185844.08">-2102 13181 625 0,'0'0'120'0,"0"0"9"16,0 0-52-16,0 0-34 16,0 0-15-16,0 0-9 15,-4 84-16-15,0-15-1 16,4 11 3-16,0-11-2 16,0-5-6-16,13-13 5 15,18-10-5-15,6 1-2 16,5-9 5-16,-3-15-2 15,3-7-7-15,-6-11-10 16,1 0 11-16,5 0-7 16,-10-19 13-16,4-24 2 15,-9-12 0-15,-3-4 4 0,-16-2 0 16,-3 4 0-16,-5 2-1 16,0 5-2-16,-21 7 10 15,-22 4 11-15,-8 0-9 16,-4 12-1-16,-5 3-5 15,5 15 1-15,7 3-8 16,6 6-1-16,16 0-1 16,7 0 2-16,14 15-11 15,-4 23-13-15,9 7-35 16,0 16 2-16,0-5-62 16,27-10-62-16,5-15-187 15</inkml:trace>
  <inkml:trace contextRef="#ctx0" brushRef="#br0" timeOffset="186324.79">-1231 12972 601 0,'0'0'117'0,"0"0"8"16,0 0-38-16,0 0-31 15,0 0-27-15,0 0-10 16,-69 42-10-16,64 2-7 16,0 15-1-16,5-8 0 15,0 0 2-15,0 5-3 16,10-2 0-16,22-3-4 0,-4-9 0 16,4-6 0-16,3-11-2 15,-2-15-1-15,-7-6-12 16,3-4 4-16,-7 0 4 15,-3-4 8-15,8-38 3 16,-14-9 4-16,2-10-2 16,-7-5 7-16,-8-3-9 15,0 0 1-15,0 5 7 16,0 13-5-16,-14 8 13 16,-22 6-3-16,4 10-3 15,-6 3 11-15,8 6-18 16,1 8 9-16,8 7-7 0,11 3-5 15,1 0-3-15,9 0 2 16,-4 0-10-16,0 9-23 16,4 26-8-16,0 17-25 15,0 5-21-15,0-13-95 16,8-13-208-16</inkml:trace>
  <inkml:trace contextRef="#ctx0" brushRef="#br0" timeOffset="186804.53">-470 12621 618 0,'0'0'111'15,"0"0"21"-15,0 0-43 16,0 0-34-16,0 0-19 15,0 0-9-15,-1 10-16 16,-12 21-5-16,8 12-4 16,-8 2-2-16,13 6 0 15,0 6 2-15,0-2-4 16,0 4 1-16,18-11-2 16,12 3 2-16,3-5 1 15,2-19-8-15,3-3 0 0,-11-16-11 16,10-3 4-16,-10-5 2 15,5 0-4-15,-1 0 16 16,-2-28 1-16,-3-12 1 16,-2-12 1-16,-6 5 3 15,-5-8-4-15,-13 5 1 16,0-1-1-16,0 3 1 16,0-2 2-16,-35 9 10 15,2-3-4-15,-17 4 9 16,0 2-12-16,-8 1-1 15,-13 14-6-15,-5 8-4 16,-11 15-29-16,-19 0-32 16,-1 34-30-16,-29 17-121 0,-30 4-304 15</inkml:trace>
  <inkml:trace contextRef="#ctx0" brushRef="#br0" timeOffset="-162522.33">-3600 13024 84 0,'0'0'241'0,"0"0"-241"16,0 0-25-16,0 0 6 0,0 0-69 15</inkml:trace>
  <inkml:trace contextRef="#ctx0" brushRef="#br0" timeOffset="-152000.07">-4626 13187 407 0,'0'0'22'15,"0"0"24"-15,0 0 20 16,0 0 2-16,0 0 19 16,0 0-38-16,-127 0-11 15,127 0-30-15,0 0-6 16,0 0-2-16,13-19-8 0,42-1 8 15,46-22 1-15,27-21 1 16,39-21 2-16,33-24 10 16,42-17 8-16,27-22-12 15,9 0 2-15,-4 6-6 16,-26 16-2-16,-10 19 0 16,-28 14-2-16,-9 21 0 15,-29 11 0-15,-40 23-2 16,-39 15 2-16,-45 9-2 15,-28 13 0-15,-20 0 0 16,0 0 1-16,0 0 7 16,-29 8 8-16,-37 28 3 0,-26 26-19 15,-31 16 5-15,-22 20-5 16,-16 4 0-16,-18 13-4 16,-16-3-5-16,-10 6-19 15,-13-4 9-15,-2-3-6 16,2-10 10-16,10-4 12 15,25-13 2-15,33-10 0 16,27-19 2-16,35-17-2 16,40-15 2-16,16-10-1 15,32-12 3-15,0-1-3 16,0 0-2-16,19 0-18 16,30 0 11-16,34-9 9 15,30-34 0-15,33-24-2 0,30-23 2 16,17-13 2-1,11-11 10-15,2 10 4 0,-6 2-7 16,-4 3-7-16,-13 5-1 16,-3 5-1-16,-19 6 2 15,-16 10 4-15,-35 16-6 16,-33 26 6-16,-35 12-6 16,-24 15 0-16,-18 4 3 15,0 0 13-15,0 0 20 16,-47 0-12-16,-17 19-24 15,-21 17-1-15,-17 18 1 16,-1 2 1-16,-16 6-1 16,9-8-2-16,1 2-1 0,9-5 3 15,0-4-5 1,4 13-9-16,-8 0-13 0,4 5 6 16,-6 10 0-16,0-6-3 15,7 10 7-15,-9-1 1 16,16-3-2-16,1 4 5 15,21-21 11-15,27-15 0 16,14-15-3-16,20-18 4 16,9-7-13-16,0-3-89 15,10 0-3-15,48 0 65 16,19-13 34-16,20-39-6 16,18-22 11-16,21-8 2 0,9-17 0 15,10 2-3 1,1-1 3-16,-3 7 4 15,-15 6-2-15,-10 9 0 0,-19 14 9 16,-28 11-3-16,-26 8 8 16,-17 26-8-16,-30 11 24 15,-8 6 3-15,0 0 63 16,0 0-6-16,-36 0-65 16,-23 0-26-16,-20 30 1 15,-11 15-4-15,-11 15 2 16,-14 4 0-16,4 7 0 15,-13 4 1-15,10-6-1 16,3-5-2-16,8 2 0 16,12-10-4-16,17-11 5 0,19-13 1 15,20-16 5-15,19-4-5 16,12-12 2-16,4 0-4 16,0 0 2-16,0 0-18 15,0 0-15-15,20 0-16 16,19-23 41-16,8-9 8 15,21-11 1-15,10-11 0 16,14-6 11-16,6 9 5 16,8-1-11-16,4 2 2 15,-1 3-6-15,4 2 0 16,-18 15 5-16,-16 8-6 16,-29 5-1-16,-14 6 1 15,-17 7-1-15,-15 4 0 0,-4 0-2 16,0 0 2-16,0 0 8 15,0 0 5-15,-23 22 3 16,-23 12-6-16,-5-3-6 16,3 2-3-16,1-5-1 15,11-8 6-15,9-7-1 16,5-3-1-16,7-6 9 16,11-4-8-16,3 0 11 15,1 0 10-15,0 0-20 16,0 0 10-16,0 0-13 15,0 0 4-15,0 0 1 16,0 0-6-16,0 0 4 0,0 0 6 16,0 0-5-1,0 0 2-15,0 0-4 0,0 0 3 16,0 0-4-16,0 0 1 16,0 0-3-16,0 0-1 15,0 0 4-15,0 0-3 16,0 0 0-16,0 0-1 15,0 0 8-15,0 0-6 16,0 0 3-16,0 0-3 16,0 0-2-16,0 0 0 15,0 0 2-15,0 0 1 16,0 0-6-16,0 0 6 16,0 0-2-16,0 0-2 15,0 0 2-15,0 0 0 16,0 0-2-16,-5 0 0 0,5 0 1 15,0 0-1-15,0 0 0 16,0 0 0-16,0 0 0 16,0 0 0-1,0 0 0-15,0 0 0 0,0 0 3 16,0 0-3-16,-4 0 0 16,4 0-3-16,-4 0 3 15,-1 0 5-15,5 0-5 16,0 0-5-16,0 0 5 15,0 0 5-15,0-4-5 16,0 4 0-16,0 0-7 16,0 0 7-16,0 0 5 0,0 0-5 15,0 0-6-15,0-6 6 16,0 6-3-16,0 0 3 16,0 0-29-16,0 0-22 15,0 18-58-15,0 18-45 16,-58-1-288-16</inkml:trace>
  <inkml:trace contextRef="#ctx0" brushRef="#br0" timeOffset="-122757.3">-1787 11907 18 0,'0'0'14'15,"0"0"-14"-15,0 0 0 16,0 0 9-16,0 0 1 16,0 0-7-16,0 0 0 15,0 0 13-15,0 0-5 16,0 0-4-16,0 0 5 16,0 0-2-16,0 0-4 0,0 0 0 15,0 0-6 1,0 0 4-16,0 0-2 0,0 0-1 15,0-4-1-15,0 4 0 16,0 0 4-16,0 0-3 16,0 0-1-16,0 0 4 15,0 0-6-15,0 0 2 16,0 0 0-16,0 0 2 16,0 0-2-16,0 0 0 15,0 0 1-15,0 0-1 16,0 0 2-16,0 0-2 15,0 0-1-15,0 0-1 0,0 0 2 16,0 0-6 0,0 0 2-16,0 0-3 0,0 0 0 15,0 0-1 1,0 0 6-16,0 0 2 0,0 0-1 16,0 0-19-16,0 0 7 15,0 0-16-15,0 0-15 16</inkml:trace>
  <inkml:trace contextRef="#ctx0" brushRef="#br0" timeOffset="-78842.49">-2353 16123 326 0,'0'0'0'16,"0"0"-34"-16,0 0 31 0,0 0 3 15,0 0 0-15,0 0 0 16,83 4 0-1,-55-4 0-15,-2 0-3 0,3 0-25 16,10 0-33-16</inkml:trace>
  <inkml:trace contextRef="#ctx0" brushRef="#br0" timeOffset="-78516.27">750 14496 175 0,'0'0'96'16,"0"0"9"-16,0 0-3 16,0 0-24-16,0 0-30 15,0 0-25-15,0 0 6 16,0 0 2-16,0 0-16 15,0 0 9-15,0 0-17 16,0 0-3-16,0 0 1 16,0 0-3-16,0 0-4 15,0 0 2-15,0 0-12 16,0 0-7-16,0 0-22 0,0 0-6 16,-9 5-14-16,-42 29-245 15</inkml:trace>
  <inkml:trace contextRef="#ctx0" brushRef="#br0" timeOffset="-77582.77">653 14492 143 0,'0'0'37'0,"0"0"-16"15,0 0 90-15,0 0 39 16,0 0-80 0,0 0-33-16,55-35-11 15,-55 35 9-15,0 0 2 0,0 0-22 16,0 0 2-16,0 0 1 15,0 0-4-15,0 0 5 16,0 0-5-16,0 0 7 16,0 0-9-16,0 0-5 15,0 0 8-15,0 0-12 16,0 0 0-16,0 0 2 16,0 0 5-16,0 0-4 15,0 0 7-15,0 0-3 0,0 0 0 16,0 0 3-1,0 0-6-15,0-1 5 16,0 1-8-16,0 0 3 0,0 0 2 16,0 0-8-16,0 0 7 15,0 0-2-15,0 0-5 16,0 0 6-16,0-6-5 16,0 6 3-16,0 0 1 15,0 0-3-15,-4 0 5 16,4 0-5-16,0 0 0 15,0 0-2-15,0 0-1 16,0 0 6-16,0 0-4 16,0 0-2-16,0 0 2 15,0 0-1-15,-5 0-1 16,1-3 0-16,1 3 1 16,3 0 3-16,-2 0-1 15,2 0-3-15,0 0-2 0,0 0 2 16,0 0 3-16,0 0 0 15,0 0-2-15,0 0-1 16,0 0 1-16,0 0 5 16,0 0-5-16,0 0 3 15,0 0 2-15,0 0-4 16,0 0 0-16,0 0-2 16,0 0 3-16,0 0-3 15,0 0 0-15,0 0-5 16,-4 0 4-16,0 0-9 0,-1 0-16 15,1 0-28 1,-5 27-81-16,-1 10-106 0,4-24-318 16</inkml:trace>
  <inkml:trace contextRef="#ctx0" brushRef="#br0" timeOffset="-94101.19">2801 13020 56 0,'0'0'0'16</inkml:trace>
  <inkml:trace contextRef="#ctx0" brushRef="#br0" timeOffset="-89219.04">792 13567 535 0,'0'0'9'0,"0"0"37"16,0 0 85-16,0 0-13 15,0 0-55-15,0 0-15 0,-46 0-9 16,46 0-8-1,0 0-7-15,0 0 0 0,0 0-11 16,0 0 4-16,0 0-12 16,0 0-1-16,0-6-4 15,4-12 0-15,51-19 0 16,18-14 19-16,18-17-12 16,18-16 9-16,14-5-3 15,13-8-9-15,20 0 0 16,18 7-1-16,7 8 4 15,-7-2-7-15,-10 5-5 16,-19 2 5-16,-9 10 2 16,-12 7-2-16,-23 11 0 15,-12 6-4-15,-33 20 4 0,-19 3-1 16,-20 16 1-16,-7 1 0 16,-6-3 2-16,1 2 1 15,-2 4-2-15,1 0 6 16,-4-4-1-1,7 4-1-15,-7 0-1 0,5 0 0 16,-5 0 6-16,0 0-2 16,0-7-3-16,0 7 1 15,0 0-1-15,0 0-1 16,0 0-2-16,0 0 0 16,0 0 0-16,0 0-2 0,0 0-4 15,0 0-13 1,0 0-17-16,-37 0-28 0,-9-7-37 15,-9 5-26-15,-10-2-148 16,-4-14-229-16</inkml:trace>
  <inkml:trace contextRef="#ctx0" brushRef="#br0" timeOffset="-95637.37">796 13234 219 0,'0'0'0'16,"0"0"0"-16,-207-145 16 16,136 107-16-16,-7 7-10 0,-4-1-29 15,-9 16-25-15</inkml:trace>
  <inkml:trace contextRef="#ctx0" brushRef="#br0" timeOffset="-84804.09">3580 11765 951 0,'0'0'0'0,"0"0"0"15,0 0 23-15,0 0 11 16,0 0-29-16,0 0-5 16,-10 4-4-16,10 9-34 15,-13 24-49-15,-37 0-184 16</inkml:trace>
  <inkml:trace contextRef="#ctx0" brushRef="#br0" timeOffset="-180386.84">3789 10989 495 0,'0'0'60'16,"0"0"57"-16,0 0-1 15,0 0-43-15,0 0-1 16,0 0-16-16,-29-22-4 16,29 22-17-16,0 0-6 15,0 0-9-15,0 0-7 0,0 0-8 16,0 0-2-16,0 0-3 15,0 14-4-15,0 27 4 16,20 25 1-16,6 7 3 16,8 6-2-16,-4 11-1 15,8-4-1-15,-6 5 0 16,4-6 0-16,-6-1 0 16,4-11 2-16,-12-7-1 15,-4-20 1-15,1 0-2 16,-6-15 0-16,-8-3 0 15,3-12 0-15,-3-8 0 0,-5-3 0 16,0-5-1 0,0 0 1-16,0 0 0 0,0 0 7 15,0 0-6 1,0 0 2-16,0 0 0 0,0 0 0 16,0 0-3-16,-22 0-4 15,-16 0-25-15,-5 0-3 16,1 0 7-16,1 0-4 15,5 0-2-15,-1 0 6 16,19 0 21-16,0 0 3 16,4 0 1-16,8 0 3 15,-3 0-2-15,9 0 14 0,0 0 6 16,0 0-10 0,0-5 3-16,0 5-13 0,0 0-1 15,0 0-4-15,9 0-1 16,29 6 5-16,1 11 0 15,9 7 2-15,-3-5-1 16,-13-5-1-16,5-1 0 16,-6 1 0-16,-4 3 1 15,-9-6-2-15,-1-3 1 16,3-3 0-16,-11-5 0 16,1 0-1-16,-1 0 1 15,-5 0 0-15,4 0 0 16,8-16 2-16,-8-27 1 15,7-12 2-15,1-7 1 16,-2-3 0-16,5 0-5 0,0 11 7 16,-8 7-8-16,-5 15 3 15,-1 17-1-15,-5 1 0 16,0 7 4 0,0 1-3-16,0 6 3 0,0 0 0 15,0 0 0-15,0 0-1 16,0 0-3-16,0 0 3 15,0 0-4-15,-22 29 1 16,-22 23 2-16,-11 10-4 16,-13 17 0-16,12-3 5 15,0-3-5-15,6-7 4 16,9-11-2-16,13-24 0 16,15-7-1-16,9-15 6 0,4-9-5 15,0 0 6-15,0 0-8 16,0 0 0-16,0 0 0 15,0 0 0-15,0 0 0 16,0 0-1-16,0 0 0 16,0 0-4-16,0 0 1 15,0 0-12-15,0 0-3 16,0 0-18-16,0 0-10 16,9 0-20-16,-1 0-22 15,3-9-5-15,2-23-121 16</inkml:trace>
  <inkml:trace contextRef="#ctx0" brushRef="#br0" timeOffset="-154850.72">4721 10989 535 0,'0'0'21'0,"0"0"9"16,0 0 81-16,0 0-25 15,0 0-40-15,0 0-24 16,-76 37-1-16,50 10-11 16,-12 10 0-16,7 7 11 15,-9 1-4-15,1 6-4 16,-1-8-3-16,4-8 3 16,9-8 3-16,-1-12-6 15,18-14-5-15,1-7 0 16,5-10-5-16,4-4 0 0,0 0 0 15,0 0-5-15,0 0-1 16,0 0-3-16,0 0 5 16,14 0-7-16,18 0 11 15,4 10 1-15,11-1-1 16,7 5 2-16,-4 4 0 16,0 1-2-16,0-1-1 15,1 1 0-15,-2-5 0 16,-9-1 1-16,-6 1-1 15,-3-10-1-15,-12 6-6 16,-6-10 6-16,-9 0-4 16,1 0 6-16,-5 0-1 15,0 0 1-15,4 0 2 0,-4-4 11 16,0-33 27-16,0-9-18 16,0-16-11-16,0 1 8 15,-13-8-7-15,-23-8 5 16,-1-2-12-16,0 8 2 15,2 7 2-15,-1 18-2 16,17 10 5-16,-5 12-1 16,11 9-8-16,3 1 3 15,2 14-1-15,8-4-3 16,0 4-2-16,0 0-3 16,0 0-1-16,0 0-1 15,0 0-20-15,0 0-21 0,0 0-15 16,0 0-18-16,0-4-73 15,0-12-116-15,4-15-62 16</inkml:trace>
  <inkml:trace contextRef="#ctx0" brushRef="#br0" timeOffset="-155504.85">4623 9544 72 0,'0'0'131'16,"0"0"-103"-16,0 0 30 16,0 0 11-16,0 0-25 15,0 0-29-15,17-8-3 16,-11 8 0-16,7 0-3 16,6 0-3-16,-6 0-6 15,2 0 0-15,0 0 0 16,6 0-1-16,-8 17 1 15,-3 2 4-15,-1-5 0 16,-6-5-4-16,-3 2 0 16,4-7 0-16,-4 3 3 0,0-7 0 15,0 2 4 1,0-2 13-16,0 0 25 0,0 0 15 16,0 0-16-16,0 0 10 15,0 0-12-15,0 0-3 16,0 0-7-16,0 0-9 15,0 0-3-15,0 0-11 16,0 0-1-16,0 0-3 16,0 0 1-16,0 0-5 15,0 0 1-15,0 0-2 16,0 4-3-16,0 10 2 16,0 3 1-16,0 3 0 15,0 4 4-15,9-2-2 16,1 6 0-16,0 10 2 0,9 3-2 15,1 10 3-15,5 14-3 16,1 9 5-16,0 9-5 16,3 7 4-16,-3 4-5 15,7 9 12-15,-2-4-12 16,2-2 5-16,-7-11-5 16,-1-2 1-16,-3-9 1 15,-8-6-1-15,4-3-1 16,1-11 0-16,-15-9-1 15,5-8 1-15,-9-7 1 16,0-6-1-16,0-9 4 16,0 3-5-16,0-13 0 15,0-3 4-15,0 3 1 0,0-2 13 16,0 0 0 0,0 1 3-16,0-5 0 0,0 1-5 15,-5 2 6-15,-12 7-1 16,-16 4 0-16,-12 1-19 15,-9 8 1-15,-6 0 3 16,-3 4-3-16,-16 5-3 16,10 1 7-16,5-10-7 15,16 0 0-15,16-8 0 16,18-6 1-16,9-5-1 0,5 1 1 16,0-5-1-1,0 0 0-15,0 0-1 0,0 0 0 16,0 0 0-16,0 5-4 15,0-1 2-15,0 16 2 16,-4 5 1-16,-5-5 0 16,5-1 0-16,4-7-1 15,0-10-17-15,0 2-5 16,0 0-9-16,0-4-26 16,0 0-13-16,9 0-48 15,12 0-63-15,13-49-13 16,-13-12-153-16</inkml:trace>
  <inkml:trace contextRef="#ctx0" brushRef="#br0" timeOffset="-210895.02">-1169 14924 41 0,'0'0'62'0,"0"0"-28"16,0 0-4-16,0 0-6 15,0 0-16-15,0 0-6 16,0 0-2-16,0 4 0 16,0-4-3-16,0 0-42 15,0 4-108-15</inkml:trace>
  <inkml:trace contextRef="#ctx0" brushRef="#br0" timeOffset="201379.64">-4539 16507 665 0,'0'0'79'0,"0"0"-58"16,0 0 15-16,0 0 23 15,0 0-7-15,0 0-23 16,0 0-8-16,-36 0-4 16,36 0-14-16,17 0-2 15,34-31 3-15,22-5 6 16,18-16 6-16,18-13-4 16,6-6-4-16,3-7 0 15,-4 3-2-15,-10 7 0 16,-10 7-2-16,-18 17 0 15,-27 14 0-15,-13 13-3 16,-17 17-1-16,-12 0 2 0,-2 0 1 16,6 0 4-16,-6 0 1 15,-5 0-1-15,0 0-4 16,4 0 3-16,0 0-6 16,1 0-11-16,4 0-21 15,4 0-56-15,5 0-22 16,19 13-44-16,0 5-38 15</inkml:trace>
  <inkml:trace contextRef="#ctx0" brushRef="#br0" timeOffset="203576.7">-2251 14742 455 0,'0'0'106'0,"0"0"-14"16,0 0 39-16,0 0-51 15,0 0-19-15,0 0-26 16,0-4-6-16,0 4-3 16,0 0-14-16,0 0-11 15,0 0-1-15,13 24 0 16,17 17 2-16,12 6 6 16,9 14 5-16,-6 3-12 15,2-5 8-15,-2-2-6 16,-6-6-3-16,-6-10 0 15,-7-10 3-15,-6-11 0 16,-6-6-3-16,-10-10-3 0,0-4 3 16,-4 0 1-1,0 0 3-15,0 0 0 0,0 0 7 16,0 0 9-16,0 0 3 16,0-18-1-16,-40-15-22 15,-1-17 4-15,-10-10-8 16,-4-14 5-16,6-11-3 15,4 3 2-15,11 7 0 16,4 14-1-16,10 11-1 16,8 12 2-16,6 18 0 15,6 8-1-15,0 3 1 16,0 0 0-16,0 9-2 0,0 0-1 16,0 0-3-16,0 0 0 15,0-4-7-15,13-1 11 16,21 0-4-16,5 5 3 15,3 0 3-15,9 0 0 16,-1 0 1-16,-6 20-1 16,7 1 0-16,-9-5 0 15,-2 6-1-15,1-3 0 16,-3 4 2-16,-3-5 0 16,-2 1-1-16,2 3 2 15,-2-9 1-15,-7 2-3 16,-3-6 2-16,1-2-2 15,-16 0 0-15,5-7-7 16,-7 0 7-16,-6 0-1 16,0 0 1-16,0 0 5 0,5 0-5 15,-5 0 0-15,0 0 0 16,0 0 12-16,0-7-8 16,0-44 1-16,0-15-2 15,-5-14 0-15,-9-8-3 16,5 6 0-16,-4-1-1 15,3-7 1-15,5 26 0 16,5 18 0-16,0 13 0 16,0 15-2-16,0 9 2 15,0-1 0-15,0 5-5 16,15 1 2-16,7 4-2 16,4 0 2-16,12 0 3 0,-1 4-3 15,-2 20 2-15,7 8 0 16,-6 6 0-1,5 3-5-15,1 2 12 0,-7 2-7 16,-2 7 2-16,-2-6-1 16,2-2 3-16,2 4-1 15,-6-2-1-15,-3-4-2 16,0 2 5-16,3-13-6 16,-6 5 5-16,1-8-3 15,-3-1 3-15,-8 0-3 16,0-11 1-16,-7-1-1 15,-1-12 0-15,0-3 1 16,0 4-1-16,-1-4-7 0,-4 0-10 16,0 10-22-16,0 10-34 15,0 20-18-15,-29 12-65 16,-22 2-289-16</inkml:trace>
  <inkml:trace contextRef="#ctx0" brushRef="#br0" timeOffset="206154.15">-2849 15081 558 0,'0'0'25'0,"0"0"65"16,0 0-10-16,0 0 1 16,0 0-24-16,0 0-15 0,-59-9-19 15,54 9-12-15,4 0-1 16,-3 43-5-16,4 15-3 16,0 13 7-16,0 17 3 15,0-15-3-15,0 2-2 16,20-6-3-16,6-5 2 15,-3-13-3-15,9-16-6 16,-4-4 7-16,8 0-8 16,-1-16 4-16,7-6-3 15,-4-9 2-15,-4 0-1 16,8 0 2-16,-5-9 0 16,-5-24 1-16,-2-4 0 15,-1-9 0-15,-7-13 3 0,-9 1-2 16,-9-5 6-16,-4 3-8 15,0 3 4-15,0 2 2 16,-30-1 6-16,-20 5-1 16,-9 0-1-16,-6 1-7 15,-8 18 4-15,5 4-5 16,0 18-2-16,8 1 1 16,14 9 0-16,11 0-1 15,10 0 0-15,14 0-2 16,7 0-5-16,4 13-17 15,0 20-55-15,4 19-2 0,28-5-72 16,3-6-126 0</inkml:trace>
  <inkml:trace contextRef="#ctx0" brushRef="#br0" timeOffset="206556.09">-2289 14771 244 0,'0'0'420'0,"0"0"-323"16,0 0 22-16,0 0-47 16,0 0-8-16,0 0-16 0,-41-5-24 15,41 5-6-15,0 0-7 16,0 0-2-16,0 0-9 15,0 4-5-15,0 29 1 16,19 13 4-16,13 10 1 16,5 8 1-16,-3-3-1 15,8 3 5-15,-5-3-4 16,-1-6-2-16,-3-8 0 16,-7-9 0-16,-7-14 0 15,-7-7 2-15,4-3-2 16,-16-5-4-16,4-5 4 15,1 0-14-15,-1-4-8 16,5 0-16-16,-5 0-25 0,0 0-15 16,2 0-61-1,1-4-116-15</inkml:trace>
  <inkml:trace contextRef="#ctx0" brushRef="#br0" timeOffset="207828.67">-1076 14155 587 0,'0'0'106'16,"0"0"15"-16,0 0-14 16,0 0-33-16,0 0-5 15,0 0-31-15,-68 0-8 16,63 0-4-16,1 0-8 0,4 0-3 16,-7 13-14-16,7 24 2 15,0 19-3-15,0 14 1 16,0 5-1-16,29 7 1 15,13-8-1-15,3-6 0 16,10-2-1-16,7-7 0 16,-2-11-4-16,3-14 4 15,1-13-1-15,-9-11-3 16,-4-6-15-16,-3-4 12 16,-6 0-9-16,5-27 17 15,-11-25 0-15,0-17 1 16,-10-10 1-16,-7-8 1 15,-4-6-2-15,-15 6 0 0,0 2 0 16,0 3 1 0,-25 7-2-16,-19 2 3 0,2 8-2 15,-3 18 4-15,0 9 10 16,-5 10-6-16,-1 13 1 16,-12 8 1-16,8 3-7 15,0 4-1-15,10 0 0 16,5 0-1-16,8 18-2 15,4 5-1-15,9 0-4 16,11 5 2-16,-1 15-12 16,9 5-28-16,0 0-4 15,0 7-10-15,17-4-33 16,18-10-58-16,3-17-122 16</inkml:trace>
  <inkml:trace contextRef="#ctx0" brushRef="#br0" timeOffset="208338.31">-65 13400 337 0,'0'0'188'0,"0"0"-64"16,0 0 14-16,0 0-52 0,0 0-16 16,0 0-26-1,0-37 12-15,0 37-16 0,0 0-2 16,0 0-11-16,0 0 5 16,0 0-19-16,0 0-7 15,0 0-6-15,0 0-5 16,0 37 2-16,23 21 2 15,7 27 1-15,8 11 2 16,-2 2 8-16,9 4-8 16,-11-5-1-16,1 6-1 15,2-10 5-15,-11 1-5 16,8-13 0-16,-8-13 1 0,-3-17 5 16,-4-12-6-16,-10-16 0 15,-5-19 2-15,0 0 0 16,-4-4-1-16,0 0 3 15,0 0 7-15,0 0-4 16,0 0 2-16,0 0-6 16,0 0 1-16,0 0-4 15,0 0-4-15,-4 0-44 16,-32 0-41-16,-24 15-60 16,-27 22-338-16</inkml:trace>
  <inkml:trace contextRef="#ctx0" brushRef="#br0" timeOffset="207228.28">-1806 14090 582 0,'0'0'106'0,"0"0"23"15,0 0-30-15,0 0-47 0,0 0 6 16,0 0-19-16,-23 0-11 15,23 0-10-15,0 0-11 16,-9 0 4-16,9 0-11 16,0 31 0-16,0 12 0 15,13 15 6-15,21 18 2 16,6 1-7-16,10 5 3 16,5 5 1-16,0 6-4 15,0-6 0-15,-7 2 2 16,0-11 3-16,-8-17-6 15,-9-10 0-15,-2-14 1 16,-7-10-1-16,-8-18 0 16,-5-4 1-16,-1-1-2 0,-8-4 0 15,0 0 1-15,0 0 5 16,0 0-4-16,0 0 5 16,0-5 21-16,-13-26-4 15,-27-21-18-15,-24-21-5 16,-4-24-1-16,-24-10 1 15,10-10-1-15,0 2 0 16,4 18 1-16,14 18 1 16,24 24 0-16,11 20 1 15,13 22-1-15,14 9 0 16,2 4-1-16,-4 0-2 16,4 0-2-16,0 0-4 0,0 10-5 15,13 36 2-15,38 20 11 16,13 20 1-16,4 12 0 15,4 10 5-15,1-3-3 16,-8-2-3-16,-5-12-2 16,-5-12 2-16,-10-13-9 15,-5-10-18-15,-8-15-8 16,10 4 4-16,-7-16-13 16,3 4-38-16,5-24 35 15,-9-9-286-15</inkml:trace>
  <inkml:trace contextRef="#ctx0" brushRef="#br0" timeOffset="-94939.96">44 14274 465 0,'0'0'3'16,"0"0"-3"-16,-201-100 38 16,129 70-22-16,-9-2 17 15,5 9-29-15,1 4 2 16,9 10 4-16,13 1 2 15,17 8 3-15,2 0-6 16,12 0-9-16,-4 36 0 16,-1 15-21-16,-5 20-57 15,-10 11-125-15</inkml:trace>
  <inkml:trace contextRef="#ctx0" brushRef="#br0" timeOffset="-94409.37">-2940 16290 144 0,'0'0'50'0,"0"0"-12"16,0 0-8-16,0 0-15 15,0 0 10-15,0 0 1 16,9-4-3-16,-5 4 3 15,-4 0 3-15,0 0-8 16,4 0-7-16,-4 0-2 16,0 0-5-16,5 0-4 15,-1 0 0-15,8 0-3 16,5 0-36-16,9 0-82 16,16 0-99-16</inkml:trace>
  <inkml:trace contextRef="#ctx0" brushRef="#br0" timeOffset="-96873.78">-4283 16406 29 0,'0'0'51'16,"0"0"-12"-16,0 0-15 16,0 0 9-16,172 195 8 15,-137-154-32-15,-2 3 12 16,2 4-7-16,7-5 5 16,0-1-10-16,3-9-4 15,15-1-5-15,2-9 1 16,8-9 30-16,17-10-15 15,4-4 17-15,14 0 20 16,9-24-6-16,8-25-11 0,16-12 5 16,7-9-25-16,10-16 2 15,13-12-7-15,1-4 3 16,9-6-2-16,-5 6-4 16,9-4-3-16,-2 0 0 15,0 4-5-15,-3 8 3 16,-7 7-3-16,-25 4-2 15,-4-1 2-15,-14 1 0 16,1-1 1-16,0-8-3 16,-1-2 3-16,-8 3-1 15,-7-3 3-15,-6 1-2 16,0 2-1-16,-16 2-1 0,-3-3 0 16,-9-1 0-16,-19-4 1 15,-1 9 0-15,-13 4 0 16,-11 12 0-16,-17 4 0 15,-13 4 5-15,-4 9 4 16,0 0 4-16,0 3 9 16,0 1 0-16,-13 5-9 15,-23-5 5-15,4-1 0 16,-10 1-8-16,-4-4 0 16,-2 5 1-16,-7 2 12 15,-9 6 3-15,-9 7-15 0,-11 6 0 16,-10 1-6-1,-8 6-2-15,-14 13-3 0,-17 3 1 16,-12 6-3-16,-6 0 2 16,-8 24-16-16,-1 17-6 15,2 10-9-15,-12 9-3 16,2 5 4-16,13 10 6 16,5-1-14-16,14 10-18 15,8 17 18-15,1 13-109 16,-1 14-2-16</inkml:trace>
  <inkml:trace contextRef="#ctx0" brushRef="#br0" timeOffset="-90859.6">2466 14219 144 0,'0'0'60'16,"0"0"-60"-16,0 0 73 15,0 0-25-15,0 0 31 0,0 0-11 16,0 0 0-16,125-130-15 16,-121 126-10-16,2 0 0 15,-6 4 4-15,0 0 5 16,0 0-9-16,0 0-2 15,0 0 3-15,0 0-15 16,0-4 8-16,0 4-17 16,0 0 7-16,0 0 1 15,0-1-6-15,0 1-2 16,0 0 2-16,0 0-11 0,0 0 7 16,-6 0-5-1,-11 0-11-15,-2 0 0 0,-13 0-2 16,-4 14 0-16,-24 32 0 15,-17 14 0-15,-29 14 5 16,-20 18-4-16,-16 2-1 16,-22 4 2-16,6-11-2 15,16-8 1-15,27-13-1 16,30-18 2-16,21-14 2 16,22-15 8-16,16-10 2 15,16-5-1-15,4-4-3 16,6 0 3-16,0 0-1 15,0 0-6-15,0 0-1 16,0 0 0-16,0 0-2 16,0 0-2-16,0 0 5 15,0 0-4-15,0 0-2 16,0 0 0-16,0 0 0 0,0 0-7 16,0 0-18-16,0 0-19 15,0 0-4-15,0 0-26 16,0 0-17-16,-9-28-134 15,-3-31-269-15</inkml:trace>
  <inkml:trace contextRef="#ctx0" brushRef="#br0" timeOffset="-89982.33">1197 14239 566 0,'0'0'148'16,"0"0"-145"-16,0 0 21 0,0 0 94 15,0 0-79-15,0 0-27 16,-9 26-1-16,-5 30 5 16,8 18-1-16,-10 9 4 15,-3 6-6-15,-3-2-3 16,-10 1 6-16,13-13-4 16,-13-11-1-16,14-17-4 15,5-16 11-15,-1-11-3 16,14-12 0-16,0-8-1 15,0 0-4-15,0 0-2 16,0 0-6-16,0 0-2 16,0 0 5-16,0 0-3 15,0 0-4-15,0 0-2 0,18 0 3 16,18 0 1-16,11-4 3 16,12 0-1-16,8-1-2 15,11 0 2-15,9 5-2 16,-6 0 0-16,1 0-1 15,3 0 1-15,-5 0 3 16,-12 0-3-16,-20 0 0 16,-9 0 0-16,-19 0-2 15,-4 0 2-15,-11 5 1 16,-5-5 0-16,0 0 0 16,0 0 5-16,0 0 9 15,0-9 25-15,-9-28-6 0,-29-14-29 16,-12-9-4-16,-10-15 3 15,-8 2-4-15,-7-7 0 16,1 2-4-16,5 4 5 16,-3 9-1-16,17 5 2 15,0 13-2-15,10 11-1 16,17 12 1-16,-1 1 7 16,12 9-1-16,9 6-2 15,8 6 4-15,0 2-4 16,0 0-2-16,0 0-1 15,0 0-2-15,0 0-1 16,0 0 1-16,0 0 2 16,0 0-3-16,0 0 4 0,0 0-4 15,0 0 2 1,0 0-4-16,0 0 7 0,0 0-4 16,0 0 2-16,0 0-1 15,0 0 0-15,0 0 0 16,0 0 1-16,0 0-1 15,0 0-1-15,0 0-1 16,0 0 1-16,0 0 2 16,0 0 1-16,0 0-2 15,0 0 0-15,0 0-1 16,0 0 0-16,0 0-6 16,0 0-8-16,0 0-12 15,0 0-12-15,0 0-14 0,0 0-22 16,0 0-38-16,0 0-85 15,0-22-149-15</inkml:trace>
  <inkml:trace contextRef="#ctx0" brushRef="#br0" timeOffset="-134486.41">912 14850 507 0,'0'0'27'16,"0"0"26"-16,0 0 24 15,0 0-4-15,0 0-9 16,0 0-11-16,0 0-11 0,-39-9-8 16,35 9 6-1,4 0-8-15,-4 0-8 0,4 0-2 16,0 0 0-16,0 0-11 16,0 0 2-16,-5 0-7 15,5 0-2-15,0 0-4 16,0 0 0-16,0 22-2 15,0 20 1-15,13 22 1 16,18 12 0-16,2 1 0 16,-7-16 1-16,-1 4-1 15,-3-1 1-15,-8-9-1 16,9-8 2-16,-5-13-2 16,-10-7 4-16,-2-3-4 15,3-5 0-15,-5-6 0 16,4-4-3-16,-8-6 6 0,0-3-1 15,0 0-1-15,0 0 0 16,0 0-1-16,0 0 0 16,0 0 7-16,0 0-6 15,0 0 5-15,0 0-3 16,0 0-1-16,0 0-2 16,0 0 0-16,0 0 0 15,0 0-4-15,0 0-27 16,0 0-20-16,0 0-55 15,-35 0-206-15</inkml:trace>
  <inkml:trace contextRef="#ctx0" brushRef="#br0" timeOffset="-88506.97">2335 12158 638 0,'0'0'4'0,"0"0"47"15,0 0 65-15,0 0-51 16,0 0-43-16,0 0-11 16,11-10-10-16,33-3 19 15,23 0 3-15,7-2-3 0,9 5-8 16,4 7 0-16,-2-4 1 16,3 7-11-16,-20 0 5 15,-4 0-5-15,-14 20-2 16,-5 8 2-16,-8 3-2 15,-10 11 1-15,-4 1 1 16,-18 7 1-16,-1 6 7 16,-4-1-8-16,0 7 2 15,-9-3-3-15,-18 1 5 16,-5-9 5-16,-6-4 3 16,-7-1 4-16,5-13 2 15,2 4-12-15,7-19 4 0,4-5 0 16,8-3-3-16,6-10 9 15,9 0-13-15,-1 0 10 16,5 0 0-16,0 0 2 16,0 0-4-16,-4 0 9 15,-8 0-4-15,-4-32-8 16,2-14-8-16,-8-5-4 16,2-5 1-16,-1-4 1 15,-6-2 0-15,7 2 0 16,-2 6 3-16,0 2-2 15,3 16 0-15,0-2-1 16,2 11 0-16,-11-6 1 16,5 4 1-16,1 3 3 0,2 2 1 15,-2 10-1 1,5 1-3-16,1 3 8 0,7-1-7 16,1 11-3-16,8-3 3 15,-3 3 0-15,3 0-1 16,0 0 3-16,0 0-5 15,0 0-1-15,0 0-3 16,0 0 4-16,0 0-2 16,0 0 2-16,0 0-2 15,0 0-1-15,0 0-13 16,0 0-1-16,0 0-11 16,0 0-11-16,0 0-17 0,0 3-41 15,0 31-45 1,-15-6-182-16</inkml:trace>
  <inkml:trace contextRef="#ctx0" brushRef="#br0" timeOffset="-86826.98">2563 14066 496 0,'0'0'4'0,"0"0"20"0,0 0 84 15,0 0-38 1,0 0-17-16,0 0 16 0,0 0-16 16,0-37-22-16,-4 37 6 15,-1 0-7-15,-12-4-2 16,1 4-18-16,-4 0 3 15,-8 0-1-15,-14 0 7 16,-17 36-18-16,-14 24-1 16,-28 15 1-16,-11 18 5 15,-11 8-5-15,-14 1 0 16,10 0-1-16,12-18-1 16,18-10 1-16,24-23 0 15,15-9 2-15,18-19 3 0,6-4 10 16,17-15-6-1,13 1 1-15,4-5 0 16,0 0-6-16,0 0 2 0,0 0-2 16,0 0-4-16,0 0 2 15,0 0-2-15,0 0 0 16,0 0-5-16,0 0-17 16,0 0-8-16,0 0-11 15,0 0-14-15,0 0-17 16,0-19-56-16,0-31-157 15</inkml:trace>
  <inkml:trace contextRef="#ctx0" brushRef="#br0" timeOffset="-86260.47">1329 14250 646 0,'0'0'11'0,"0"0"6"16,0 0 117-16,0 0-56 15,0 0-44-15,0 0 3 16,0-7-19-16,0 7-12 16,0 18 5-16,-18 42-8 15,-15 25 0-15,-2 10 1 16,-1 3 1-16,3-9-4 16,2-6 7-16,8-9-7 15,0-15 9-15,10-17-9 16,7-14 3-16,1-19-3 15,5-5 0-15,0-4 0 16,0 0 1-16,0 0-4 0,0 0-1 16,0 0-2-16,38 0 5 15,6 0 2-15,15 0-1 16,11-12-1-16,10 11 2 16,4-4-2-16,1 5 0 15,1 0 1-15,-6 0 4 16,-4 0-5-16,-16 0-3 15,-17 0 2-15,-9 5-1 16,-20-5 2-16,-9 0 0 16,-5 0-3-16,0 0 3 0,0 0 6 15,0 0 4 1,-5-22 11-16,-27-15-17 0,-18-24 1 16,-10 0 8-16,-8-12-4 15,-5-10-3-15,5 0 8 16,13 12-13-16,2 10 12 15,21 11-6-15,4 18 7 16,18 8-2-16,1 16 5 16,5 7-2-16,-1 1-9 15,5 0-6-15,0 0 0 16,0 0-8-16,0 0-23 16,0 0-31-16,0 0-30 15,0 9-78-15,0 6-170 16</inkml:trace>
  <inkml:trace contextRef="#ctx0" brushRef="#br0" timeOffset="-132830.04">-3055 16721 408 0,'0'0'8'16,"0"0"46"-16,0 0 38 15,0 0-36-15,0 0-9 16,0 0-13-16,0-14-15 16,0 14-6-16,0 0 0 15,0 0-11-15,0 0-2 16,25 42 1-16,10 13 27 15,2 15-2-15,3 9-17 16,2 4 8-16,-5 6-4 0,3-6-9 16,-3 4 5-1,7-7-7-15,-11-8 3 0,-2-16 8 16,-2-17-8-16,-16-6-5 16,1-12 0-16,-5-7 0 15,1-8 0-15,-6-2 0 16,-4-4 0-16,0 0-1 15,0 0-15-15,0 0-20 16,0-4-25-16,-10-33-99 16,-26-20-232-16</inkml:trace>
  <inkml:trace contextRef="#ctx0" brushRef="#br0" timeOffset="-85610.21">947 13788 628 0,'0'0'2'0,"0"0"-2"0,0 0 58 16,0 0 39-16,0 0-48 16,0 0-18-16,-23-28-3 15,23 24-11-15,0 0 1 16,0 2-4-16,0-5-6 15,0-12-2-15,35-9 10 16,16-9 4-16,4-10 2 16,0-9-14-16,13 1-2 15,9-11 1-15,1 3 2 16,14-6-3-16,2 4-2 16,12 3 0-16,-8 3-3 15,8 0 4-15,2 2-5 16,-7 1-2-16,-7 6-2 0,4-2 4 15,-11 5 0 1,0 6 0-16,-6-5-1 0,-4 8 1 16,-8-2 1-16,3 2 0 15,-9 1-1-15,-3 0 0 16,-5-1 0-16,-9 2 1 16,-2 3 3-16,-5 5-4 15,-3-4-3-15,-5 9 3 16,-5 3 1-16,-6 6 4 15,-7 6-4-15,-8 4-1 16,-4 4 0-16,3-1 1 16,-4 1-1-16,0 0 0 0,5-5 0 15,-5 5 0 1,0 0 1-16,0 0 0 0,0 0-1 16,0 0-1-16,0-13-5 15,0-10-18-15,-19 5-65 16,-17-1-33-16,-9 8-105 15,-10 7-212-15</inkml:trace>
  <inkml:trace contextRef="#ctx0" brushRef="#br0" timeOffset="-85023.77">2682 12180 166 0,'0'0'374'16,"0"0"-368"-16,0 0 61 15,0 0 31-15,0 0-63 16,0 0-14-16,-13 0-2 15,13 0-13-15,0 0-4 0,32 0 5 16,13 0 17-16,6 0 1 16,2 0-10-16,2 0-2 15,-4 0-3-15,3-8 0 16,-14 8-7-16,-3-6-1 16,-4 6 0-16,-15 0-2 15,0 0 0-15,-6 0 1 16,-3 27-1-16,-2 12 2 15,-7 11 5-15,0-3-3 16,-12 8 2-16,-14 1-3 16,0-15 1-16,-3 6 1 15,3-19 0-15,-2 8 4 0,11-12 2 16,3-9 0-16,0-2 2 16,9-7-8-16,0-6 8 15,5 4-4-15,0-4 2 16,0 0-5-16,0 0 14 15,0 0-3-15,-1 0 9 16,-8-19 3-16,-7-9-11 16,-7-23-18-16,0-11 0 15,-5-5 3-15,-4-14 0 16,0-1-3-16,5 18 0 16,-1 13 4-16,15 16-2 15,0 18 17-15,3 7-10 16,10 6 13-16,-1 4-7 15,1 0-8-15,0 0-6 16,0 0-1-16,0 0-8 0,0 0 8 16,0 0-4-16,0 0-7 15,0 0-17-15,0 0-7 16,0 11-25-16,0 24-22 16,11 8-15-16,2-16-178 15</inkml:trace>
</inkml:ink>
</file>

<file path=ppt/ink/ink4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8:54.35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-2940-418 465 0,'0'0'30'0,"0"0"-3"16,0 0 10-16,-223 20 19 16,163 15-33-16,2 0 2 0,6 7-8 15,10 2-5 1,9-5-1-16,11 9-4 0,9 3-3 16,13 4-3-16,0 10-1 15,0-5 0-15,20 2-4 16,12 5 4-16,15-5 0 15,6-7 0-15,11 4 0 16,0-12-1-16,4-1 1 16,-4-5 0-16,-12 1-1 15,-8 1 1-15,-8 4 0 16,-17 12 0-16,-10 16 1 16,-9 26 3-16,0 10-1 15,-19 11 6-15,-15 7-3 0,-5-8 6 16,7-10-1-16,9-27 10 15,10-26-12-15,6-17-8 16,7-21 0-16,0-2-2 16,17 0-5-16,18 7 5 15,11-11 0-15,5 0 0 16,7 5 2-16,-6-2 2 16,8 1-3-16,-5-5 2 15,-7 4-8-15,-8 5 7 16,-9 1-1-16,-12 1 7 15,-5 8-5-15,-8 0-1 16,-6 5 2-16,0-4 6 16,0 2-8-16,0-5 4 0,0-12-3 15,0-8-2-15,0 3-4 16,0-3-22-16,0-3-21 16,20 3-45-16,22-10-25 15,6 0-3-15,13-14-41 16</inkml:trace>
  <inkml:trace contextRef="#ctx0" brushRef="#br0" timeOffset="5222.64">-2664 1345 43 0,'0'0'32'16,"0"0"-27"-16,0 0 25 16,0 0-23-16,0 0-4 15,9-204-3-15,11 182-1 16,6 6-37-16</inkml:trace>
  <inkml:trace contextRef="#ctx0" brushRef="#br0" timeOffset="5768.23">-2275 2083 11 0,'0'0'56'0,"0"0"-50"15,0 0 1-15,229-6-7 16,-180-2-8-16,-13 6 5 16,-4-2 3-16,-23 4 3 15,-5 0-3-15,-4 0 53 16,0 0 74-16,0 0-102 16,-13 4 6-16,-10 2-8 15,9 1 14-15,1-1 2 16,5-2-25-16,4-4-6 15,4 0 10-15,-1 0 1 0,1 0-17 16,0 0-1-16,0 0-2 16,0 0 0-16,0 0-1 15,0 0-15-15,0 0 2 16,0 0 5-16,0 0 2 16,0 0 7-16,0 0 0 15,0 0-2-15,0 0 3 16,0 0-1-16,0 0-1 15,0 0 2-15,0 0 0 16,0 0-1-16,0 0 1 16,0 0 2-16,0 0-2 15,0 0-1-15,0 0 1 16,0 0 1-16,0 0-1 16,0 0-6-16,0 0 6 15,0 0-17-15,0 0-36 16,0 0 19-16,0 0 10 0,0 0-59 15</inkml:trace>
</inkml:ink>
</file>

<file path=ppt/ink/ink4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8:43.26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-662-466 410 0,'0'0'12'0,"0"0"57"16,0 0 19-16,0 0-23 16,0 0-27-16,101-228-4 15,-33 168-12-15,12 5 11 16,22-6 2-16,11 1-4 15,13 5-28-15,12 4 13 16,4-5-11-16,3 1 8 16,0 3-7-16,-7 1-2 15,-6 1 6-15,-4 9-2 0,-14 7-7 16,-4 11 1 0,-12 8-2-16,-9 8 3 0,0 7-3 15,-8 0 0-15,-7 7 0 16,2 27 0-16,-5 7 7 15,-2 16-4-15,-5-2 7 16,0 6 2-16,-6 8 2 16,-4 1-7-16,1 5 9 15,-6 8 2-15,-5 3-4 16,-10 12 4-16,-10 5-2 16,-6 2-7-16,-9 8-6 15,-4 5 10-15,-5 10-9 0,0 10-4 16,0 4 4-1,0-7-1-15,0-9-3 0,0-20 5 16,0-9-1-16,0-9-4 16,-5-22 1-16,5-3-1 15,-4-24 1-15,4-7-1 16,-5 5 0-16,0-8 0 16,-11 2 5-16,-5 5-4 15,-13-9 7-15,-6 7-1 16,-9-6 1-16,-6-4 3 15,-6 8-2-15,-23-5-9 16,-6-3 4-16,-12 4-5 16,-5-10 1-16,-7-2 0 15,-7-2 1-15,-5-4-1 16,-3 7 0-16,-10 1 2 0,-6-5-2 16,-5 1 0-16,-7 5 1 15,-4 5 4-15,-5-1-5 16,9 2 0-16,16-6-3 15,22-4 3-15,19-9 7 16,25-6-6-16,20 3 0 16,20-3 3-16,22 0-2 15,13 0-1-15,0 0-1 16,0 0-7-16,0 0 6 16,0 0-20-16,0 0-23 15,0 0-10-15,19 4-22 16,17 11 6-16,15-6-44 0,4-9-81 15,-1-9-127-15</inkml:trace>
</inkml:ink>
</file>

<file path=ppt/ink/ink4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8:52.58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1766-1390 363 0,'0'0'107'16,"0"0"-50"-16,0 0 1 15,0 0-20-15,0 0-18 16,0 0-20-16,-9 0 6 15,9 0-6-15,35 0 1 16,16-20 21-16,17-8-7 16,13-15-5-16,29-14 20 0,19-2-24 15,21-5 3-15,5-1 3 16,-6 1-9-16,-12 7 0 16,-23 6-3-16,-15 3 2 15,-25 21-4-15,-19 10 2 16,-10 3-14-16,-19 10-6 15,-14 4-35-15,-8 0-13 16,-4 0 4-16,0 18-25 16,-7 13 5-16,-26-1-97 15</inkml:trace>
</inkml:ink>
</file>

<file path=ppt/ink/ink4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07:39.74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5584-4400 385 0,'0'0'38'0,"0"0"13"16,0 0 4-16,0 0-36 16,0 0-19-16,0 0 1 15,59-99 5-15,-20 58 5 16,0 1-2-16,8-8-5 15,4-1 9-15,-4 5-13 16,-4 8 1-16,-9 9-1 16,-5 7 0-16,-13 13-1 15,-7 4 1-15,-9 3 0 0,0 0 0 16,0 0 5-16,0 0 7 16,-36 27-12-16,-12 26 5 15,-13 8-9-15,-12 12 7 16,2-3-3-16,0-10 1 15,18-10-1-15,16-30 1 16,14-7 8-16,19-9 11 16,4-4-16-16,0 0-4 15,39-4-4-15,20-33 4 16,5-9 0-16,-3-5 5 16,3 0-5-16,-9 5 0 15,0 2-4-15,-16 14 4 0,-7 6 0 16,-13 11 1-16,-10 12 1 15,-9 1-2-15,0 0 0 16,-4 5 0-16,-36 41 5 16,-15 15-2-16,-10 4-1 15,-10 9 0-15,-5-6 18 16,10-11-8-16,22-20 13 16,16-14-2-16,22-14-2 15,10-9-21-15,0 0-6 16,31 0-22-16,24-4 28 15,6-33-3-15,7-10 1 16,-9-4-9-16,-1 5 1 16,-5 10-7-16,-14 2-7 15,-16 15 10-15,-14 10 11 16,-9 9 2-16,0 0 1 0,0 5 1 16,-25 37 14-16,-17 9-11 15,-10 12 15-15,-8 7 3 16,9-5-1-16,1-3-6 15,15-21 2-15,15-13-10 16,11-24 11-16,9-4-18 16,0 0-2-16,4 0-9 15,40 0 10-15,11-37 1 16,4-9 0-16,-4-1 1 16,-4-3-1-16,-4 13 1 15,-13 4-1-15,-9 16 3 16,-16 10-3-16,-9 7-1 0,0 0 1 15,0 0 8-15,0 0 8 16,-34 38-9-16,-3 9-3 16,-15 12-6-16,1 5 4 15,0 2 0-15,3-19-1 16,22-12 3-16,10-20 2 16,12-13 1-16,4-2-7 15,0 0-8-15,0 0-4 16,29-6-1-16,8-22 13 15,7-9 0-15,-1 1 1 16,-6-6-2-16,-2 9 2 16,-17 11-1-16,-2 10 0 15,-11 12-1-15,-5 0 1 0,0 0 4 16,0 0-4-16,0 0 6 16,-9 3-3-16,-21 28-3 15,-11 10 0-15,-4 12 0 16,-10 1 0-16,0 2 0 15,14-14 0-15,14-20 0 16,15-13 0-16,8-7 0 16,4-2-1-16,0 0-7 15,30-33-9-15,24-24 16 16,2-2-7-16,4-1-2 16,-9 9 9-16,-12 10-4 15,-10 16-14-15,-13 10 1 16,-12 12 1-16,-4 3 15 15,0 0 2-15,0 0 13 0,-29 10-13 16,-10 23 3-16,-8 8-7 16,4 4 3-16,2-6 1 15,11-12 1-15,10-9 0 16,14-14-1-16,1-4 0 16,5 0-2-16,0 0-16 15,15-27-3-15,21-15 21 16,3-13-1-16,3-1-3 15,-2 2-19-15,-6 6 0 16,-9 11-8-16,-9 10 0 16,-7 21 17-16,-9 6 14 15,0 0 11-15,-9 0-7 16,-32 29-4-16,1 12 1 0,-11 7-3 16,-3-4 7-16,8 0-3 15,2-4 10-15,14-11-7 16,10-16 14-16,11-7 2 15,9-6-18-15,0 0-3 16,0-6-1-16,35-36 1 16,18-11 0-16,7-14 0 15,-5 1 0-15,2 8-2 16,-10 6-3-16,-5 9 1 16,-8 11-21-16,-18 18 12 15,-12 14 5-15,-4 0 8 16,-9 6 7-16,-31 41-1 0,-15 7-4 15,-5 11 15-15,-1 1 7 16,-7 4-11-16,10-7 0 16,6-12-6-16,21-19-6 15,15-22 11-15,12-6-11 16,4-4-1-16,0 0-10 16,35-14 1-16,20-22 6 15,0-20 4-15,5 5-1 16,-5-3 0-16,0 2 0 15,-7 2 0-15,-12 12-1 16,-10 10 8-16,-10 13-13 16,-12 11 6-16,-4 4 0 15,0 0 17-15,-7 15 10 0,-32 28-26 16,-16 15-1-16,-5 13 0 16,-8 4 5-16,2-8-5 15,10-6 2-15,13-20 3 16,21-21 4-16,13-13 9 15,5-7-15-15,4 0-3 16,0 0-10-16,33-13-4 16,17-29 14-16,5-4 3 15,-4-5-2-15,-2 0-1 16,-4 10 0-16,-9-1-5 16,-13 14 5-16,-7 9-11 15,-7 14 0-15,-9 5 2 0,0 0 4 16,0 0 1-1,-29 20-45-15,-16 27 3 0,-9 1 4 16,-2 5 20-16,1-2 22 16,1-6 1-16,15-12 8 15,13-12 0-15,5-10 6 16,17-11-7-16,4 0-8 16,0 0-28-16,29-22-29 15,13-15 31-15,-7-1-122 16,3 1-48-16</inkml:trace>
</inkml:ink>
</file>

<file path=ppt/ink/ink4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3:48.05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55 503 0,'0'0'0'0,"0"0"-8"16,0 0 8-16,0 0 19 15,0 0-7-15,0 0-3 16,0 0 4-16,47 15 9 16,-29-15 1-16,7 0 2 15,6 0 2-15,2-7-5 16,6-1 3-16,3-3-10 15,6 1 1-15,3 1-2 0,0 4-5 16,4-3-3 0,0-3 7-16,0 11-10 0,-4 0 2 15,-3 0-5-15,-2 0 4 16,-7 15-3-16,2 11 4 16,-11 4-1-16,4 11 0 15,-8 6-1-15,-2 4 3 16,0 3-6-16,-4-2 3 15,-4-2-2-15,3 5 6 16,-3-2-4-16,-6-2-3 16,0 3 14-16,0-3-7 15,-1-1 1-15,-2 2 4 0,-3 0-3 16,-4 8-5-16,0 12 5 16,0 2-2-16,0 8 7 15,0 1-6-15,0 0-6 16,0-1 7-16,-11 8-7 15,-2 10 3-15,-8-5-3 16,7 15 2-16,-6-3 4 16,5 9-4-16,-1 5-1 15,0 2 6-15,2 3-2 16,-4 8-4-16,2-10 5 16,5-11-8-16,2-3 5 15,3-8-1-15,-2 6-2 16,0-2 0-16,4 6-1 15,0 3 4-15,4 7-4 16,0 11 1-16,0-8-1 0,0 1 2 16,8-10-3-16,4-5 6 15,2 4-4-15,2-14-2 16,0-8-1-16,3-10 1 16,1-12 0-16,1-1 0 15,-2-7 0-15,5 3 2 16,1-2-2-16,-3 1 0 15,10 10 0-15,4-4-1 16,-6 8-3-16,9-8 3 16,-7-4-2-16,0-5 3 15,0-9 5-15,-1-5-5 16,-1-8 0-16,-1-9 0 0,2 3 0 16,2-16-7-16,-7-4 5 15,5-1-2-15,-7-7-11 16,5-1 13-16,-3-5 2 15,-7 0-2-15,6 0 2 16,-9 0 0-16,-2 0-4 16,-2 0 3-16,1 0-1 15,-1-11 2-15,-2-12-2 16,10-8 2-16,5-13 0 16,2-8 0-16,-1-10-21 15,3 2 20-15,-8 5 1 16,0 21 0-16,-8 11 1 15,-5 13 1-15,0 7 12 16,-3-2-4-16,-4 0 0 0,-1 4 7 16,0-3 4-16,0 4-17 15,0 0 2 1,-19 0-4-16,-8 0 11 0,-8 0-13 16,-4 0 3-16,-6 19-1 15,4 9-1-15,-4 0-1 16,6 6 5-16,-3 9-5 15,3 5 1-15,-5 7 0 16,4 4 3-16,5 3-4 16,-4 11-2-16,3-8 2 15,1 6 2-15,4-7 1 0,7-9-2 16,0 6 0 0,4 5 4-16,-2 11-7 0,2 17 7 15,0 2-3-15,5 2-2 16,2-6 0-16,6 11 8 15,-2 7-8-15,5 10 1 16,4-12 2-16,0 3-3 16,0-5 0-16,0 6 2 15,0 9 0-15,0-5-1 16,4-2 3-16,8-11-3 16,1 3 5-16,1-8-6 15,-2-5 0-15,1-10 2 16,-1 6 0-16,2-6-2 15,-5 7 0-15,2-4 5 0,-6 1-5 16,1-9 3-16,-1-7-2 16,4-2 0-1,-5-14-1-15,-2 1 1 0,11 3-1 16,-6 3 0-16,8 8 0 16,5 12-1-16,-3-3 0 15,-1-5 2-15,-1-14 2 16,-4-3-3-16,3 2 1 15,-3 11-1-15,-1 5 0 16,6-7 2-16,-3-2-2 16,-1-11-3-16,1-8 3 0,-3-1 0 15,-6-5 5-15,8 5-10 16,-3-4 5-16,-2 2 0 16,6 0 0-16,-3 7 4 15,2 10-8-15,1-6 8 16,-3-3-5-16,0-1 1 15,0-5 0-15,2-9-3 16,1 5 3-16,-7-6 0 16,3 2 0-16,2-1 0 15,2 4 0-15,-1 6 0 16,-2-6-1-16,-1 0 2 16,2-4-1-16,-2 1 0 15,-5-1-4-15,4 0 4 16,-4 0 0-16,2-3 1 15,-2 1-1-15,-4-5 0 16,0 1 0-16,0 2-1 16,0-2 1-16,0 7 1 0,0-8 0 15,0 5-1 1,0-3 1-16,0 2-1 0,0-3 0 16,0 2 0-16,0 2 0 15,0-4 3-15,0 4-3 16,0 4 1-16,-4 2-1 15,-2-4 2-15,-3-1-2 16,6 2 1-16,-5-7-2 16,3-3 4-16,1 1-6 15,-3-1 3-15,-2-6 0 0,5-6 4 16,-2 1-4 0,-3-3-1-16,6 5 1 0,-6-2 1 15,1 3 0-15,1 8-1 16,-7-1-1-16,4 0 1 15,-1 1 1-15,-2 1 1 16,1-11-1-16,3 5-1 16,4 1 1-16,-4-10-1 15,2 4 6-15,-2-9-6 16,3 5 0-16,-3-4 2 16,5 2 1-16,-8 0 0 15,-4 9-3-15,-2 2 0 16,-3 0 1-16,1 1 0 15,6 0-2-15,-7-2 2 16,1 5-1-16,1-11 0 0,-1 1 4 16,5 3-3-1,1-7 0-15,4 0 1 0,-6-2-1 16,5-2 5-16,-2 6-5 16,2-11 4-16,-1 5-2 15,3-5-1-15,-1 2-2 16,-3 2 0-16,2-3 1 15,-2 4-1-15,1-3 3 16,-2 1-3-16,-2 3 0 16,0-7 0-16,-3 8 0 15,-2-7 0-15,-3 9 3 0,-2-2-7 16,2-3 8-16,0-3-8 16,3 1 4-1,-2 3 0-15,0-1 0 0,9-2 0 16,-4-6 0-16,7 4 4 15,6-4-4-15,5 0 6 16,0 0-5-16,0 0-1 16,0 0 0-16,0 0 0 15,0 0 0-15,0 0-1 16,0 0 2-16,0 0-2 16,0 0 1-16,0 0-1 15,0 0 1-15,0 0-9 16,0 0 1-16,0 0 2 15,0 0-11-15,0 0-2 16,0 0-10-16,0-4-18 16,0-34-30-16,-7-28-74 0,-21-2-124 15</inkml:trace>
</inkml:ink>
</file>

<file path=ppt/ink/ink4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3:54.10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4605-4173 409 0,'0'0'25'15,"0"0"-3"-15,0 0 66 16,0 0 2-16,0 0-45 15,0 0 2-15,0 0 16 16,0 19-18-16,0-19-2 16,0 0-8-16,0 0-4 15,0 0-3-15,0 0-2 0,0 0 1 16,-5 0-13 0,-6-10-9-16,-4-14 2 0,-2 6 3 15,-2-9 0-15,0 0-5 16,-3-1 2-16,4-1-3 15,-1 1 4-15,3 5-6 16,-3-1 3-16,-1-7-3 16,-1 11 8-16,-2-5-9 15,0 2-1-15,0-1 3 16,-3 4-2-16,1-7 1 16,-1 8 0-16,-3 1 2 15,0-2-1-15,-2 2-3 16,-8-4 2-16,-2-1-2 15,5 3 3-15,-13-8-1 0,-2 9 5 16,-1 2-1 0,8-2 0-16,-2 11 7 0,4-4-1 15,-2 0-6-15,-11 6-4 16,5-2-2-16,0 7 1 16,14 1-1-16,3 0 0 15,-2 0 1-15,-1 0 0 16,-12 0-1-16,8 0 0 15,-2 0 0-15,-3 0 0 16,9 0 1-16,-9 5-1 16,-3-1 1-16,-7 2 0 15,7-2-1-15,-7 4 1 16,-3-6 0-16,3 1-1 0,-4 4 0 16,-2-3 0-1,6 0 1-15,7 2-1 0,3 1 0 16,7-1 0-16,2-1-2 15,-6 7 2-15,-3-2-1 16,0 8 1-16,-6 1-5 16,-3-1 3-16,14 3 1 15,-5 2 2-15,1 3-2 16,-2 2-1-16,2-4-1 16,2 7 3-16,-3-2 5 15,9 3-5-15,-2 1-1 16,3-1-2-16,4 0 3 0,3 0 0 15,-4 2 0 1,5-7 0-16,5 2-1 0,-3-7 1 16,5 2 0-16,5 4-1 15,-5-5 2-15,4 3-2 16,3-2-1-16,-2 17 2 16,0 3-1-16,-6 1-2 15,11-2 3-15,1-4-3 16,5-6 3-16,0 14 3 15,-1 3-3-15,5-6-1 16,0-2 0-16,0 2 0 16,0 3 1-16,0 0-2 15,0-5 3-15,0-2-1 16,0-1 0-16,0-3 1 16,9-2-4-16,0 7 4 0,1-4-2 15,6 4-1-15,0-8 2 16,-8 0 0-16,7-3 0 15,5-1 0-15,1 8 1 16,0-4-1-16,1 3-2 16,3-2 1-16,-8-7-5 15,11 9 5-15,-1-9-1 16,1-2 2-16,-1 2 0 16,5-8 0-16,-10-4 0 15,10 5 0-15,-6-3 1 16,3 6-2-16,-1-1 1 15,8 2-1-15,-4-1-2 0,4-9 4 16,3 9-3 0,-4-5 1-16,0-9 1 0,6 9 0 15,-4-1 1-15,7-4-1 16,7-3 1-16,1 6-2 16,7-1 2-16,4-2-3 15,5 6 3-15,-4-10-1 16,-5-3 0-16,-4-2-2 15,-14-3 0-15,1-1 0 16,-2 4 2-16,-5-4-1 16,-1 0 1-16,-4 0 0 15,3 0 2-15,-1 0-2 16,5 0 0-16,-3 0-1 0,4 0 2 16,-2 0-2-1,1 0 1-15,2 0 0 16,0 0 0-16,6 0 1 0,-6-5-2 15,0 1 1-15,2-6 0 16,-5 5 0-16,5 1 2 16,-6-7-2-16,-2 6 0 15,-3-3 0-15,4 3 0 16,-2-9 2-16,1 1-2 16,2 4 0-16,1-5 0 15,-5-4 0-15,-5 9 2 16,7-11 0-16,-2 2-4 0,8-14 2 15,1 3 0 1,2-8 4-16,-5 6-4 0,0-6 1 16,3 4 2-16,0 0-3 15,-2-5-1-15,-6-1 1 16,0-5 0-16,-5 8 0 16,5 4 1-16,-13 2-1 15,1 10 3-15,-7 0-3 16,-2 2 2-16,-1 5-2 15,-2-6-2-15,-2 4 2 16,6-3 1-16,-8 4 3 16,2-1 0-16,-2 6-4 15,1-10-1-15,-1 0 1 0,0 1 7 16,2-4-7 0,3 3 2-16,-5 2-2 0,-2 0 2 15,-2-5 2-15,3 0-1 16,1-3-6-16,-4-1 3 15,4 2 0-15,-4-3 2 16,0-1-2-16,0 0 0 16,0-4 5-16,0 5-5 15,0 3-2-15,0 10 2 16,0 1 3-16,0-2-2 16,5-8 2-16,-5 3-3 15,0-3-2-15,0 1 2 16,0 4 0-16,0 7 3 15,0 6-3-15,0-8 5 0,0-6-4 16,0-8 1 0,0 3 1-16,0-4-1 0,0 6 3 15,0-6 6-15,0 9-6 16,0-3 6-16,0-3-6 16,-5 12 3-16,-3-6 0 15,5 7 1-15,1-2-6 16,-6-6 1-16,3 10 1 15,5-4-4-15,-6 1 2 16,2 0 1-16,4 4-4 16,-4 5 0-16,-1-7 0 15,5 8-1-15,-4-3 2 16,4 2-1-16,-1 3 2 0,-4-9 0 16,5 7 0-16,-4 1 6 15,4-6-8-15,0 8 3 16,-5-7-2-16,3-4 3 15,-7-2-2-15,7 3-2 16,-6 4 0-16,3 2 0 16,0-4 3-16,0 2-3 15,1-4 6-15,-2-3-5 16,-3 8 1-16,-2-8 0 16,2 7-2-16,3-7 1 15,-2 9 1-15,3-7-2 16,-11 3 0-16,9-1 0 0,-6-1 1 15,7 1 0 1,-7 5-1-16,9-7 0 0,-1 8 0 16,5 1 1-16,-7 2 2 15,7 0-3-15,0 0-2 16,-4 0 1-16,4 0 1 16,0 0 1-16,-3 0-1 15,3 0 1-15,0 0-3 16,0 0 3-16,0 0-3 15,0 0 4-15,0 0-4 16,0 0 4-16,0 0-3 16,0 0 1-16,0 0-1 15,0-2-2-15,0 2 3 16,0 0 0-16,0 0 0 16,0 0 2-16,0 0-2 0,0 0 1 15,0 0-1-15,0 0 1 16,0 0-2-16,0 0 3 15,0 0-3-15,0 0 1 16,0 0-1-16,0 0-1 16,0 0 2-16,0 0-1 15,0 0-1-15,0 0 1 16,0 0 1-16,0 0 0 16,0 0-2-16,0 0 2 15,0 0 4-15,0 0-4 16,0 0 0-16,0 0 0 15,0 0 0-15,0 0-2 0,0 0 2 16,0 0 0 0,0 0 2-16,0 0-2 0,0 0-4 15,0 0 3-15,0 0 1 16,0 0 0-16,0 0 0 16,0 0 0-16,0 0 0 15,0 0-3-15,0 0 3 16,0 0 0-16,0 0 3 15,0 0-3-15,0 0-8 16,0 0 6-16,0 0-2 16,0 0-4-16,0 0-3 15,0 0 2-15,0 0 3 16,0 0 1-16,0 0 4 0,0 0-6 16,0 0 6-16,-5 0 0 15,5 0 0-15,0 0-1 16,0 0-1-16,0 0-1 15,0 0 4-15,0 0 0 16,0 0-1-16,0 0-1 16,-4 0 0-16,4 0 4 15,0 0-1-15,0 0-1 16,0 0-6-16,0 0 6 16,-4 0 0-16,4 0 2 15,0 0-2-15,0 0 4 16,0 0-4-16,0 0 0 15,0 0 0-15,0 0-3 16,0 0 2-16,0 0 1 0,0 0 0 16,0 0 0-16,0 0 0 15,0 0 0-15,0 0 4 16,0 0-8-16,0 0 3 16,0 0 1-16,0 0 2 15,0 0 2-15,0 0-4 16,0 0 0-16,0 0-1 15,0 0-2-15,0 0 5 16,0 0-5-16,0 0 6 16,0 0-2-16,0 0-1 15,0 0-1-15,0 0-39 16,0 0-30-16,0 0 5 16,0 0-41-16,0 0-55 0,4-6-36 15,-4-13-151-15</inkml:trace>
</inkml:ink>
</file>

<file path=ppt/ink/ink4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5:09.76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5621 1372 480 0,'0'0'13'0,"0"0"-3"15,0 0 7-15,0 0 40 0,0 0-9 16,0 0-13-16,-13-3-10 16,13-2 4-16,0 5-9 15,0 0 11-15,0 0 8 16,0 0-1-16,0 0-17 15,0 0-2-15,0 0-2 16,0 0 0-16,0 0-6 16,0 0-1-16,0 0-5 15,0 0-4-15,0 0 2 16,0 0-3-16,0 0 0 16,0 0-3-16,0 0 2 15,9 5 0-15,9 18 1 16,11 8 0-16,-2-3 1 15,6 0-1-15,-7 4 0 16,-1 2 5-16,-6-7-3 0,4-3-1 16,-6-4-1-16,-2-3 1 15,8 5-2-15,-14-3 2 16,5-6-1-16,-1 1 0 16,3-9 1-16,-9 4-1 15,6-3 4-15,-11-2-3 16,2 1 0-16,5-1 0 15,3 0 0-15,-2 7-1 16,9-4 2-16,-5-5 0 16,-2 6 3-16,-2-8-5 15,3 2 0-15,6 5 0 16,-2-7 0-16,2 5 1 0,9-4-1 16,-10-1 1-16,16 0-1 15,1 0 2-15,5 0-2 16,1 0 2-16,14-6 3 15,9-13-3-15,11-7 0 16,9-7-2-16,8 0 6 16,8-8-6-16,9-10 1 15,5 0 0-15,4-13 0 16,1-1-1-16,4-5 2 16,-11 5-2-16,2 0 3 15,-8 3 1-15,-7 3-4 0,-6 3 1 16,-21 15 1-1,-7 4-2-15,-7 9 0 0,-21 10 0 16,-8 3 4 0,-18 12-4-16,-2-3 1 0,-3 6 6 15,-2 0 4-15,-4 0-1 16,4 0-1-16,-4 0-2 16,5 0-1-16,-5 0-1 15,0 0 2-15,3 0-7 16,-3 0 7-16,0 0-7 15,0 0 2-15,0 0 0 16,4 0 0-16,-4 0 1 16,0 0-2-16,0 0-1 15,0 0 1-15,0 0 0 16,0 0 2-16,0 0-3 16,0 0 0-16,0 0 0 0,0 0 2 15,0 0 1-15,0 0-3 16,0 0 2-16,0 0 0 15,0 0-2-15,0 0 1 16,0 0 0-16,0 0 3 16,0 0-2-16,0 0-2 15,0 0 0-15,0 0 1 16,0 0-1-16,0 0 2 16,0 0 1-16,0 0-3 15,0 0 5-15,0 0-5 16,0 0 4-16,0 0-2 0,0 0 2 15,0 0-3 1,0 0 0-16,0 0 1 0,0 0-2 16,0 0 1-16,0 0-1 15,0 0 1-15,0 0 0 16,0 0 2-16,0 0 0 16,0 0-3-16,0 0 0 15,0 0-1-15,0 0 2 16,0 0-1-16,0 0 1 15,0 0-1-15,0 0 0 16,0 0 2-16,0 0-2 16,0 0 3-16,0 0-2 15,0 0-1-15,0 0 2 16,0 0-2-16,0 0 0 0,0 0 0 16,0 0 0-1,0 0 0-15,0 0 1 0,4 0-1 16,-4 0-1-16,0 0 1 15,0 0 1-15,0 0-1 16,0 0 0-16,0 0 0 16,0 0-1-16,0 0 2 15,0 0-1-15,0 0 0 16,0 0-1-16,0 0 0 16,0 0-4-16,0 0-12 15,0 0-10-15,0 0 2 16,0-11-12-16,0-28-37 15,0-16-115-15,-16-10-298 0</inkml:trace>
  <inkml:trace contextRef="#ctx0" brushRef="#br0" timeOffset="-58749.17">5715 1502 286 0,'0'0'1'0,"0"0"19"15,0 0 39-15,0 0 1 0,0 0-3 16,0 0 6-16,-29 0-19 16,29 0 3-16,0 0-3 15,0 0-4-15,0 0-8 16,-1 0 3-16,1 0-20 15,0 0 4-15,0 0-7 16,0 0-3-16,0 0-7 16,0 0-1-16,0 0 3 15,0 0-4-15,0 0-2 16,0 0 2-16,0 0-1 16,0 0-2-16,0 0 3 15,0 4 2-15,0 1-2 16,19 5 0-16,7-1-1 0,6-1 3 15,18-7-4 1,10-1 4-16,8 0-2 0,13 0 7 16,9 0 3-16,9 0-9 15,-5-18 9-15,2-5 6 16,-6-5-7-16,7 1 2 16,-6-7 0-16,9 7-2 15,1-1 7-15,4-4-2 16,-2 8 7-16,-7 1-19 15,-15 5 17-15,-7-3-8 16,-10 8-9-16,-13 9 1 16,-10 1 2-16,-15-1-2 0,-12 4 0 15,1-3-3 1,-11 3 2-16,-2 0 4 0,2 0-6 16,-4 0 5-16,4 0 3 15,-4 0-3-15,0 0 5 16,0 0-4-16,0 0 4 15,0 0-2-15,0 0-2 16,0 0-1-16,0 0-2 16,0 0 4-16,0 0-2 15,0 0-5-15,0 0 0 16,0 0 1-16,0 0 0 16,0 0-1-16,0 0 0 15,0 0 0-15,0 0-3 16,0 0-17-16,0 0-25 15,-29-17-47-15,-48-5-147 0</inkml:trace>
</inkml:ink>
</file>

<file path=ppt/ink/ink4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5:20.39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2279-2120 42 0,'0'0'373'15,"0"0"-263"-15,0 0-39 16,0 0 14-16,0 0 10 16,-260-131-21-16,180 92-33 15,-34-27-4-15,-15-4-18 16,-22 5 30-16,-25 4-26 16,-23 29-7-16,-11 20-13 15,-15 12 1-15,5 0-4 16,15 36 1-16,25 24 0 15,27 9-1-15,26 24 0 16,22 16-6-16,10 19 1 16,8 12 5-16,9 0-1 0,14-5 1 15,21 5 0 1,17-2 0-16,17-2 0 0,9 2 1 16,0 5-1-16,43-7 0 15,28 3-1-15,15-13 2 16,29-24-3-16,22-24 2 15,29-24 0-15,25-25 0 16,14-17 2-16,4-12 0 16,-9 0-2-16,-2-50 0 15,-6-19 0-15,-8-15 0 16,-10-14 0-16,-13-17 0 16,-13-5 2-16,-22 1 1 15,-15 2-3-15,-20 7 0 0,-23 1 2 16,-29-5-1-16,-17 7 1 15,-22-4 0-15,0 9 3 16,-22 6-2-16,-33 10-2 16,-9-1 4-16,-11 16 0 15,-3 7-4-15,1 19 1 16,19 15 2-16,20 13-3 16,25 13-2-16,13-2 0 15,0 6 0-15,0 0-6 16,0 0-33-16,0 0-59 15,0 30-33-15,0 14 1 16,0-13-155-16</inkml:trace>
</inkml:ink>
</file>

<file path=ppt/ink/ink4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5:21.14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-3211 129 527 0,'0'0'55'15,"0"0"34"-15,0 0 19 16,0 0-37-16,0 0-27 16,-35-231-16-16,86 165-22 15,21 0-2-15,10 12-1 16,12-1-3-16,12 10 1 16,8 11-2-16,-3 11 1 15,-8 23-2-15,-10 0 2 0,-5 35-2 16,-10 18 0-16,-7 7 1 15,-20 6-6-15,-12-7-1 16,-14-8 0-16,-15-9 0 16,-5-15 7-16,-5-13-2 15,0-3-15-15,0-4-7 16,-14-3 6-16,-20-4-64 16,-8 0-26-16,-2-8 26 15,-1-38-88-15,6-1 0 16,1-12 114-16,-1-3 12 15,-4 8 45-15,2 3 66 16,2 10-37-16,8 3 68 16,11 10-31-16,5 5-6 0,5 7 1 15,9 8 17 1,1 0-23-16,0 4-23 0,0 3-24 16,30-5-6-16,17 6-2 15,12 0 0-15,5 0-2 16,-3 15 2-16,3 23 0 15,-9 10-1-15,-9 10 1 16,-9 7-1-16,-19 16 2 16,-9 9 0-16,-9 11 7 15,0 2 16-15,-23 4-1 16,-19 1 0-16,-12-12 13 16,12-18-18-16,10-20-8 0,10-28 17 15,14-17-9 1,8-13 4-16,0 0 21 15,-6 0 1-15,2-31 17 0,-2-28-50 16,6-32-10-16,0-16-1 16,0-20 2-16,0-11 0 15,0 1-2-15,0 8 0 16,0 15-2-16,0 20 2 16,0 25 0-16,0 29-2 15,0 23 2-15,0 13 0 16,0 4-49-16,0 0-42 15,4 0-92-15,27 0 62 16,19 0-193-16</inkml:trace>
  <inkml:trace contextRef="#ctx0" brushRef="#br0" timeOffset="631.69">-1892-639 547 0,'0'0'16'0,"0"0"71"16,94-274-21-16,-14 193-13 0,5 18-18 15,5 11-12-15,-6 21-12 16,-7 11-11-16,3 20 0 16,-10 0 1-16,-2 20-2 15,-10 37 0-15,-10 7-1 16,-18 5 1-16,-10 19 1 15,-15-6 0-15,-5 8 3 16,0 2 4-16,-29-4 15 16,-6-6 2-16,-7-11-9 15,-10-2 0-15,5-7-3 16,-8-12 1-16,12-10 1 16,6-6-4-16,11-17 0 15,13-6-9-15,2-2 1 16,2 1-4-16,7-1-40 0,2 10-39 15,0 0-65-15,0-11-54 16,11-8-129-16</inkml:trace>
  <inkml:trace contextRef="#ctx0" brushRef="#br0" timeOffset="287.33">-1293-761 580 0,'0'0'48'16,"0"0"12"-16,0 0 39 16,0 0-62-16,0 0-37 15,-34 191 7-15,31-103 31 16,-1 0-11-16,4 5-10 16,0 4-3-16,0 1-8 15,0 0-4-15,0-2-1 16,0-8 1-16,0-13-2 15,0-11 0-15,0-13 1 0,0-20-3 16,0-7-2-16,-13-11-52 16,-18-12-27-16,-12-1-131 15,-15-10-274-15</inkml:trace>
  <inkml:trace contextRef="#ctx0" brushRef="#br0" timeOffset="1150.35">-590-458 482 0,'0'0'69'16,"0"0"55"-16,0 0 11 16,0 0-62-16,0 0-18 15,0 0-2-15,-93-168-17 16,83 168-1-16,-1 0-4 15,2 0-10-15,-1 0-14 16,-15 15-7-16,-5 33 0 16,-4 14-1-16,12 13-1 15,9-6 1-15,6 6 1 16,7-11-3-16,0-9 1 16,0-4-4-16,26-9-5 15,10 1 0-15,4-11-1 16,8-9 1-16,2-10 5 0,1 0 2 15,-7-4-1-15,-4 3 3 16,-9-4-1-16,-11 7-1 16,-6-6-1-16,-2 3-2 15,-12 2 6-15,0 5-7 16,0 15 7-16,-3 6 1 16,-32 12 4-16,-13-1-3 15,4-10-1-15,6-3 0 16,6-16 0-16,9-9 0 15,10-8 0-15,7 2 0 16,6-7-2-16,0 0-78 16,0 0-129-16,30-12-157 15</inkml:trace>
  <inkml:trace contextRef="#ctx0" brushRef="#br0" timeOffset="1937.81">-834 325 110 0,'0'0'88'0,"0"0"12"15,0 0 54-15,0 0-40 16,0 0-7-16,0 0-23 15,-13 0 15-15,13-44-59 16,9-21-31-16,6-17 2 16,5-11-2-16,-9-13 12 15,7-12-11-15,-17-4 2 16,-1-8 7-16,0 8-12 16,0 17 0-16,0 17-6 15,0 40 4-15,-14 21 7 0,2 18-2 16,-1 9 0-1,2 0-5-15,-4 0-4 0,-10 44-1 16,-1 13-3-16,6 17 3 16,11-2 0-16,9-8-1 15,0-4 0-15,39-1-2 16,12-8-1-16,9 3 4 16,6-2-1-16,3-5 1 15,-4-1 0-15,-1-4-1 16,-14 0 1-16,1 1 1 15,-12-11-1-15,2 0 0 16,-11-2 0-16,4-9-22 16,-8 2 8-16,3-9-36 0,6-5 7 15,0-9-44 1,11 0-40-16,-3 0-49 0,4-36-104 16</inkml:trace>
</inkml:ink>
</file>

<file path=ppt/ink/ink4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5:29.28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-1 868 398 0,'0'0'19'0,"0"0"-19"16,0 0-2-16,0 0 2 16,0 0 12-16,0 0 30 15,0 0-29-15,-16 21-6 16,16-21 5-16,39 0 3 15,25 0 20-15,27 0-10 16,38-32 2-16,32-23-6 16,23-25-3-16,21-12-5 15,14-11-3-15,12-2-4 16,-1 6-2-16,-9 16 6 0,-25 17-8 16,-30 17-2-16,-29 8-1 15,-23 7 1-15,-32 11 0 16,-19 10 1-16,-23 8 4 15,-16-1-4-15,-8 3-1 16,-12 3 0-16,-4 0 1 16,0 0 4-16,0 0 28 15,0 0 24-15,0 0-17 16,0 0-15-16,0 0-15 16,-8 0-2-16,-1 0-6 15,-3 0-1-15,7 0-1 16,-1 0 0-16,-7 0 0 0,-2 0-1 15,-11 0-36 1,-14 0-97-16,-20 0 1 0,-25 0-118 16</inkml:trace>
</inkml:ink>
</file>

<file path=ppt/ink/ink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5:47.29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-4137 1869 594 0,'0'0'44'0,"0"0"14"16,0 0 23-16,0 0-3 15,0 0-23-15,0 0-25 16,-8 0-3-16,8 0-8 16,0 0-1-16,0 0-5 15,0 0-4-15,0 0-7 16,0-4-2-16,0 4 0 15,13-8 2-15,26-1-1 16,20-15 3-16,15-10 14 16,13-16-5-16,8-9-9 0,15-12 10 15,13-16-9-15,13-16-3 16,24-12 5-16,21-15-5 16,24-8-1-16,28-11 1 15,14 4 1-15,4-2-3 16,-10 4 0-16,-5 8 0 15,-11 9-2-15,-7 10 2 16,-18 19 0-16,-13-4 0 16,-13 11 0-16,-6 4 3 15,-13 3-3-15,-5 12 0 0,-18-3-1 16,-13 19 2 0,-15-1-2-16,-12 9 4 0,-7 6-6 15,-7 0 4-15,5 7-1 16,-2-7 0-16,6 4 0 15,9-10 6-15,3-7-2 16,2-7 4-16,-9 6-7 16,-1-6-1-16,-10 2 0 15,2 8 0-15,-8-1 0 16,5-3 3-16,-7 4-2 16,4 5-1-16,-9 3 0 15,-9 7 3-15,-15 8-3 16,-15 4 2-16,-12 6 0 15,-8 13-1-15,-5 5 9 16,1 0-4-16,-4 0 7 0,-1 0 4 16,6 0-2-16,-6-4 6 15,0 0-1-15,0 4-7 16,0-5 1-16,0 5-3 16,0 0-5-16,0 0 0 15,0 0-4-15,0 0 2 16,0 0-4-16,0 0 0 15,0 0 0-15,0 0-7 16,-6 0-36-16,-30 0-65 16,-37 33-10-16,-37 39-181 15</inkml:trace>
</inkml:ink>
</file>

<file path=ppt/ink/ink4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5:32.03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0 68 0,'0'0'0'16,"0"0"-11"-16</inkml:trace>
</inkml:ink>
</file>

<file path=ppt/ink/ink4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6:57.15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0 125 0,'0'0'10'0,"0"0"11"16,0 0 8-16,0 0-19 15,0 0-2-15,0 0-8 16,0 124 0-16,0-73 0 15,0-1-2-15,0 10 1 0,0 9-17 16,0 3-88 0</inkml:trace>
</inkml:ink>
</file>

<file path=ppt/ink/ink4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7:01.20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202 2119 366 0,'0'0'113'16,"0"0"-36"-16,0 0-1 16,0 0 9-16,0 0-34 15,-166-227-14-15,144 151-17 16,14-29-8-16,3-12-2 16,5-4 16-16,0 3-20 15,22 14 7-15,10 9-11 0,17-1 1 16,6 4-2-16,18 1 0 15,4 0-2-15,7 6 2 16,10 0-2-16,-1 6 2 16,10 4-2-16,7-3 1 15,9 3 0-15,9-2 3 16,13 6-3-16,-1 7-2 16,2 19 2-16,-2 13 0 15,-8 17 3-15,11 10-2 16,-11 5-1-16,-14 0 0 15,-4 28 0-15,-9 18 0 16,-15 14 4-16,-9 18-3 16,-6 1 7-16,-2 10 5 0,-5 3 1 15,-4 1-7-15,4 0 10 16,-8-9-10-16,-5 4 1 16,-10-7 3-16,0-2 0 15,-13-8 4-15,4 3-6 16,-9-6-4-16,1-2 8 15,-11-4-6-15,2-4 1 16,0-11-3-16,-10-5-2 16,1-5 1-16,-6-10-3 15,1-4 1-15,-1-5 2 16,-4-11-2-16,0-3-1 16,0-4 2-16,0 0 0 15,0 0 5-15,0 0 1 0,0 0-8 16,0 0 10-1,0 0-10-15,0 0 1 0,0 0 2 16,0 0-4-16,-4 0-25 16,-15 0-36-16,-9 0-14 15,5-4-20-15,-7-3-82 16,-8 4-1-16,-9 3-94 16</inkml:trace>
</inkml:ink>
</file>

<file path=ppt/ink/ink4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7:09.70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544-366 292 0,'0'0'0'16,"0"0"1"-16,0 0 2 15,0 0 28-15,0 0-1 16,0 0-17-16,-112-18 2 16,83 39-6-16,3 13-2 15,-12 7-4-15,-2 6-1 16,3 4 0-16,-8 0-2 15,9 10 0-15,3 3 0 16,7 11 5-16,3-2-5 16,4 20 0-16,1 4-5 0,-11 24 5 15,3 14 6-15,0-6 8 16,6-13 21-16,15-4-30 16,-8 11-5-16,5 18-6 15,3-12 6-15,5-19 3 16,0-12-3-16,31-9-5 15,11 5 4-15,0-8 0 16,3-9 1-16,13-6 1 16,1-7-1-16,5-2 0 15,-4-11 0-15,3-11-12 16,-3-1-8-16,-5-8 19 16,0-7-27-16,-6-5 19 15,5-6 7-15,-7-2-4 0,8-11 6 16,0 0-2-16,3 0 2 15,0 0 0-15,1 0 8 16,-4-31-8-16,1-9-6 16,-1-3 6-16,-9-7 0 15,-5-9 0-15,4-3 1 16,-9-7 5-16,0 0-6 16,-13-6 2-16,1-8-2 15,-16-6 1-15,-8-12-1 16,0-14 1-16,-4-2 2 15,-32-13 9-15,8-4 13 16,-10 6-22-16,4 6 1 0,0 10 7 16,-17 21-7-16,8 11 10 15,-8 12 9-15,-8 13-13 16,-5 3 2-16,-9 14-7 16,1 5-1-16,-9 1-1 15,-2 10-2-15,0 3-1 16,6 13-4-16,5 6-3 15,-1 0-6-15,4 20 12 16,11 30-18-16,3 6-1 16,8 11-16-16,2 1 2 15,13 16 5-15,3 8-1 16,12 5-46-16,-9 13 41 0,5 12-59 16</inkml:trace>
</inkml:ink>
</file>

<file path=ppt/ink/ink4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7:14.44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 3546 138 0,'0'0'130'16,"0"0"-74"-16,0 0 4 16,0 0 23-16,0 0-35 15,0 0-3-15,0 0-13 0,0-10 1 16,0 10-12 0,0 0 0-16,0 0-6 15,0 0-13-15,0 0-1 16,0 0-2-16,0 0-1 0,0 0 0 15,9 0 1-15,19 0 1 16,17 0-1-16,5 0 0 16,14 0 1-16,4 0 0 15,1 0-4-15,7 0 4 16,-3 0 0-16,-3 0 1 16,-4 0 2-16,-2 0-3 15,-4 0-26-15,-10 0-3 16,-3 0-1-16,-15 0 30 15,0-14 0-15,-5-6-2 16,-5 3 2-16,1-7 0 0,-10 6 2 16,-8 3-2-1,-1-3-4-15,0-4 4 0,-4-7 2 16,0-4-2-16,0-8 0 16,0-5 2-16,-4-1-1 15,-9-16-1-15,0-3 6 16,-2-13-13-16,5-11 7 15,1-4 0-15,2-8 0 16,1-7-19-16,-2-5-48 16,-1-7 39-16,5 0-9 15,-1 5 0-15,-2 1 8 16,-2 16-7-16,-2 8-26 0,1 20 61 16,-3 2 1-16,8-5 0 15,5 6 0-15,0-10 0 16,0-7 0-16,0-3 0 15,18-4-21-15,-4 4-30 16,2 13 29-16,-4 17-51 16,-8 5-2-16,-4 8 75 15,9-5 39-15,-9 11-39 16,0-4-66-16,0 16 66 16,0 3 122-16,0 7-108 15,-9-3-7-15,0-6 25 16,-2-6-21-16,2-7-11 15,2-3-2-15,1-3-5 16,2 6 5-16,-5-10 1 16,0-7-4-16,9-6-8 15,0-1-47-15,0 0-43 0,0 1 103 16,0-8 0-16</inkml:trace>
</inkml:ink>
</file>

<file path=ppt/ink/ink4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5:15.19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8125 2678 509 0,'0'0'58'16,"0"0"-2"-16,0 0 77 16,0 0-70-16,0 0 2 15,0 0-18-15,0 0-19 16,13-83 11-16,-13 65-7 15,0 4-1-15,0-4-7 16,0-1-14-16,0 2 10 16,-2-7 4-16,-9 5-14 15,-1 0 5-15,-3-4-9 16,4 3 6-16,-4-4-4 0,-5 3-5 16,3-2 4-16,-5 1 0 15,-3 2-6-15,1 1 3 16,0 1 5-16,1 4-5 15,0 1 3-15,-9-2-4 16,0 0-3-16,-4-2 0 16,1 3 0-16,-4 1 0 15,4 3 0-15,-11-4 0 16,-4 0-1-16,4 6 1 16,1-7 0-16,-4 10 0 15,2 1 0-15,-2-1 1 16,-6 1-1-16,-3-1-2 15,1 0 1-15,2 5 2 0,0 0 1 16,-3 0-2 0,3 0 1-16,1 0-2 0,-4 0 1 15,-1 0 0-15,-5 0 1 16,-6 0 0-16,2 0-2 16,4-4 0-16,6-1 1 15,16 1 4-15,1 4-3 16,-5 0-1-16,-5 0 0 15,1 0 0-15,-6 0 0 16,0 0-2-16,-14 0-3 16,6 0 5-16,6 0 1 15,3 0-1-15,4 0 2 0,1 13-2 16,-5 1-1 0,-5 0 0-16,12 1 1 0,-7-7 0 15,9 3-1-15,-1-2 1 16,-5 2 1-16,1 0 3 15,1-2-7-15,0 2 6 16,5 2-4-16,0-6 1 16,6 0 0-16,4 1 2 15,8-6-2-15,4 2-1 16,5-1 1-16,-5 3 0 16,8-6 1-16,-5 1 1 15,0 3-1-15,1 4 0 16,-7-7-1-16,-8 7 0 0,0-8 0 15,-3 5 0 1,1 0-1-16,-2-5 1 0,2 4 1 16,-3 0 1-16,4-4-2 15,5 5-1-15,1-5 1 16,3 6 0-16,0-6 0 16,-3 4 2-16,-2-4 0 15,6 0-4-15,1 0 3 16,-1 0-1-16,8 0 0 15,-2 0 0-15,1 5 0 16,0-5 1-16,0 4-1 16,-1 0 0-16,-8-3 0 0,4 5 0 15,-4 1 0-15,3-1 0 16,-7 4-4 0,-2-2 4-16,7 2 0 0,-6-6 1 15,9 9-2-15,5-7 1 16,-1 2 0-1,6 2-4-15,3-4 4 0,-1 1 0 16,5 4 0-16,-3-11-1 16,5 13-2-16,-11 6 3 15,9 4-3-15,-7 5 2 16,6 0 1-16,-2-5 0 16,9 5-1-16,-1-4-1 15,1 3 2-15,0 0 0 16,0 0 0-16,0-7 0 15,0 2-2-15,0 6 0 0,0-1 3 16,10-3-1-16,6 5 0 16,4-2-2-16,-2 0 2 15,-1 3-2-15,-2-8 2 16,4-9 0-16,-5 11-1 16,3-11 0-16,11 6 0 15,-6 0-1-15,8 0 0 16,1 5 2-16,2-11 0 15,2 5-1-15,10-4 0 16,-9 0 1-16,9-1 0 16,-1-6-2-16,-2 0 2 15,1-3 0-15,1 1 1 0,-2-1-3 16,7 2 2 0,2-6 0-16,3 0 0 0,1 0 0 15,0 0 0-15,-4 0 1 16,4 0-1-16,4 0 3 15,-5 0-3-15,2 0 0 16,-1 0 1-16,5 0-1 16,-5 0 0-16,-4-6-2 15,0-1 6-15,-8 5-4 16,1-6 0-16,-4 5 0 16,-5 0-1-16,-2-1 4 15,-1 0-6-15,0-5 3 16,0 9 0-16,9-11 1 0,-11 8-1 15,5-1 0 1,-4 4-1-16,5-6 2 0,-1-1-1 16,8 0 0-16,6-1-3 15,-4 4 3-15,11-1 3 16,-6 1-3-16,10-2 0 16,-1 1-1-16,1 1 1 15,-5-5 0-15,-2 9-1 16,-5-10-1-16,0 5 3 15,-1 1-1-15,-4 0 0 16,-1 4-1-16,-1 0-2 16,-2 0 3-16,0 0 0 0,6 0 2 15,-6-6-2-15,3 6 0 16,5 0-4-16,-7 0 4 16,7 0 2-16,-2-8-1 15,4 7 0-15,-2-3-2 16,-3-4 3-16,1 5-2 15,0-1 0-15,-1-1-7 16,5-3 7-16,-4-3 0 16,2 2 2-16,2 1-2 15,-8 2 0-15,4-6 0 16,-6 7-1-16,0-6 0 16,-1-2 0-16,-1 6 0 15,-2-4 2-15,-4 1 1 16,0-3-2-16,1 4 1 15,-8 0-1-15,-6 0-3 0,3 0 3 16,-5-2 2-16,-3-2-2 16,-3 2 0-16,-1 7 2 15,-6 1-2-15,1 3 0 16,-4 0 1-16,0-2-2 16,4 2 2-16,2-8-1 15,4-2 2-15,-1-4-1 16,1-3 2-16,-1-1-2 15,-2 8-1-15,-3-3 0 16,5 2 0-16,-3 2 0 16,-2 5-3-16,2-6 6 15,-6 10-1-15,4-9-1 0,-2-1 1 16,7-3 1 0,-5 2-2-16,-1 4 0 0,1 3 3 15,-4 4-1-15,0 0 2 16,0-2-1-16,0 2 5 15,0 0-1-15,0 0-3 16,0 0-1-16,0 0 2 16,0 0 2-16,0 0-3 15,0 0 0-15,0 0 0 16,0 0 1-16,0 0-3 16,0 0 3-16,0 0 2 15,0 0-1-15,0 0-3 0,0 0 5 16,0 0-4-16,0 0 1 15,0 0-5-15,0 0 0 16,0 0 0-16,0 0 0 16,0 0 0-16,0 0-1 15,0 0 0-15,0 0 0 16,0 0 0-16,0 0 0 16,0 0-1-16,0 0 2 15,0 0-1-15,0 0 0 16,0 0-1-16,0 0 0 15,0 0 0-15,0 0 0 16,0 0 1-16,0 0 0 16,0 0 0-16,0 0 0 15,0 0-1-15,0 0 0 16,0 0 1-16,0 0-2 0,0 0 0 16,0 0 1-1,0 0 1-15,0 0 4 0,4 0-4 16,-4 0 0-16,0 0 0 15,5 0 0-15,-5 0 0 16,0 0 0-16,0 0 0 16,0 0 0-16,0 0 1 15,0 0-2-15,0 0 1 16,0 0 0-16,0 0-1 16,0 0 2-16,0 0-1 15,0 0 0-15,0 0 0 16,0 0-1-16,0 0 1 0,0 0 0 15,0 0-3-15,0 0 3 16,0 0 0 0,0 0 3-16,0 0-3 0,0 0 0 15,0 0-1-15,0 0 2 16,0 0-2-16,0 0 1 16,0 0 0-16,0 0 0 15,0 0 0-15,0 0 0 16,0 0-1-16,0 0 1 15,0 0-1-15,0 0 1 16,0 0 1-16,0 0-1 16,0 0 2-16,0 0-2 15,0 0 0-15,0 0 0 16,0 0-1-16,0 0 1 16,0 0 0-16,0 0 0 0,0 0 0 15,0 0-1-15,0 0 1 16,0 0 1-16,0 0-1 15,0 0 2-15,0 0-4 16,0 0 3-16,0 0-4 16,0 0 3-16,0 0 0 15,0 0 0-15,0 0 0 16,0 0 0-16,0 0 0 16,0 0 1-16,0 0 1 15,0 0-4-15,0 0 2 0,0 0 0 16,0 0-1-1,0 0 1-15,0 0-2 16,0 0 1-16,0 0-2 0,0 0 6 16,0 0-5-16,0 0 5 15,0 0-4 1,0 0 1-16,0 0-1 0,0 0 1 16,0 0 0-16,0 0 1 15,0 0-2-15,0 0 1 16,0 0 0-16,0 0 0 15,0 0 0-15,0 0 0 16,0 0-3-16,0 0 3 16,0 0 0-16,0 0 0 0,0 0 1 15,0 0-1-15,0 0 0 16,0 0 0-16,0 0 0 16,0 0 0-16,0 0 0 15,0 0 0-15,0 0-1 16,0 0 1-16,0 0 0 15,0 0-1-15,0 0-1 16,0 0 2-16,0 0-4 16,0 0 2-16,0 0-1 15,0 0 1-15,0 0-1 16,0 0 3-16,0 0-2 16,0 0-1-16,0 0 2 15,0 0 1-15,0 0-1 16,0 0 0-16,0 0 1 0,0 0 0 15,0 0-1-15,0 0 0 16,0 0 1-16,0 0 0 16,0 0 0-16,0 0 0 15,0 0-1-15,0 0 1 16,0 0-1-16,0 0 0 16,0 0 1-16,0 0-2 15,0 0 0-15,0 0-2 16,0 0 3-16,0 0-4 15,0 0-1-15,0 0-1 16,0 0-7-16,0 0-6 16,0 0-12-16,0 0-20 15,0-8-27-15,0-26-12 0,-20-21-97 16</inkml:trace>
</inkml:ink>
</file>

<file path=ppt/ink/ink4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6:59.43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-3321-4901 498 0,'0'0'3'0,"0"0"8"16,0 0 47-16,0 0-18 15,-209-28 5-15,164 28 10 16,-3 0-17-16,5 0-17 16,-8 19 8-16,-8 5-2 15,-1 4-23-15,-2 3 9 16,5 11 2-16,-1 0 1 0,5 10-6 15,-7 2-4-15,-4 11-5 16,5 16 14-16,4 1-14 16,-5 16 1-16,9 1 0 15,2 2 6-15,17 4 6 16,10-13-14-16,12-4 1 16,10-6-2-16,0-1 2 15,19 12-1-15,12 4 5 16,11-1 6-16,4-18-6 15,2-16-5-15,11-15 0 0,5-7 3 16,-3-9-2 0,7-11-1-16,8 0 0 0,12-7-2 15,8-12 2-15,13-1 4 16,5 0 9-16,-6-11 3 16,-2-25-12-16,-1-10 9 15,4-14-4-15,4-15 2 16,2-9 4-16,0-4-5 15,-8-9-4-15,-1 4-1 16,-19-3-3-16,-2 2 8 16,-11-3-5-16,-10 10-4 15,-20-6 2-15,-11 14 5 16,-11 0-5-16,-18 1 8 16,-4 3-2-16,0 0-6 15,0 8 8-15,-22-2-6 0,-11 7-1 16,-2 6 2-16,-5 5-2 15,3 10 3-15,-9 7-6 16,-5 11 13-16,-8 1-9 16,-8 3 1-16,-3 5-6 15,-11 4 0-15,0 10-2 16,-16 0 2-16,-2 0-4 16,-11 28 4-16,-13 19 0 15,-9 22-3-15,-5 1 1 16,5-5-1-16,13 1 0 15,10-3 1-15,27 8 1 16,1 3-2-16,12 8 0 16,14-1 1-16,4 11-2 0,9 5 4 15,-1 13-1-15,5-2-3 16,3 7 4-16,-2 2 1 16,15-2-1-16,-1-3-1 15,8-7 1-15,15-3-3 16,0-14 3-16,0 1-2 15,0-15 1-15,23-6-1 16,14-6 0-16,9-12 0 16,9-6 2-16,-1-9-3 15,14-7 2-15,10 0 1 16,12-10-1-16,-3-13 0 16,18-5-1-16,5 0-1 15,-3-4 3-15,4-28 1 0,-1-7 0 16,-23-12-1-16,-6-3 0 15,-3-6 0-15,-9-6-3 16,-17-8 6-16,-1-5-4 16,-5-4 2-16,-14-1 0 15,9-4-1-15,-8 1 2 16,-3 17-1-16,-12 5-1 16,-2 5 1-16,-3 9-1 15,-9 10-1-15,0 13 1 16,1 8 0-16,-5 16 1 15,0 4-3-15,0-6 0 16,0-1-5-16,0-4-25 16,-18-6-24-16,-22-1-26 0,-24 3-69 15,-19 1-181-15</inkml:trace>
</inkml:ink>
</file>

<file path=ppt/ink/ink4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8:18.96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161-7522 538 0,'0'0'42'0,"0"0"84"15,0 0-22-15,0 0-31 16,0 0-26-16,0 0-7 16,-78 0 2-16,78 0-15 15,-3 0-9-15,3 0 5 16,-4 0-4-16,4 0-4 15,0 0-8-15,0 0 2 16,0 0-6-16,0 0 0 16,0 0-1-16,0 0-1 15,0 0 2-15,0 0-1 16,-5 0-1-16,5 4-2 16,0 6-1-16,0 15-2 0,0 18 2 15,0 19 2 1,0 8 0-16,5 5 1 0,2 3-1 15,6-3 1-15,-7-4-1 16,3-13 1-16,5-10-2 16,-12-15 2-16,2-13-1 15,-4-5 0-15,0-12 0 16,0 1 1-16,0 1 1 16,0-5-1-16,0 4 0 15,0-4-1-15,0 0 6 16,0 0-6-16,0 0 3 15,0 0 8-15,0 0-5 16,0 0-6-16,0 0 10 16,0 0-10-16,0 0 2 15,0 0-1-15,0 0-1 16,0 0 0-16,0 0 0 16,0 0 0-16,0 0 1 0,0 0-1 15,0 0 1-15,0 0 1 16,0 0-2-16,0 0 0 15,0 0 1-15,0 0-1 16,0 0 0-16,0 0 3 16,0 0-3-16,0 0-2 15,0 0 2-15,0 0 0 16,0 0 0-16,0 0-1 16,0 0 1-16,0 0 0 15,0 0 0-15,0 0 1 0,0 0-1 16,0 0 1-16,0 0 0 15,0 0 0-15,0 0 2 16,0 0 0-16,0 0-3 16,0 0 0-16,-6-18-14 15,-21-2-24-15,12 7-23 16,-7 13-35-16,-2 0-122 16,-11 17-220-16</inkml:trace>
  <inkml:trace contextRef="#ctx0" brushRef="#br0" timeOffset="541.56">-213-6245 460 0,'0'0'66'16,"0"0"21"-16,0 0 30 16,0 0-28-16,0 0-34 15,0 0-7-15,-61-28-19 16,48 28-9-16,2 0 7 16,0 0-12-16,-2 24-11 0,-3 10-4 15,8 9 0 1,-4 0-2-16,12 7 0 0,0 2 2 15,0-1-1-15,0-5 1 16,20-9-3-16,9-9-2 16,6-6 4-16,4-14 0 15,-1-8-3-15,1 0 3 16,6-12 1-16,2-29 1 16,-15 3 2-16,-5-6 1 15,-8 0 0-15,-7 4 2 16,-12-3-3-16,0 7 3 15,0-3-4-15,-22 5 5 16,-14 10-6-16,-1 5 5 16,-5 6 2-16,2 7-8 15,9 6 0-15,2 0 0 16,10 0 4-16,3 10-4 16,2 25-5-16,2 8-11 0,4 12-19 15,8-1-11-15,0-2-23 16,10-13-125-16,23-16-57 15</inkml:trace>
  <inkml:trace contextRef="#ctx0" brushRef="#br0" timeOffset="943.48">173-6320 428 0,'0'0'65'15,"0"0"-17"-15,0 0 19 16,0 0-27-16,0 0-10 16,0 0-18-16,68-44-9 15,-48 44-3-15,2 0 0 16,-4 0 2-16,-2 31-2 16,-6 12 5-16,-6 9 3 15,-4 2 2-15,0 5-10 16,0-5 3-16,0-6 0 15,0-1-2-15,-4-5-1 16,-2-5 2-16,-4-11 2 16,10-7 6-16,0-10-9 15,0-1-1-15,0-1 0 16,0-7-1-16,0 2 1 0,20-2 0 16,6 0 1-16,8 0 4 15,5-9-2-15,3-21 0 16,3-6 1-16,8-3-4 15,-2-4 0-15,4-1-78 16,9 0-95-16,-4-1-199 16</inkml:trace>
  <inkml:trace contextRef="#ctx0" brushRef="#br0" timeOffset="1119.01">1404-6481 678 0,'0'0'48'0,"0"0"72"16,0 0-44-16,0 0-65 16,0 0-6-16,0 0-4 15,0 0-1-15,-13 12-8 16,-23 36-144-16,-23 17-55 16</inkml:trace>
  <inkml:trace contextRef="#ctx0" brushRef="#br0" timeOffset="-795.45">-533-7548 616 0,'0'0'58'15,"0"0"51"-15,0 0-13 16,0 0-8-16,0 0-48 16,0 0 3-16,-209 44-13 15,178-7-15-15,2 5-12 16,5 17-2-16,9 13-1 15,11 1 0-15,4 6 0 16,0-6 0-16,4-6 3 16,28-5-6-16,6-11 3 15,5-3-2-15,8-8 2 0,-2-14 0 16,6-9 0-16,-10-13-2 16,9-4 2-16,-8 0-2 15,-2-11 2-15,-6-19 0 16,-5-10 0-16,-7-6 0 15,-1 7 3-15,-15 1-3 16,-6-2 5-16,-4 1 0 16,0-1 0-16,-10-3-3 15,-30-1 4-15,0 5-5 16,-6-1 0-16,-2 6 0 16,7 17 0-16,7 7-1 15,9 6 0-15,11 0 2 0,6 4-6 16,8-4 4-1,0 0-4-15,0 4-25 0,0 0-47 16,12 16-29-16,23 10-44 16,8-17-139-16</inkml:trace>
  <inkml:trace contextRef="#ctx0" brushRef="#br0" timeOffset="1762.29">237-5420 383 0,'0'0'232'0,"0"0"-210"16,0 0 49-16,0 0-4 15,0 0-55-15,0 0-12 16,-9 8-1-16,27-8 1 16,12-15 23-16,11-9-1 15,-1-6-2-15,14-6-11 16,2-3-5-16,13-5 3 16,2 1-4-16,-6 4 0 15,7 0-3-15,-9 3 3 16,1 5-3-16,-18 1-3 0,-7 7 3 15,-14 14 1-15,-15 7-1 16,-1-4-3-16,-9 6 3 16,0 0 0-16,0 6 2 15,-32 35-2-15,-26 13-13 16,-15 12-3-16,2 3-24 16,-3-7 5-16,16-14 3 15,19-7 8-15,10-12 14 16,15-14 7-16,5-8 3 15,6-3-7-15,3-4 6 16,0 0-23-16,0 0-4 16,3 0 22-16,24 0 5 15,1-8 1-15,8-12 0 0,2-7 1 16,11-4-1-16,-4-3 1 16,0 6-2-16,-10 2 1 15,0 4 0-15,-11 4 0 16,-8 10 0-16,-1 3-1 15,-15 5 2-15,0 0-1 16,0 0 8-16,-6 0-8 16,-23 18-11-16,3 7-1 15,-12 3-34-15,1-6 16 16,-3-8 15-16,7-7 15 16,7-7 3-16,1 0-3 0,-5 0-126 15</inkml:trace>
</inkml:ink>
</file>

<file path=ppt/ink/ink4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7:27.98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-1948 3671 830 0,'0'0'6'0,"0"0"24"0,0 0 35 16,0 0-10-16,0 0-51 16,0 0-4-16,14 0-5 15,-5 0-100-15,0 0-221 16</inkml:trace>
  <inkml:trace contextRef="#ctx0" brushRef="#br0" timeOffset="181.52">-1948 3671 509 0,'267'-167'180'0,"-267"167"-145"16,0 0 66-16,0 0-49 15,0 0-37-15,0-4-11 16,0 4-8-16,0 0 1 16,0-5-113-16,0-1-136 15</inkml:trace>
  <inkml:trace contextRef="#ctx0" brushRef="#br0" timeOffset="565.53">-1529 3411 783 0,'222'0'0'0,"-222"6"1"16,0-6 9-16,0 0 46 15,0 0-55-15,4 0-1 16,17 0-6-16,6 0-58 16,4 0-43-16,-4-10-81 15,-8-7-159-15</inkml:trace>
  <inkml:trace contextRef="#ctx0" brushRef="#br0" timeOffset="331.12">-1529 3411 103 0,'0'0'153'0,"0"0"-153"16,0 0-107-16</inkml:trace>
  <inkml:trace contextRef="#ctx0" brushRef="#br0" timeOffset="977.43">-1110 3444 859 0,'-32'107'3'15,"24"-103"81"-15,3-4-2 16,-2 0-39-16,7 0-29 16,0 0-12-16,0 0-1 15,0 0-1-15,0 0-1 16,0 0-16-16,0 15-48 16,0 2-65-16,0 0-152 15</inkml:trace>
  <inkml:trace contextRef="#ctx0" brushRef="#br0" timeOffset="1190.86">-1162 3500 909 0,'0'0'2'16,"0"0"-2"-16,0 0 35 15,0 0-17-15,0 0-18 16,0 0-2-16,-7 0-6 16,7 0-36-16,0 0-83 15,0 0-125-15</inkml:trace>
  <inkml:trace contextRef="#ctx0" brushRef="#br0" timeOffset="782.95">-1110 3444 862 0,'0'0'1'0,"0"0"22"15,0 0 100-15,0 0-48 16,0 0-46 0,0 0-9-16,0 0-10 0,0 17-5 15,0-17-5-15,0 0-1 16,0 0-27-16,0 0-44 15,3 0-70-15,2 0-159 16,-5 0-186-16</inkml:trace>
  <inkml:trace contextRef="#ctx0" brushRef="#br0" timeOffset="-1279.84">-2936 3916 891 0,'0'0'0'15,"0"0"-7"-15,0 0 2 16,0 0 5-16,0 0 19 15,260-163 4-15,-107 81-9 16,13 8-1-16,11-10-5 16,-9 5-6-16,6 0 1 15,-10-8-1-15,-19 18 1 16,-26 8-3-16,-32 11 0 0,-23 20 1 16,-29 13 0-1,-16 13-1-15,-15 4 0 0,-4 0 9 16,-36 13 5-16,-50 52-14 15,-43 37-2-15,-41 23-3 16,-34 22-17-16,-14 6-10 16,-1-4 14-16,23-18 17 15,32-35 1-15,45-26 7 16,51-32 10-16,31-25 23 16,32-13-11-16,5 0-29 15,70-28-11-15,44-47 9 16,42-22 4-16,8-14 2 15,4-9 1-15,0 2 1 16,0 8 0-16,-8 1-3 16,-14 6-2-16,-18 14 1 0,-32 19-2 15,-21 25 1-15,-33 18 0 16,-23 13-1-16,-15 14 0 16,-4 0 7-16,-8 4 4 15,-53 50 4-15,-29 31-15 16,-25 17 0-16,-15 14-1 15,1-5 2-15,2-23 0 16,27-15 0-16,22-25 7 16,37-21 6-16,21-8 4 15,16-16 0-15,4-3-18 16,0 0 0-16,16 0-11 16,33-22 7-16,24-20 4 0,5-13 0 15,-1-3 1 1,-9 5 1-16,0-9-2 0,-8 8 0 15,-14 17 0-15,-11 9 1 16,-16 14-2-16,-5 10-19 16,-1 0-32-16,-8 4-34 15,-5 0-81-15,0 13-119 16</inkml:trace>
  <inkml:trace contextRef="#ctx0" brushRef="#br0" timeOffset="6412.83">0 678 512 0,'0'0'80'0,"0"0"-31"16,0 0 40-16,0 0 31 15,0 0-76-15,0 0-26 16,-25 13-13-16,79-26 2 15,29-33 26-15,36-20-10 16,11-2-12-16,11-13 0 16,1-1-7-16,-10 3 0 15,-9 5-2-15,-12 10-2 16,-22 12 0-16,-17 16 1 16,-22 15-1-16,-21 14 0 15,-19 5 0-15,-5 2 0 0,-5 0 0 16,0 0 2-16,0 0 4 15,-47 37-6-15,-31 25-1 16,-26 32 0-16,-21 7-8 16,-20 9-9-16,-5-3 0 15,5-14 13-15,13-10 5 16,28-17-1-16,26-22 1 16,33-10 0-16,26-17-4 15,10-7 3-15,9-10 0 16,0 0-5-16,22 0 3 0,47-27-1 15,21-24 8 1,16-14 0-16,3-5-4 0,-9-5 0 16,-4 3 0-16,-6 2 1 15,-8 4-1-15,-3 7 1 16,-24 12-1-16,-12 11 3 16,-14 12-3-16,-14 10 0 15,-11 14 1-15,-1 0 0 16,-3 0 9-16,0 0-6 15,0 11 9-15,-42 24-11 16,-10 12-1-16,-12 3 0 16,-10 1-2-16,0-3 4 15,3-8 3-15,12-2 1 0,14-11 3 16,16-13 0 0,17-5-2-16,8-9 0 15,4 0-8-15,0 0-4 16,4 0 2-16,37-3-6 0,8-20 8 15,13-11 2-15,2-3-2 16,0-4-1-16,-3 0 1 16,-2-1 0-16,-8 9 0 15,-2 0 2-15,-14 9-2 16,-6 11 0-16,-11 2 0 16,-10 7 2-16,-6 4-2 15,-2 0 0-15,0 0 4 16,0 0-1-16,0 0 5 15,0 0 7-15,0 0-4 0,0 0-2 16,0 0 2-16,0 0-11 16,0 0 13-16,0 0-8 15,0 0-1-15,0 0 4 16,0 0-5-16,0 0 2 16,0 0-4-16,0 0 0 15,0 0-1-15,0 0 4 16,0 0-3-16,0 0-1 15,0 0 0-15,0 0-1 16,0 0-1-16,0 0 2 16,0 0 0-16,0 0 0 15,0 0 0-15,0 0 0 16,0 0-1-16,0 0 1 0,0 0-1 16,0 0 1-1,0 0 0-15,0 0 0 0,0 0 0 16,0 0 0-16,0 0 1 15,0 0-3-15,0 0 4 16,0 0-2-16,0 0 0 16,0 0 1-16,0 0-2 15,0 0 1-15,0 0-1 16,0 0 0-16,0 0 1 16,0 4-1-16,0-4 1 15,0 3-1-15,0-3 1 16,0 0 0-16,0 0 0 0,0 0 0 15,0 4 1 1,0-4-1-16,0 0 0 0,0 0 1 16,0 0-1-16,0 0 2 15,0 0-1-15,0 0 1 16,0 0-2-16,0 0 0 16,0 0 0-16,0 0 3 15,0 0-2-15,0 0-1 16,0 0-1-16,0 0 1 15,0 0-2-15,0 0-2 16,0 0 4-16,0 0 5 16,0 0-5-16,0 0 1 15,0 0-1-15,0 0 0 16,0 0 0-16,0 0 0 16,0 0 0-16,0 0 0 0,0 0 0 15,0 0 0 1,0 0 1-16,0 0-2 0,0 0 1 15,0 0 0-15,0 0 0 16,0 0 0-16,0 0 0 16,0 0 0-16,0 0 0 15,0 0 0-15,0 0 0 16,0 0 0-16,0 0 1 16,0 0-1-16,0 0 0 15,0 0 0-15,0 0 0 16,0 0 0-16,0 0-1 15,0 0 0-15,0 0 1 0,0-4 1 16,0 4 0-16,0 0-1 16,0 0 0-16,0 0-1 15,0-3 1-15,0 3 0 16,0 0 0-16,0 0 1 16,0 0-1-16,0 0 0 15,0 0 0-15,0 0 0 16,0 0 0-16,0 0 0 15,0 0 0-15,0 0 0 16,0 0-4-16,0-4 4 16,4 4 4-16,-4 0-4 15,5 0 0-15,-5 0 0 16,0 0 0-16,0 0 0 0,0 0-1 16,0 0 0-1,0 0 2-15,0 0-2 0,0 0-3 16,0 0 4-16,0 0 4 15,0 0-4-15,0 0 1 16,0-3 0-16,0 3-1 16,0 0-1-16,0 0 1 15,4 0 0-15,-4 0 0 16,0-4 0-16,0 4 0 16,0 0 0-16,0 0-1 15,0 0 2-15,0 0-1 16,0 0 0-16,0 0-1 15,0 0 1-15,0 0 0 16,0 0 0-16,0 0-4 0,0 0 4 16,0 0-1-16,0-2 7 15,0 2-6-15,0 0 0 16,0 0-1-16,0 0 1 16,0 0 0-16,0 0 0 15,0 0 0-15,0 0 0 16,0 0 1-16,0 0-1 15,0 0 0-15,0 0 0 16,0 0 0-16,0 0-1 16,0 0 1-16,0 0-5 15,0 0 4-15,0 0 1 16,0 0 4-16,0 0-3 16,0 0-1-16,0 0 0 0,0 0 0 15,4 0 0 1,-4 0 0-16,0 0-3 0,0 0 3 15,0 0 2-15,3 0-1 16,-3 0 0-16,0 0-1 16,0 0 0-16,0 0 0 15,0 0 0-15,0 0 0 16,0 0 0-16,0 0 0 16,0 0-1-16,0 0 1 15,0 0 0-15,0 0 0 16,0 0 0-16,0 0 0 15,0 0 0-15,0 0 0 0,0 0 0 16,0-4 0-16,0 4 1 16,0 0-2-16,0 0 2 15,0 0-2-15,0 0-2 16,0 0 3-16,0 0 3 16,0 0-2-16,0 0-1 15,0 0 0-15,0 0-1 16,0-4-4-16,0 4-26 15,12-3-25-15,-4 3-50 16,-8 0-137-16,0 0-91 16</inkml:trace>
  <inkml:trace contextRef="#ctx0" brushRef="#br0" timeOffset="10209.5">580 790 67 0,'0'0'138'0,"0"0"-99"0,0 0 16 16,0 0 14-16,0 0-14 16,0 0-6-16,-23-34-7 15,23 34-9-15,0-3-20 16,0 3 1-16,0 0-9 16,-3 3-3-16,-1 38 0 15,2 21-2-15,-2 8 0 16,4 8 0-16,0 4-1 15,0-1 0-15,0 16-3 16,0 0-25-16,-4 5-37 16,-10 4-33-16,7 11-9 15,-10 25 18-15,-3 3 85 16,5-13-28-16,-5-25 33 16</inkml:trace>
  <inkml:trace contextRef="#ctx0" brushRef="#br0" timeOffset="9799.6">444 600 66 0,'0'0'281'15,"0"0"-247"-15,0 0 59 0,0 0-20 16,0 0-32-16,0 0-16 15,0 0-6-15,-19 12-10 16,19-12-2-16,0 0-7 16,0 0-3-16,6 0 2 15,30-15-5-15,8-12 6 16,2-4 3-16,9-10 0 16,0-7-3-16,0-5 1 15,-2 5-1-15,2-3 0 16,-5 0 3-16,-3 10-3 15,-8 4 0-15,-4 13-2 0,-11 1 2 16,-3 8 0 0,-13 11 0-16,-3 0-1 0,-1 4-6 15,-4 0 5-15,0 0 1 16,0 0 1-16,0 0-1 16,0 8 1-16,-4 30 1 15,-34 10 1-15,-8 6-2 16,-11 10 0-16,-17 5 1 15,-4 6-3-15,-12 0 1 16,-6 3-6-16,6-8-8 16,12-19-5-16,23-14 19 15,14-15-1-15,22-16 2 16,12-6-2-16,7 0 1 0,0 0-9 16,26-32 6-1,28-11 4-15,-3-2 0 0,4 3 0 16,-5 0 0-16,-6 4 0 15,-2 7 0-15,-3 2-1 16,-4 1 1-16,1 5-2 16,-12 6 2-16,-4 3 0 15,-6 4 0-15,1 3-5 16,-11 3-12-16,2 4 13 16,-6 0-8-16,0 0 5 15,0 0 6-15,0 0-2 16,0 0 3-16,0 15 3 0,-25 13-1 15,-9 4 4-15,-6 15 7 16,-8-6-11-16,-2 4-2 16,-1-6 1-1,13-7-1-15,9-5 1 0,6-13-1 16,11-4 0-16,8 0 0 16,0-10 0-16,4 0-4 15,0 0-15-15,0 0 2 16,0 0-9-16,20-14 24 15,15-14 1-15,13-14 1 16,1 1 0-16,0-5 1 16,-2 4-1-16,-2 5 0 15,-5 9-6-15,-6 9 3 16,-13 1 0-16,-8 14 0 16,-2-2 3-16,-11 2 3 0,0 4-2 15,0 0 18-15,-5 0-6 16,-28 17-12-16,-8 17-1 15,-12 7 3-15,-7 1 0 16,-8 4 4-16,-10 1 4 16,8-11 10-16,8-3-13 15,12-4 4-15,17-21-8 16,17 5 17-16,10-10-12 16,6 1 0-16,0-4-9 15,0 3-5-15,0-3 1 16,0 0-4-16,0 0 6 15,18 0 0-15,19 0 2 0,0-14 0 16,12-13 0 0,-7-5-1-16,10-6 2 0,-5 1 3 15,3-9-4-15,1 5 1 16,-15-1 3-16,2 13-4 16,-13 3 1-16,-5 6-1 15,-11 9 0-15,-5 4-1 16,-4 7 1-16,0 0 15 15,0 0 10-15,-38 0-23 16,-8 0 1-16,-11 28-3 16,-2 8 0-16,-5-3 0 15,9 0 0-15,10-6 0 16,18-13 0-16,8-9 1 16,14-5 4-16,5 0 7 15,0 0-12-15,0 0-9 0,0 0 1 16,5 0 6-16,18-4 2 15,12-15 0-15,4-13 2 16,6-1 3-16,4-9 7 16,6-1-8-16,-5 7 0 15,-4 8-4-15,-7 4-1 16,-5 2 1-16,-8 8-4 16,-8 1 3-16,-3 8 1 15,-11-1-1-15,-4 6 1 16,0 0 7-16,0 0 4 0,0 0 4 15,-32 19-14-15,-13 22 4 16,-10 7-4-16,-4-4-1 16,4-5 0-16,8-7 0 15,17-13 1-15,12-10-1 16,13-3 12-16,3-6-1 16,2 0-9-16,0 0-2 15,0 0-4-15,0 0-3 16,2 0 3-16,27 0 2 15,5-6 2-15,7-18-1 16,6 1 1-16,3-8 0 16,-6 6 1-16,4-6-1 15,1 0 0-15,-13 5 4 0,5-5-4 16,-15 13 0 0,-10 7-2-16,-7 4 3 0,-5 7-1 15,-4 0 1-15,0 0 5 16,0 0 1-16,0 3 4 15,-25 30-11-15,-18 9 5 16,-8 12-5-16,-8-6 1 16,1 2-1-16,5-7 0 15,14-11 1-15,16-13 1 16,10-7 1-16,7-6 0 16,6-6-2-16,0 0-2 15,0 0-2-15,0 0 1 16,0 0-2-16,0 0-4 15,0 0 4-15,6 0 3 16,30 0 1-16,-4-27 0 0,4 4 1 16,4-11-1-16,-6 1 0 15,1 6 0-15,-3-5-1 16,-4 14 1-16,-5 5 0 16,-19 6 0-16,1 7 3 15,-5 0-2-15,0 0-1 16,0 0 1-16,0 0 1 15,0 0 8-15,-5 11 2 16,-31 16-3-16,-5 14-9 16,-14 5 2-16,-9 10 4 15,1 1-5-15,-1 2 3 16,6-13-4-16,10-9 7 0,26-19-2 16,9-8-1-16,13-7-4 15,0-3-4-15,0 0-14 16,13 0 5-16,28 0 13 15,8-11 0-15,2-13 0 16,4-18 2-16,0 5-1 16,4-8-1-16,-5-11-1 15,1 14-4-15,-4 4 5 16,-10 5 0-16,-11 16 5 16,-11-1-5-16,-5 8-3 15,-5 7-1-15,-9-1 4 16,0 4 8-16,0 0-4 15,0 0 3-15,-33 24-7 16,-15 10-1-16,2 13-2 0,-10-2 3 16,6-8 0-16,-4 0 0 15,13-9 3-15,5-5-3 16,13-4 0-16,10-11-3 16,8-1 6-16,5-7-6 15,0 0-3-15,0 0-7 16,28-11-1-16,26-30 14 15,10-9-2-15,-1-7 1 16,-3-3 2-16,-5 9-3 16,-7 1 6-16,-9 17-7 15,-17 9 3-15,-3 10-2 0,-11 6 2 16,-8 8 13 0,0 0 31-16,0 0 1 0,0 0-2 15,-14 0-14-15,-31 42-28 16,-19 23-1-16,-13 8 0 15,-16 14-1-15,-1-2 1 16,7-11 0-16,19-23 0 16,27-10 0-16,17-18-1 15,12-13-3-15,12-6 3 16,0-4-10-16,7 0-5 16,37-14 16-16,14-29-1 15,1-2-1-15,1-6 2 16,-1 1 3-16,-1-5-3 15,-7 7 0-15,-2 11-3 0,-11 5 0 16,-15 13 3-16,-7 6-3 16,-7 7 2-16,-5 2 1 15,-4 4 2-15,0 0 3 16,-9 0 0-16,-25 0-3 16,-11 27-3-16,-10 16 2 15,-6 3-2-15,-3 1 2 16,4-10-1-16,21-4 0 15,7-16 6-15,22-6-1 16,6-8-2-16,4-3-3 16,0 0-2-16,0 0-2 15,4 0-3-15,38-3 5 16,2-31 2-16,11-7 0 0,9-6 0 16,-5-3 0-1,-2 3 0-15,-8 9-2 0,-10 3 1 16,-14 11 2-16,-11 14 1 15,-11 3-2-15,-3 4 0 16,0 3 0-16,0 0 10 16,0 0 5-16,-7 0-6 15,-22 23-8-15,-6 5-1 16,0 6 0-16,5-2-1 16,1-4-1-16,9-13 2 15,9-2 3-15,7-9-3 16,4-4 0-16,0 0-1 15,0 0-1-15,0 0 0 16,0 0 0-16,0 0 2 0,0 0 0 16,0 0-1-1,0 0-2-15,0 0 3 0,0 0 0 16,0 0 3-16,0 0-6 16,0 0 3-16,0 0 0 15,0 0 0-15,0 0 0 16,0 0 0-16,0 0-2 15,0 0 1-15,0 0-32 16,0 14-48-16,-7 13-66 16,-14 10-7-16</inkml:trace>
</inkml:ink>
</file>

<file path=ppt/ink/ink4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4:41.24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-7196-2294 186 0,'0'0'58'15,"0"0"19"-15,0 0-19 16,0 0-5-16,0 0-18 15,-238 61 7-15,185-51-9 16,-7 6 2-16,1-3-22 16,-2 8-2-16,1-7 16 0,-3 7-9 15,0 1-7-15,10 0 10 16,-3-2-6-16,7 7 7 16,3 5-20-16,-5 0 4 15,2 6-5-15,7-10-2 16,5 8 2-16,1 10 0 15,-2 10 1-15,-1 6-4 16,1-6 4-16,12-1-3 16,-1-1 1-16,9-2 0 15,-5 5 1-15,-2 6 3 16,-1 7-3-16,9-2 0 16,-6-2 0-16,14-15 1 15,5-9-2-15,4-1 1 0,0 21-1 16,0 5 0-1,0-1 1-15,4 0 9 0,24-6-3 16,-1-14-7-16,14-1 1 16,-6-7-1-16,7 4 2 15,-2-5-2-15,11 5 0 16,11-2 2-16,7 11-2 16,5-12 5-16,8-3-5 15,4 2 3-15,5-16 0 16,11-9 3-16,2-8-3 15,-4-5 4-15,0-13-2 16,-5-30 1-16,-3-15-3 16,-10-2 15-16,-10-6-1 15,-2-4-8-15,-6 7 3 0,-5-2-7 16,-1 0 1-16,-7 7 0 16,-10 3-1-16,-1 5-5 15,-1-5 4-15,-4 2 2 16,-4-5 2-16,-4-8-5 15,1 19 5-15,-5-4 2 16,-14 5-4-16,-1 1 3 16,-3-9 14-16,-5-3-12 15,0-8 4-15,0 3-3 16,0-8 4-16,0 1-10 16,0 2-1-16,-9 2 0 15,0 8-1-15,-7 10-2 16,-4 6-1-16,6 2 13 0,-8-1-8 15,-7-2-2-15,-6 7 1 16,3-5-2-16,0 1 1 16,-10-1 2-16,6 10-5 15,0 6 7-15,-7 1-8 16,-6 1 10-16,-5-2-8 16,-1-1 2-16,0 6-2 15,-3 4 3-15,-6 10 2 16,1-6-7-16,-7 11 2 15,3 0-1-15,3 0-1 16,9 0 0-16,5 7-3 16,9 6 2-16,8-2-1 0,11-4 2 15,-1 9-5-15,8-5 4 16,-5 2-6 0,10 8-18-16,1 5-18 0,9 12-34 15,9 10-23-15,46 10-11 16,4-10-110-16</inkml:trace>
</inkml:ink>
</file>

<file path=ppt/ink/ink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7:41.82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4602 18 478 0,'0'0'49'16,"0"0"-42"-16,0 0 54 16,0 0-13-16,-239 0 5 15,171 0-4-15,-9 0-5 16,0 0-13-16,-8 0 56 16,-7 0-66-16,5 0 3 0,-10 0-17 15,3 4 8-15,-12 20 1 16,7-2-12-16,-11 7-2 15,-3 7 0-15,0 10 6 16,-11 6 1-16,14 9-6 16,0 4-3-16,7-1 1 15,1 5 2-15,-11 5-1 16,0 1-1-16,-10 10-2 16,-1-3 2-16,1-3-6 15,0 8 10-15,0-7-10 16,5-4 5-16,5 10 0 15,7-9 2-15,-4 2-2 16,11 0 0-16,-2-9-3 0,15-10 3 16,9 1 0-1,9-6 0-15,-2 0 1 0,5 11-1 16,-3-1 0-16,1 0-3 16,3 5 3-16,11 6 5 15,-18 22-5-15,-6 15 0 16,0-8 0-16,9-7 0 15,8-14 0-15,20-15-2 16,8 5 0-16,-6 4 0 16,21-3 2-16,12-10 0 15,5 5 0-15,5-6-12 16,41-3 10-16,13-6 1 0,14 6-2 16,17-16-1-16,16-6 3 15,17-4 1-15,9-11-4 16,13-10 4-16,16-10 3 15,6-4-1-15,16 0 0 16,4-46-1-16,17-18 4 16,11-21-2-16,8-17 6 15,-9-5-4-15,-13-7-4 16,-14-15 3-16,-1-6-3 16,-3 0 2-16,-5 6-1 15,-20-7 2-15,-8 3-5 16,-12 7 3-16,-12 1-3 15,-7 4 4-15,-13 11-3 0,-12-8 1 16,-10 8 5 0,-11-1-3-16,-10 9 1 0,-13 4-3 15,-14 16 4-15,-17 1 4 16,-5 10-2-16,-14-4 7 16,0 0 4-16,0-7-2 15,-23-2-6-15,-4 1-6 16,-20 8 0-16,-4 1-1 15,1 14 1-15,-7 9 1 16,2 8-2-16,0 4 5 16,5 10-5-16,-2 5 0 15,4 6-2-15,2 5-1 16,-9 3 3-16,-3 5-3 16,7 0 1-16,6 5-1 0,-1 0 0 15,4 0 0-15,11 0 0 16,-2 10 1-16,7 0-1 15,4 3-2-15,-1 0 2 16,8 1-2-16,2 0-5 16,4 5-11-16,-1 9-24 15,6 31-17-15,-5 41-44 16,-27 18-120-16,-57 20-320 16</inkml:trace>
  <inkml:trace contextRef="#ctx0" brushRef="#br0" timeOffset="12817.64">4024 344 618 0,'0'0'0'16,"0"0"-32"-16,0 0 32 16,0 0 45-16,0 0-14 15,0 0 3-15,0 0 4 16,-215-62-8-16,164 62-3 16,-4 0 10-16,1 0-9 15,1 0-19-15,-2 18 6 16,-5-2-4-16,-12 4 5 15,-1 4-12-15,-10 9 2 0,1 0 1 16,-8 4-3-16,-6 5 0 16,0 0-1-16,-14 3-3 15,0 8 5-15,-21 2 1 16,-2-4-3-16,-3 3-2 16,-5-2 0-16,4-2 5 15,19 2-3-15,4-1-2 16,14-1-1-16,-1 7 1 15,2 1-1-15,-2 3 1 16,3 0-1-16,4-1-1 16,0-1 1-16,7 2 1 15,4 0-1-15,-2-1 0 16,5 6 1-16,4-11 4 0,2 8-5 16,11-2 2-16,-1-1 0 15,4 6 0-15,2-2 4 16,13 6-3-16,3 0 3 15,0-10-6-15,16-1 3 16,-3-8 1-16,3 14-4 16,4 2-1-16,-7 1 1 15,3 1 8-15,-3-9-7 16,3 2 6-16,4-7-1 16,-3-1 2-16,8 8-6 15,0-7-1-15,-4 4 10 16,10-3-9-16,1-13 3 0,5-1-4 15,1-11-1 1,4 6 0-16,0-3 4 0,0 2-3 16,0-3-1-16,0 0 0 15,23 4 0-15,5-6-1 16,4 7 1-16,8-6 2 16,2 0-1-16,6-5-1 15,3 1 0-15,4-5-1 16,4-4 4-16,10-8 0 15,3-6 2-15,11-5-1 16,4 0 1-16,7 0 1 16,3 0 0-16,2-11-1 15,11-22 1-15,5 1-3 16,-2-9 8-16,4-10 1 16,2-5-6-16,-4-3-4 0,8-7 9 15,5 0-4-15,13 2-6 16,-5-5 2-16,0 13 0 15,-4-3-2-15,-17 4-1 16,0-3 7-16,-17 2-6 16,8-2-1-16,-2 1 0 15,5-4 1-15,-7-1 2 16,1 4-1-16,-10-2-1 16,-8 1 1-16,-4-2 0 15,-7 10-1-15,-3-4 0 16,-10 4-1-16,-1-1 2 15,-9 3-2-15,2-3 0 0,-11 1 4 16,-2 0-4-16,-3-1 0 16,-6 7 1-16,-7-3 3 15,-2 7-4-15,-7 1 0 16,-4 10 0-16,5 3 1 16,-11-4-1-16,3-3 2 15,5 2-1-15,-8 0 0 16,-4-6 0-16,8 1 2 15,-2-1 1-15,-3-7-3 16,2 9-1-16,-6 2 4 16,0-1 2-16,0 1-2 15,0-3 3-15,0 8 1 16,0 1 1-16,0 8 1 0,-1-4 1 16,-15 0 1-16,-3-9-9 15,-10 0 2-15,-6 6-4 16,-1-1-1-16,-5 0 2 15,-10 5-1-15,-7 5-1 16,-1 0 1-16,-11 8-1 16,-2 1 0-16,-9 5-1 15,-11 4 1-15,5 0 0 16,-14 0-1-16,-2 0-4 16,-6 23 2-16,-6 5-5 15,11 3 8-15,-2 3-6 16,-3 7 2-16,9-1-2 0,-10-2-4 15,11-1 8 1,-7 1-1-16,2-11-1 0,17 5 3 16,-7-4-2-16,9 6 2 15,10-3 0-15,1 10-2 16,2 1-5-16,-1 4 7 16,5 5-7-16,-11 1 4 15,1-1 0-15,1 1-5 16,-4-3 9-16,0-1-3 15,5 2 2-15,5-7-3 16,3 6 3-16,7-2 0 16,-7 3-8-16,-3 5 2 15,10-4-2-15,-3 11 5 16,-2 2 2-16,0 5-6 0,-2 6-4 16,4 0 10-16,-4 3-4 15,4-3 6-15,0-2-6 16,5-3 1-16,-1-1 1 15,13-8 2-15,0-1-3 16,11-9-5-16,17-9 9 16,10 4-9-16,5-5-4 15,4 2-7-15,0 8 9 16,0 3 5-16,0 3-2 16,0 7 6-16,4-3-6 15,14 4 9-15,11-1-2 16,-3-3 1-16,4-9-5 15,8-13 6-15,0 1-4 0,10-5 4 16,2-11-1 0,6 0-2-16,3-6 1 0,14-5 2 15,-5-3-1-15,6-10 0 16,5 0 1-16,6 0 0 16,0 0 0-16,5-15 1 15,3-13-1-15,6-8 0 16,6-9 2-16,1-3-2 15,-3-7 4-15,8-4-3 16,-10 1 4-16,2 3-4 16,3-1-1-16,-3-2 4 15,7 1-8-15,0 9 4 16,-5-3 0-16,-5 7 0 0,-6-7-2 16,-10 0 2-16,-2 8 6 15,-8 1-6-15,1 1-3 16,-5 3-1-16,8-4 7 15,3-3-7-15,5-6 8 16,-1-4-8-16,4-2 4 16,-8-6 0-16,-3 1-1 15,-7 7 0-15,-1-6-1 16,-6 7-6-16,-2 3-2 16,-7-7-1-16,-4 4-12 15,-9 3 5-15,-7 3 2 16,-6 8 6-16,-7-2-6 15,-3 6 4-15,0 2 6 16,-11-7 3-16,5 4-8 0,-4-4 11 16,1 2-1-1,-3 4-4-15,-2-4 1 0,1 3-3 16,-1-6-4-16,0 5 2 16,-1 0-3-16,-4-4 4 15,0 8-4-15,0-3 12 16,0-3-8-16,0 3 8 15,0 4-1-15,-4-2-2 16,-17 3 3-16,4 7 0 16,-9-4 0-16,3 9 3 15,-5 2-3-15,1-2 0 16,-5 1 1-16,0 1 2 16,0 6-2-16,-10-2 6 0,3-2 2 15,-8 6-5-15,-2-5 2 16,-6 8 2-16,-6-1-8 15,-7 1 3-15,-9 1-6 16,-4-3 6-16,-1 6-2 16,-9-1-1-16,8 3 0 15,-2 0-2-15,-7 0-6 16,1 5-12-16,-5 14-2 16,-4 8 14-16,-9-3-12 15,-14 3-22-15,-6 9-21 0,-3 6 28 16,1-5-74-1,7 10-76-15,0 5 159 16,2 2-65-16</inkml:trace>
</inkml:ink>
</file>

<file path=ppt/ink/ink4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7:00.48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599 27 280 0,'0'0'102'15,"0"0"16"-15,0 0-41 16,0 0-34-16,0 0-6 16,0 0-1-16,0 0-18 15,-236 0 0-15,182 38-2 16,-1 17-4-16,-5 25-7 16,10 13 20-16,0 18-11 0,18 14 1 15,3 8 4-15,12 6-15 16,4 14 2-16,13 6 3 15,0 15 5-15,0 3-12 16,0-1 0-16,0 11 14 16,26-18-13-16,12-20 5 15,4-9 10-15,11-21-18 16,10-25 1-16,6-6 5 16,10-20-1-16,-7-16-5 15,1-15 0-15,-1-5 1 16,1-17-1-16,1-10 2 15,1-5-1-15,1 0 3 16,-4-11-4-16,-4-36 2 16,5-18-1-16,-1-16 0 0,-3-14 6 15,-6-14-6-15,-7-14-1 16,-14-16 3-16,-8-13-2 16,-5-14 0-16,-16-10 4 15,-13-4-4-15,0-1-1 16,0 8 2-16,-13 7 0 15,-24 16 0-15,-10 8 5 16,-8 22 6-16,-4 17 6 16,-5 16-10-16,3 21-6 15,-9 7-1-15,1 13 3 16,-2 4-2-16,-3 9-1 16,5 1-2-16,1 13 0 15,13 1 0-15,10 9 0 0,13 8-1 16,11 1 1-16,0 0 0 15,8 0-1-15,-4 0-2 16,-1 0 3-16,7 0 2 16,-1 0-2-16,6 0-2 15,-2 0-4-15,8 0 6 16,0 13-34-16,0 6-3 16,0 10-13-16,0 17-66 15,14 5-55-15,9 5-5 16</inkml:trace>
</inkml:ink>
</file>

<file path=ppt/ink/ink4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8:27.23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1131 23 415 0,'0'0'104'0,"0"0"36"15,0 0-42-15,0 0-16 16,-204-19-44-16,165 19-12 16,-3 0-2-16,-5 6-1 15,-4 25-20-15,8 0 1 16,-8 6 5-16,5 9-3 16,2 6-6-16,-7 13 5 15,5 5-5-15,-9 13 6 16,-5 10-5-16,-3 13 0 15,-4 16 0-15,2 8-1 16,5 2 7-16,17-7-6 16,14 10 11-16,16-6-11 15,13 9 0-15,0 7-1 16,0 7 0-16,0-2 1 0,14 6 0 16,9-7 6-16,-1-4-5 15,8-8 9-15,8-11-1 16,0-1 0-16,5-13-1 15,4-10 2-15,12-1 0 16,1-8-10-16,8 8 4 16,0 8-1-16,9 1-4 15,-9 11 9-15,2 1-7 16,-6 6 1-16,-2 6 12 16,-11 5-8-16,-9 20 1 15,-20-7 9-15,-9 5 2 16,-9-8-9-16,-4-15-7 0,0-5 5 15,-22 15-3-15,-29 17 1 16,-8 11-1-16,-9 1 0 16,-9-24 2-16,17-27-3 15,5-40 1-15,12-20-2 16,1-30 8-16,10-16 6 16,4-12 2-16,-4-4-6 15,-4 0-7-15,-19-8-6 16,4-27 0-16,-11-5-1 15,17-2 1-15,-2 0 0 16,10 1-2-16,6-1 1 16,7-5 1-16,12 2-6 15,6-8 2-15,6 2 0 0,0 10-6 16,0-5 6-16,5 14-5 16,28-5 8-16,6 3 0 15,8 11-1-15,3 1-6 16,5 12 7-16,-4 10-4 15,-7 0 4-15,11 6-2 16,-13 33 3-16,3 15 0 16,-5 20 1-16,3 21 0 15,-9 23 1-15,4 11 0 16,-7 4-2-16,-2-1 4 16,-8 2-4-16,-2 5-1 15,4-1 1-15,-14-12 2 16,0 12 2-16,-9-4-3 15,0 18-1-15,0 17 4 0,0 7 1 16,0-5-5-16,-5-5 4 16,-3-9 1-16,3-4-3 15,-3-4 0-15,-7 4-2 16,11-9 6-16,2 0-5 16,2-7 4-16,0 0-3 15,0 1 1-15,0-9-3 16,0-3 4-16,2-1-3 15,9-4-1-15,-3 8 4 16,0 5-4-16,-3 4 1 0,3 11-1 16,-3-4 0-1,-1-2 0-15,-4-3 0 0,0-16 1 16,0-8 0-16,0-6-1 16,0-3 0-16,0-4 0 15,0 5-1-15,0-18 1 16,0-11 0-16,13-5 0 15,-4-14 0-15,7-7-1 16,1-2 1-16,1-16-1 16,1-5 1-16,-1-8-1 15,0-9-2-15,-10 1 3 16,3 1 0-16,7-2-1 16,4 2-2-16,0 2 3 15,7 3 0-15,-7-3-3 16,11 7 3-16,2 0-1 0,-2 13 0 15,6-6 1-15,-5 6 0 16,-4-8 1-16,-1 3-1 16,-16-10 0-16,9 2 0 15,-9-1 1-15,3-4-1 16,-3-5-1-16,-4-1 1 16,0-7 1-16,-5 4-1 15,0-2-1-15,9 2 1 16,-1-6-3-16,5 5 3 15,5-4-1-15,3-1-3 16,5-4 4-16,4 0-4 16,0 0 2-16,0 0 1 0,9 0 1 15,4 0-1-15,-1-4 1 16,-5-14 0-16,8 8 0 16,-7 0 0-16,-3-4 0 15,-10 7 1-15,-11 0-1 16,-10 3 0-16,-6 0 0 15,-2 4 3-15,0 0-4 16,0 0 2-16,0 0 1 16,0 0 0-16,0 0-1 15,0 0-1-15,0 0 4 16,0 0-3-16,0 0-1 16,4 0 0-16,-4 0 0 15,0 0 0-15,0 0 1 0,0 0 2 16,0 0-3-1,0 0 0-15,5 0 0 0,-5 0 4 16,4 0-3-16,2 0-1 16,-6 0 0-16,0 0 0 15,0 0 0-15,0 0-3 16,0 0 1-16,4 0-12 16,-4 8-30-16,4-1-38 15,-4-7 3-15,0-11-44 16,-42-76-113-16</inkml:trace>
</inkml:ink>
</file>

<file path=ppt/ink/ink4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8:28.83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1450 0 296 0,'0'0'108'0,"0"0"-66"16,0 0 77-16,0 0-18 15,0 0-18-15,0 0-4 16,0 0-27-16,-1 5-11 0,-4-5-11 16,5 0 1-1,-4 0-1-15,4 4-2 16,-4-4-6-16,4 0 0 0,-13 0-2 16,-5 0-12-16,-7 0 1 15,-9 12-9-15,-8-2 0 16,-14 12-3-16,3 0 3 15,-1 7 0-15,-5-1-2 16,4 10 2-16,-9-7 0 16,-4 5 1-16,-1 5 0 15,14-2-2-15,-9 6 0 16,9 2 1-16,-4 12-1 16,5-4 1-16,14 7 0 0,-11 3 0 15,-4 19 0 1,-5 3-4-16,-4 10 4 0,1 1 1 15,3-8 0-15,17 1 1 16,-8-8 3-16,23-18-5 16,9-14 1-16,15-15 1 15,4-8-2-15,0 19-2 16,0 4 2-16,13 10 2 16,12 8-2-16,-4 0 2 15,1 6-1-15,-6 7-1 16,-3-3 1-16,0 3 0 15,5 4 3-15,-5 3 0 16,-2-13 4-16,7-2-6 16,-5-4-2-16,6-1 0 15,8 10 0-15,-9 0 2 16,5 4-2-16,0 1 1 0,3-8 0 16,-1 1-1-16,-3-1 3 15,-1-5-2-15,4-9 0 16,-3-5-1-16,0-7 0 15,7 1-1-15,-8-5 1 16,3 3 0-16,-1-1 2 16,3-11-2-16,-2 1-3 15,3-1-4-15,-1 0-14 16,7-2 0-16,-1 5 1 16,4-1-18-16,-1 8-7 15,3 5 13-15,-1 10-30 0,-6 1-21 16,-2 0-18-1,1 2 13-15,-11 2 27 0,9-3-2 16,-11 11-6-16,2-6 12 16,4 1 30-16,-10-11 14 15,0-3 13-15,-4-9 1 16,-3 7-1-16,1-7 19 16,5 3-3-16,-8-3 13 15,-4 1 9-15,4-4-7 16,1 8-1-16,-5 10-14 15,0-3-15-15,0 9 5 16,0 4 3-16,0 5-8 16,-20 7-1-16,-15 13 2 15,-12 10-2-15,-12 3-9 0,-14 11-37 16,-4-9-40-16,-8-2-10 16,1-16-45-16</inkml:trace>
</inkml:ink>
</file>

<file path=ppt/ink/ink4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4:36.43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-3530-4585 344 0,'0'0'14'0,"0"0"7"16,0 0 2-16,0 0 30 15,-251 59-6-15,192-30-22 16,5 0-14-16,13 0 7 16,4 1-8-16,-4-6 4 15,18-2-6-15,-3-4 7 16,10-8 21-16,3 3-29 0,-5 9-7 16,-3 4 3-16,-7 15-3 15,9 4 0-15,-17 8 0 16,17-8 14-16,2 1-5 15,-4 1-7-15,4 4 4 16,-5-5-1-16,9 1 13 16,-3-15-14-16,9-4 3 15,-3 10-7-15,1 7 0 16,0 1 7-16,5-14-3 16,4 6-2-16,0-10 4 0,0 11-5 15,0 5-1 1,9 7 2-16,8 4-2 0,1-2 12 15,2-9 0-15,2-12-12 16,-1 2 4-16,0-10-4 16,0-1 0-16,7 4 1 15,0-6-1-15,6-1 2 16,4 7-2-16,4-6 2 16,3 1 1-16,4-7 4 15,2-2 3-15,0-9-4 16,4-4-6-16,3 0 19 15,2 0 0-15,-1 0-18 16,3-13 12-16,7-15-4 16,0-10 10-16,10 2-6 15,-7-6-3-15,5 1-6 0,-4-5 3 16,-4-2-4-16,-2 3 13 16,-3 2-12-16,-9 3 3 15,0-4 5-15,-10-5-6 16,0 2 1-16,-7 10 4 15,-12-1-8-15,-7 15 5 16,-9 5 0-16,-6-13 10 16,0-20 8-16,-4-11-24 15,0-11-1-15,0 8-1 16,0 8 2-16,-8-2-2 16,-7 8 1-16,7 5 0 15,-7-5-1-15,2 10 3 0,-4 10 0 16,-4 0 0-16,-5-2 7 15,-3 2-1-15,-6-10-3 16,-5 8-4-16,-1 2-2 16,-1 5 2-16,0 4 1 15,-2 4 4-15,-2 2-2 16,-8 4 0-16,-2 11-5 16,-12-5 6-16,1 6-6 15,-3 0 0-15,2 0-2 16,4 0 4-16,0 0 0 15,1 11-2-15,3 2-4 16,9 2 4-16,-1-1 2 16,10-1-2-16,6 2-2 15,4-6 2-15,14 2 0 16,4-7 0-16,10-4-5 0,2 5 5 16,-2-1 0-16,4-4-4 15,-5 0 4-15,5 4-3 16,-4-4 1-16,4 0-24 15,0 0 4-15,-4 4-27 16,4 10-19-16,0 17-35 16,0 9 10-16,0 4-19 15,0 6-43-15,0-2-153 16</inkml:trace>
</inkml:ink>
</file>

<file path=ppt/ink/ink46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8:32.79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1153 596 0,'0'0'24'15,"0"0"5"-15,0 0-13 16,0 0 6-16,0 0-12 16,0 0-6-16,0 0-3 15,51 18 3-15,17-18 47 16,19 0 17-16,18-31-22 15,9-16-11-15,14-23 1 16,13-16-12-16,8-16-4 0,16-6-5 16,12-2-10-1,-4-2 2-15,14 11-4 0,-4 7-2 16,-15 15 0-16,5 14 3 16,-22 11-4-16,-14 17-2 15,-15 3-1-15,-17 17 2 16,-20 6 2-16,-15 3-1 15,-15 7 0-15,-10 1 2 16,-19-4-5-16,-10 4 1 16,-7 0 2-16,-9 0 2 15,0 0 1-15,0 0-2 16,0 0 3-16,-9 4 7 16,-27 25-4-16,-19 17-2 15,-9 5-5-15,-6 0 0 16,-2 5-2-16,-5-1-2 0,0-1-25 15,-7 0-23 1,3 1-14-16,-14 0-23 0,-15 12-73 16,-18 5-58-16</inkml:trace>
</inkml:ink>
</file>

<file path=ppt/ink/ink4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7:04.32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2956-5970 76 0,'0'0'59'16,"0"0"-35"-16,0 0 9 15,-206 210 16-15,175-182 11 0,14-20 21 16,17-3-2-1,0-5-41-15,0 0-36 0,0-5-2 16,13-27 25-16,22-9-10 16,-2 3-7-16,-5 7-8 15,8 1-1-15,-17 7 1 16,6 6 0-16,-10 3 0 16,-1 5 3-16,-10 9-6 15,-4 0 6-15,0 0-2 16,0 0 6-16,0 0 3 15,-22 31-2-15,-20 17-6 16,-9 10-2-16,-8 8-2 0,-1 1 2 16,1-5 0-1,15-14 2-15,7-8 0 0,15-17 11 16,13-12-12 0,5-11 5-16,4 0-6 0,0 0 0 15,9-11-5-15,27-25 5 16,9-15 4-16,1-4-2 15,-1 4 2-15,0 0-4 16,-12 14 0-16,-11 8-2 16,-7 14 4-16,-11 8-2 15,-4 7 0-15,0 0 5 16,0 0 9-16,0 0 25 16,-27 27-39-16,-20 19-1 0,1 5-11 15,-2 5 10 1,6-15 2-16,11-4-1 0,12-18 2 15,9-10 0-15,10-9 0 16,0 0-2-16,0 0 0 16,0 0-4-16,0 0 0 15,15 0 5-15,12-17 0 16,-3-7 9-16,7-4-8 16,-4-2 0-16,-6 6 5 15,-5 5-6-15,-3 10-3 16,-8 9 3-16,-1-6-3 15,-4 6 2-15,0 0 1 16,0 0 1-16,0 0-1 16,0 0-1-16,0 0-9 0,0 0 6 15,0 0-16-15,0 10-7 16,0 3 13-16,-9-6 7 16,5 0 2-16,0-3 2 15,-5 0 2-15,9-2 1 16,-6 2 1-16,6-4 8 15,0 0 4-15,0 0-4 16,0 0 1-16,0 0 7 16,0 0 5-16,0 0-12 15,0 0 3-15,0 0-6 16,0 0 6-16,0 0-8 16,0 0 8-16,0 0-9 15,0 0 3-15,0 0-2 16,0 0-4-16,0 0 0 0,0 0-1 15,0 0 6-15,0 0-6 16,0 0-2-16,0 0 1 16,0 0 1-16,0 0 0 15,0 0 0-15,0 0 2 16,0 0-3-16,0 0 2 16,0 0-1-16,0 0 0 15,0 0 0-15,0 0 1 16,0 0-1-16,0 0 0 15,0 0 0-15,0 0 1 16,0 0-2-16,0 0 2 0,0 0-2 16,0 0 3-1,0 0-4-15,0 0 2 0,0 0 0 16,0 0 0-16,0 0 0 16,0 0 1-16,0 0 0 15,0 0-1-15,0 0-2 16,0 0 2-16,0 0 1 15,0 0-1-15,0 0 0 16,0 0 1-16,-1 0-1 16,1 0 3-16,0 0 2 15,0 0-3-15,0 0-2 16,0 0-2-16,0 0 0 16,0 0 4-16,0 0 0 0,0 0-2 15,0 0-2 1,0 0-1-16,0 0 1 0,0 0 4 15,0 0-2-15,0 0 0 16,0 0-5-16,0 0 5 16,0 0 5-16,0 0-5 15,0 0-5-15,0 0 4 16,0 0 1-16,0 0 0 16,0 0 0-16,0 0 0 15,0 0 0-15,0 0 1 16,0 0-1-16,0 0-1 15,0 0 1-15,0 0 0 16,0 0 0-16,0 0 1 16,0 0 4-16,0 0-5 0,0 0-5 15,0 0 5-15,0 0 0 16,0 0 0-16,0 0 0 16,0 0 0-16,0 0 0 15,0 0 0-15,0 0 0 16,0 0 0-16,0 0 0 15,0 0 0-15,0 0 5 16,0 0-10-16,0 0 10 16,0 0-10-16,0 0 5 15,0 0 0-15,0 0 0 16,0 0 0-16,0 0 0 16,0 0 0-16,0 0 0 15,0 0-1-15,0 0 1 0,0 0-1 16,0 0 0-16,0 0 1 15,0 0-11-15,0 0 11 16,0 0-9-16,0 0 8 16,0 0-7-16,0 0 7 15,0 0-4-15,0 0 1 16,0 0 1-16,0 0 2 16,0 0 1-16,0 0-2 15,0 0 2-15,0 0 0 16,0 0-7-16,0 0 7 15,0 0 0-15,0 0 0 16,0 0-4-16,0 0-5 16,0 0-5-16,0 0-10 15,0 0-9-15,0 10-16 16,0 7 35-16,0 3-108 0,0 8-70 16</inkml:trace>
  <inkml:trace contextRef="#ctx0" brushRef="#br0" timeOffset="-2555.36">1668-8493 421 0,'0'0'38'0,"0"0"-16"0,0 0 64 16,0 0-58-16,0 0-17 15,0 0 7-15,39-6-1 16,3 6 12-16,-1 0-11 16,9 6 11-16,4 5-6 15,-3 4-6-15,4-6-2 16,-10 1 4-16,-3 3-19 15,-1-8 7-15,-7 5-4 16,-5-6 2-16,-3 5 2 16,-8-9-2-16,-8 0 2 15,0 0-4-15,-5 0 7 16,3 0 11-16,-3-17 10 16,3-17 1-16,-3-8-9 0,0-12 2 15,0-8-14 1,-1-4-7-16,-4 9-4 0,4 5 9 15,-4 15-9-15,0 14 1 16,0 5-3-16,0 8 4 16,0 9-2-16,0-1 8 15,0 2-6-15,0 0 0 16,0 0 10-16,0 0-1 16,-8 0 6-16,-20 0-14 15,-18 23-5-15,-9 18 2 16,-5 0-2-16,-2 2 0 15,8 0 2-15,3-7 0 16,5-1 1-16,4-7-3 16,11-4 2-16,14-6 0 0,3-8 1 15,5-6-1-15,9-4 3 16,0 0-3-16,0 0 0 16,0 0 0-16,0 0-3 15,0 0-2-15,0 0-20 16,0 0-27-16,19 0-27 15,17 0-2-15,5 7-79 16,-15 9-150-16</inkml:trace>
  <inkml:trace contextRef="#ctx0" brushRef="#br0" timeOffset="8768">2081-8796 51 0,'0'0'46'0,"0"0"-18"0,0 0 28 16,0 0-26-16,0 0-15 15,0 0-3-15,0-102-12 16,0 102 0-16,0 0 0 16,0 0 0-16,0 0 4 15,0 12-3-15,0 1 13 16,0 5 17-16,-22 5-1 16,-15-1-3-16,-10 12-10 15,-8-4-10-15,-1 3-6 16,-4-6-1-16,9-8 2 15,14-3 0-15,10-12-2 16,14-4 4-16,9 0 5 16,4 0-9-16,0 0-9 0,9-18-1 15,26-12 8-15,11-5-24 16,5 8 16-16,4-12 8 16,-3 7 1-16,-5 5 0 15,3-4 1-15,-22 8-3 16,-1 10 3-16,-12-3-6 15,-6 11 6-15,-9 5 0 16,0 0 10-16,0 0 32 16,0 0-20-16,0 27-16 15,-9-4 4-15,-6 11 3 16,-2 2-12-16,-2 6 1 16,0-5-1-16,-2 4 1 0,6-9-2 15,5-3-3-15,1-7 0 16,9-7 2-16,0-6-16 15,0-5-14-15,0-4-2 16,0 0 14-16,5 0-5 16,13-9 17-16,10-24 7 15,-9 0 0-15,8 1 1 16,-9 1-3-16,1 11 2 16,-8 2 0-16,1 10-1 15,-8 7 3-15,1 1-2 16,-5 0 0-16,0 0 1 15,0 0 3-15,0 0 5 16,0 0 6-16,0 9 7 16,-5 13-11-16,-14-1-10 15,2-2 5-15,2-2 9 0,2-3 7 16,3-6-15-16,2-3 24 16,3-5 11-16,5 0-21 15,-4 0-3-15,2 0 18 16,2 0-18-16,0 0-8 15,0 7-8-15,0-7 0 16,0 0 2-16,0 0-4 16,0 0 3-16,0 0 1 15,0 0-1-15,0 0 1 16,0 0-4-16,0 0 0 0,0 4 0 16,0-4 0-1,0 0 1-15,0 0-2 0,0 0 2 16,0 0-1-16,0 0 1 15,0 0-1-15,0 0 0 16,0 0 0-16,0 0 0 16,0 0 1-16,0 0 1 15,0 0-3-15,0 0 1 16,0 0 0-16,0 0-2 16,0 0 5-16,0 0-3 15,0 0 0-15,0 0 0 16,0 4 0-16,0-4 2 15,0 0-2-15,0 5 0 16,0-5 0-16,0 8 0 16,0-8 4-16,0 0 1 0,0 0-4 15,0 0 1-15,0 0 3 16,0 5-5-16,0-5 0 16,0 0 1-16,0 0 0 15,0 0-1-15,0 0 3 16,0 0-3-16,0 0-1 15,0 1 1-15,0 3 1 16,0 4 0-16,0-3 5 16,0-5-4-16,0 6 0 15,0-2 5-15,0 1-5 16,0-5-1-16,0 4 0 16,0 1 2-16,0-5-3 0,0 0 0 15,0 0 3 1,0 3-3-16,0-3 0 0,0 0 1 15,0 0-1-15,0 0 0 16,0 0 0-16,0 0 2 16,0 0-2-16,0 0 1 15,0 0 1-15,0 0-2 16,0 0 8-16,0 0-5 16,0 0 4-16,0 0-2 15,0 0-1-15,0 0-3 16,0 0-1-16,0 0 2 15,0 0-2-15,0 0 2 16,0 0-1-16,0 0 4 0,0 0-2 16,0 0 0-1,0 0 2-15,0 0-1 0,0 0-2 16,0 0-2-16,0 0 0 16,0 0 0-16,0 0 7 15,0 0-7-15,0 0 1 16,0 3-3-16,0-3 4 15,0 0-2-15,0 0 1 16,0 0-1-16,0 0 1 16,0 0-1-16,0 0 0 15,0 0 0-15,0 0 5 16,0 0-5-16,0 0 0 16,0 0-3-16,0 0 6 0,0 0-2 15,0 0-1 1,0 0-1-16,0 0 1 15,0 0 0-15,0 0 1 0,0 0-1 16,0 0 1-16,0 0 1 16,0 0-2-16,0 0 0 15,0 0 0-15,0 0 0 16,0 0 0-16,0 0 1 16,0 0-1-16,0 0 0 15,0 0-3-15,0 0 3 16,0 0 4-16,0 0-4 15,0 0 0-15,0 0 0 16,0 9-1-16,0-5 1 16,0 10 1-16,0-10 0 15,0 0-1-15,0-3 6 0,0-1-6 16,0 5 0-16,0-5 0 16,0 0 0-16,0 0 1 15,0 0-1-15,0 0 0 16,0 0 1-16,0 0-1 15,0 0 0-15,0 0 1 16,0 0 0-16,0 0-1 16,0 0 0-16,0 7-2 15,0 3 2-15,0 7 0 16,0 0 0-16,6 1-14 16,26-8-46-16,0-10-38 0,0 0-191 15</inkml:trace>
  <inkml:trace contextRef="#ctx0" brushRef="#br0" timeOffset="6843.93">1775-8484 112 0,'0'0'0'0,"0"0"2"15,0 0 18-15,0 0-12 16,0 0 3-16,0 0-11 15,221 47-3-15,-200-47 0 16,-6 0-18-16,2 0-23 16,2-8-32-16</inkml:trace>
  <inkml:trace contextRef="#ctx0" brushRef="#br0" timeOffset="6579.64">2107-8518 105 0,'0'0'30'0,"0"0"10"15,0 0-21 1,0 0 3-16,0 0 5 0,0 0-12 15,0 81 7-15,0-81-15 16,0 0-7-16,-16 0-44 16</inkml:trace>
  <inkml:trace contextRef="#ctx0" brushRef="#br0" timeOffset="4171.8">877-3458 446 0,'0'0'131'15,"0"0"-131"-15,0 0 4 16,0 0 60-16,0 0 13 16,0 0-45-16,-30 10 5 0,30-10-7 15,0 0-16-15,0 0-1 16,-5 0-4-16,1 0-6 16,-5 0-3-16,-10 0-4 15,1 0-25-15,-4-15-49 16,-20-36-69-16,-13-36-191 15</inkml:trace>
  <inkml:trace contextRef="#ctx0" brushRef="#br0" timeOffset="90513.56">829-4083 526 0,'0'0'0'15,"0"0"-46"-15,0 0 31 0,0 0-13 16,0 0-32-16,0 0-82 16</inkml:trace>
  <inkml:trace contextRef="#ctx0" brushRef="#br0" timeOffset="3786.31">446-5729 149 0,'0'0'31'0,"0"0"-10"16,0 0 10-16,0 0-2 15,0 0 22-15,0 0 3 16,0 0-7-16,-33 20 9 16,33-20-24-16,-4 0 2 15,4 0-25-15,0 0-9 16,0 5-2-16,0-1-2 16,19-4 4-16,30 4 6 15,2-4-4-15,21 0 8 16,5 0 0-16,16 0-6 15,-3-13 3-15,3-2-5 16,-12 10-1-16,-17-3 0 0,-14 8-2 16,-19 0 2-1,-22 0-1-15,-5 0 0 0,-4 0 0 16,0 0 9-16,-9 8 3 16,-37 29-11-16,-21 10 5 15,-16 5-12-15,-11 2 6 16,-3 4-1-16,-6-5-7 15,10 4 1-15,8 2 7 16,12-16 0-16,22-2 0 16,18-23-1-16,20-7-4 15,8-3 5-15,5-8 0 16,0 0-2-16,0 0-5 16,18 0 4-16,28 0 3 15,1-9 0-15,8-15 4 16,-3-3 3-16,12-3-1 0,-5 2 0 15,7-7-5-15,-3 8-1 16,-12 3 1-16,-1-4-1 16,-19 10 2-16,-3 4-2 15,-19 8 4-15,-5 6-3 16,-4 0 9-16,0 0 30 16,0 0 16-16,0 0-15 15,-26 0-28-15,-7 11-12 16,-2 2 4-16,6 1 1 15,3-5-4-15,2 2 1 0,11-7 0 16,12 0 0 0,1-4 1-16,-4 0-3 0,4 0 1 15,0 0-1-15,0 0-1 16,0 0 0-16,0 0 0 16,0 0-1-16,0 0-1 15,0 0 0-15,0 0-4 16,0 0 5-16,0 0-1 15,0 0 2-15,0 0 0 16,0 0-1-16,0 0 1 16,0 0 0-16,0 0 1 15,0 0-1-15,0 0 0 16,0 0 0-16,0 0 1 16,0 0-1-16,0 0 1 15,0 0-1-15,0 0 0 0,0 0 1 16,0 0-1-16,0 0 0 15,0 0 0-15,0 0 0 16,0 0 0-16,0 0 2 16,0 0-2-16,0 0 0 15,0 0 0-15,0 0-2 16,0 0 2-16,0 0 0 16,0 0 0-16,0 0 0 15,0 0 0-15,0 0 0 16,0 0 0-16,0 0 0 15,0 0 0-15,0 0-1 16,0 0 1-16,0 0-2 0,0 0 0 16,0 0-2-1,0 0-3-15,0 0-6 0,0 0-8 16,0 0-18-16,0 0-12 16,0 0-11-16,10 9-14 15,13 2 51-15,-14-3-192 16</inkml:trace>
</inkml:ink>
</file>

<file path=ppt/ink/ink4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8:34.38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105 1058 311 0,'0'0'139'0,"0"0"-33"16,0 0-6 0,0 0-22-16,0 0 9 0,0 0-25 15,-105 18-32-15,105-18-15 16,0 0-13-16,32 0-2 16,41-27 0-16,27-34 17 15,30-11 2-15,14-12-5 16,-4-1-2-16,1-3-6 15,-5 2 3-15,7 2-7 16,-7-4 1-16,10 5 6 16,-5 8-6-16,-13 12-2 15,-9 15-1-15,-25 2 0 16,-17 18-1-16,-18 1-1 16,-8 7 2-16,-16 13 5 15,-15 0 0-15,-7 7-2 16,-13 0 1-16,0 0-2 0,0 0 0 15,0 0 2-15,0 0 11 16,0 0 3-16,0 0-9 16,0 0 6-16,0 0-3 15,0 0-2-15,0 0 3 16,0 0-1-16,0 0-3 16,0 0-1-16,0 0-3 15,0 0 3-15,0 0-6 16,0 0 2-16,0 0-3 15,0 0-1-15,0 0 1 16,0 0-2-16,0 0 3 0,0 0-1 16,0 0-1-16,0 0 0 15,0 0 4-15,0 0-3 16,0 0 0-16,0 0 2 16,0 0-1-16,0 0-2 15,0 0 5-15,0 0-4 16,0 0 1-16,0 0-2 15,0 0 0-15,0 0 1 16,0 0 0-16,0 0-2 16,0 0 1-16,0 0-1 15,0 0 2-15,0 0-4 16,0 0 6-16,0 0-3 16,0 0 0-16,0 0 0 15,0 0 0-15,0 0 0 16,0 0-1-16,0 0 1 0,0 0-1 15,0 0 1-15,0 0 0 16,0 0 1-16,0 0-3 16,0 0 1-16,0 0 1 15,0 0 3-15,0 0-2 16,0 0-2-16,0 0-2 16,0 0 3-16,0 0 4 15,0 0-4-15,0 0 0 16,0 0-1-16,0 0 1 15,0 0 0-15,0 0 0 16,0 0 0-16,0 0 0 16,0 7-1-16,-4-7 1 0,0 3-1 15,-1 1 2-15,-3 2 0 16,8-6-1-16,0 4 5 16,-5-1 12-16,-2-3-7 15,7 7 3-15,-4-3-3 16,-4 0-4-16,4 0 6 15,0 1-8-15,-1-1 4 16,4-4-3-16,-3 0-3 16,-1 5 0-16,1-5-1 15,4 1-2-15,-5-1 1 16,5 0 0-16,0 4 0 16,0-4-1-16,0 0 1 15,0 0-2-15,0 0 2 0,0 0 0 16,0 0 0-16,0 0-7 15,0 0 7-15,0 0 3 16,0 0-3-16,0 0 0 16,0 0 0-16,0 0 0 15,0 0 0-15,0 0 0 16,0 0-4-16,0 0 5 16,0 0-1-16,0 0 0 15,0 0-1-15,0 0 1 16,0 0 0-16,0 0 1 15,0 0-1-15,0 0 0 16,0 0 0-16,0 0 0 0,0 0 0 16,0 0 1-1,0 0-1-15,0 0-1 0,5 0 1 16,-5 0 0-16,0 0 0 16,4 0-2-16,-4 0 1 15,0 0 1-15,0 0 1 16,0 0-1-16,0 0-1 15,0 0-3-15,0 0-1 16,0 0 4-16,0 0 1 16,0 0 3-16,0 0-3 15,0 0 0-15,0 0-2 16,0 0 2-16,0 0 0 16,0 0 1-16,0 0-1 15,0 0-1-15,0 0 0 16,0 0-2-16,0 0-2 15,0 0 3-15,0 0-3 0,0 0 3 16,0 0 2-16,0 0-2 16,0 0 2-16,0 0-3 15,0 0 1-15,0 0 1 16,0 0-1-16,0 0-8 16,0 0-2-16,0 0-31 15,0 9 1-15,-9 6-18 16,-18 8-58-16,-9-18-104 15,-24-5-411-15</inkml:trace>
</inkml:ink>
</file>

<file path=ppt/ink/ink46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7:10.15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263 96 51 0,'0'0'74'15,"0"0"11"-15,0 0-37 16,0 0-14-16,-213-91 24 16,197 91-38-16,3 8 10 0,4 7-28 15,5 1-2-15,-1 5-8 16,1-2 4-16,4 3-17 15,0-9-43-15,0-9-27 16</inkml:trace>
</inkml:ink>
</file>

<file path=ppt/ink/ink46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6:56.67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6073-3429 783 0,'0'0'59'0,"0"0"-30"0,0 0 31 15,0 0 15-15,-206-71-19 16,170 57-23-16,-2-5-2 16,3 2-1-16,3-1-16 15,0-2 1-15,-14 0-2 16,-5-1-5-16,-13 1-8 15,-7-2 2-15,-11 3-2 16,-4 10 1-16,-10-1-2 16,5 10 2-16,-18 0-1 15,-5 0 0-15,-1 19-3 16,2 19 3-16,-6 9 1 16,-3 4-1-16,2 4-3 15,-7 5 1-15,7 5 2 0,-3 0 0 16,20 4-4-1,6 1 4-15,11-11 0 0,18 7-1 16,4 2 0-16,6 2-1 16,14 4-1-16,5 6 1 15,3 8-2-15,17-1 0 16,6-3 0-16,13 8 2 16,0 5 0-16,0-1 2 15,36 9 1-15,11 5-1 16,6-12-4-16,11-1 4 15,0 1 0-15,0-15 0 16,8-4 0-16,5-6 0 0,-3-8 0 16,13-8 0-1,-5-3-4-15,-10-13 4 0,2 2-1 16,-3-11 1-16,7-9-1 16,5-5-3-16,0-8 4 15,17-10 0-15,4 0 0 16,14 0 0-16,1-32-2 15,4-19 4-15,5-5-2 16,-5-13 0-16,5-10 0 16,-8 0 0-16,-4-14 4 15,-7 2-3-15,-9-3 0 16,-9 1 0-16,-12 10 0 16,-13 10-1-16,-6 4 1 15,-14-2-1-15,-9 1 1 16,-6-3 0-16,-12-6 4 0,-11-14-3 15,-8-8 2-15,0-6-1 16,-18-4-2-16,-22 3 2 16,-5 5-2-16,-2 13 0 15,-4-5-1-15,1 12 5 16,-5-5-1-16,2 10-1 16,-2 0 4-16,-4 6 2 15,-4 10 3-15,2 10-2 16,2 5 3-16,-8 1-8 15,3 19 2-15,1 3-2 16,6 5-5-16,3 19 8 16,9 0-8-16,5 0 2 0,8 0 0 15,-2 0-2-15,13 0-1 16,-2 6-2-16,8 3 3 16,2-5 1-16,9 0-1 15,-1-3 1-15,1-1-1 16,0 6-1-16,4-6 1 15,0 0 0-15,0 0 0 16,0 0-2-16,0 0 2 16,0 0 0-16,0 0 0 15,0 0 3-15,0 0-3 16,0 0 1-16,0 0-1 16,0 0 0-16,0 0-3 15,0 0 3-15,0 0-4 16,0 0 2-16,0 0-13 15,0 0-24-15,0 0-10 0,0 0-10 16,13 8-55-16,10 38-61 16,9 33 27-16,-24 22-175 15</inkml:trace>
</inkml:ink>
</file>

<file path=ppt/ink/ink46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5:36.31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3984-2037 197 0,'0'0'34'15,"0"0"20"-15,0 0 1 16,0 0 6-16,0 0-4 16,0 0-28-16,-20-9-13 15,20 9-5-15,0 0 1 16,0 0-12-16,0 0 0 16,0 0-2-16,0 0 0 15,0 9-6-15,0 15 8 16,25 4 0-16,8 5 8 0,-7 8 9 15,7 2 0 1,-9-1-13-16,3-2 11 0,-5 1-3 16,0-11-6-16,-2-3 5 15,2-3-5-15,-8-6-5 16,2-4 2-16,-9-4-2 16,7-2 0-16,-10 1 10 15,5-5-8-15,-8 1 10 16,3-5-7-16,-4 0 5 15,0 0 3-15,3 0 2 16,-3 0-3-16,0 0 6 16,5 0-7-16,-5 0 2 15,4 0 1-15,-4 0-3 0,0 0-2 16,0 0-1-16,0 0-3 16,4 0-2-16,-4 0-3 15,0 0 3-15,2 0-4 16,2 0 0-16,0 0 0 15,7 0 0-15,2 0 1 16,-5 0-1-16,5-5 0 16,-2-8-8-16,-3 13-52 15,7-8-22-15,-6 1-50 16,-9 7-135-16</inkml:trace>
  <inkml:trace contextRef="#ctx0" brushRef="#br0" timeOffset="-1130.07">4022-1693 69 0,'0'0'7'15,"0"0"-7"-15,0 0-15 16</inkml:trace>
  <inkml:trace contextRef="#ctx0" brushRef="#br0" timeOffset="-580.54">4022-1693 3 0,'0'-171'42'0,"6"171"-19"15,5 0-6-15,-2 14-14 16,-3-4 29-16,4 1-18 16,-1-4 6-16,4 1-10 0,-9 1 1 15,5-3-8-15,-3 12 3 16,2-4 8-16,0 5-1 16,8 1 19-16,-12-3-13 15,5-3-15-15,-1 10-3 16,-2-8 3-16,3 9-1 15,-2-7-1-15,5 0 5 16,-8-4-7-16,5 0 5 16,4-5 5-16,-13 2-8 15,1-7 0-15,8 1 3 16,-5-1-4-16,8 1 3 16,-6 0-3-16,8 3 1 15,4-3 2-15,-13-5-4 0,7 0 1 16,-2 0 2-16,5 0-2 15,-2 0 0-15,-5 0 4 16,-3 0-3-16,3 0-2 16,-2 0 0-16,-1 0 0 15,-5 0 1-15,4 0-1 16,0 0 0-16,-4 0 0 16,0 0 0-16,3 0 0 15,4-5-8-15,-7-22-99 16</inkml:trace>
  <inkml:trace contextRef="#ctx0" brushRef="#br0" timeOffset="-1708.31">4299-1928 220 0,'0'0'30'0,"0"0"27"16,0 0-11-16,0 0 9 15,0 0 4-15,0 0-21 16,-44-24-3-16,39 18-3 16,3 2 11-16,-2 4-5 15,4 0 4-15,0 0-4 16,0 0-8-16,0 0 0 0,0-5-17 15,0 5-6-15,0 0-4 16,0 0-3-16,0 0-8 16,0 0 2-16,0 0-5 15,6 0 9-15,21 15 2 16,-1 9 0-16,8-1-3 16,-7 1 2-16,5 7 1 15,-4-7 0-15,-1-3-4 16,-5 3 9-16,-5 5-10 15,1-12 10-15,-2-1-3 16,1-4-1-16,-12-6-1 16,8-2 0-16,-8-4 0 0,0 0 0 15,5 0 2-15,-6 0-2 16,14 0 0-16,-5 0 1 16,16 0 4-16,1 0 4 15,1-10-1-15,3-7-6 16,7-2-1-16,-2 3-1 15,3-6 2-15,-5 4-5 16,9-9 4-16,5-11-1 16,13-3 5-16,2-12-1 15,4-2-2-15,5-4 5 16,4-7-5-16,-1 2-1 16,-1-11 8-16,-3-3-6 15,1 7 1-15,-9 3 1 0,-3 7-4 16,-5 14 7-16,-2 8-7 15,-10 1 9-15,-10 10-10 16,0 0 1-16,-8 10 7 16,-8 8-7-16,-4 4 0 15,-3 2 2-15,-7 4-3 16,-3-9 7-16,1 9-6 16,-4 0 1-16,0-4 5 15,0 4-5-15,5 0 5 16,-5 0-4-16,0 0 1 15,0 0 3-15,0 0-3 16,0 0 0-16,0 0 2 0,4 0-2 16,-4 0 2-1,0 0 0-15,0 0-1 16,0 0 2-16,0 0-2 0,0 0 1 16,0 0 2-16,0 0-5 15,0 0 2-15,0 0-4 16,0 0-1-16,0 0 3 15,0 0-1-15,0 0 0 16,0 0 1-16,0 0-3 16,0 0 2-16,0 0-2 15,0 0 1-15,0 0 1 16,0 0-1-16,0 0-1 16,0 0 0-16,0 0 0 15,0 0-1-15,0 0 0 16,0 0 0-16,0 0 0 0,-9 0-2 15,2 0 0-15,1 0 1 16,2 0 2-16,4 0-5 16,0 0-7-16,0 0-6 15,0 0 3-15,0 0-7 16,0 0-8-16,-4 0-5 16,-15 13-63-16,4 15-53 15,-15 6-35-15,-15-8-157 16</inkml:trace>
  <inkml:trace contextRef="#ctx0" brushRef="#br0" timeOffset="-83790.8">4495-1578 526 0,'0'0'1'0,"0"0"10"15,0 0 45-15,0 0 9 16,0 0-18-16,0 0-8 15,-60 0-6-15,60 0-24 16,0 0-8-16,0 0-1 16,0 0-2-16,0 0-6 15,0 0 6-15,21 0-6 16,13 0 8-16,26-27 1 0,10-17 2 16,25-26 6-16,8-16 15 15,12-19-10-15,10-14-4 16,-4 10-4-16,-2 3-5 15,-19 23 1-15,-8 17-2 16,-20 7 0-16,-17 17 6 16,-14 14-6-16,-13 14-1 15,-20 8 1-15,-3 6 1 16,-5 0-1-16,0 0 0 16,0 0 0-16,0 0 0 15,0 0-8-15,0 0-4 16,0 0-34-16,10 0-11 15,10 0-26-15,14 19 28 0,0 1-62 16,0 8-75-16</inkml:trace>
</inkml:ink>
</file>

<file path=ppt/ink/ink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6:30.68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3712 9196 292 0,'0'0'112'16,"0"0"-69"-16,0 0 37 16,0 0 23-16,0 0-37 0,0 0-22 15,0 0 1-15,0 0-3 16,0 0-8-16,0-4-2 16,0 4-5-16,0 0-1 15,0 0-5-15,0 0-2 16,0-5 10-16,0 5-4 15,0 0-10-15,0-4 5 16,0 4-9-16,0-4 3 16,0 4-2-16,0-5-3 15,0 0 7-15,0-4-13 16,0 1-1-16,0-3-2 16,-4 2 0-16,-12-6 6 0,0 2-5 15,6-1-1-15,-4-9 0 16,-6 2 1-16,4 1 5 15,2 1-5-15,-4 0 4 16,-1 10 1-16,9-5-6 16,-3 5 1-16,2-6-1 15,5 2 4-15,-7 3 0 16,-3 1-1-16,0-3-2 16,3 5 0-16,-2-1 1 15,7 3 1-15,-8-3 7 16,0-2-5-16,1 6-2 15,-2-5-2-15,-6 5 4 16,4-3-5-16,1 7 0 0,-6-4 3 16,-2 2-7-16,-2 2 9 15,2 0-6-15,-2 0 1 16,-4 0 0-16,5 0 0 16,-7 0-2-16,4 0 2 15,1 0 0-15,-1 13 0 16,-4 4 0-16,8-3 0 15,4 0-1-15,-5-4 1 16,4 3 0-16,2 1 0 16,4 0-1-16,4 0-2 15,4-1 2-15,-4 1 1 16,-2 0-1-16,5 0-2 0,2-5 3 16,3 10-4-1,-2 7 0-15,-3 13 4 0,-3 1 0 16,1-6 0-16,4-6 3 15,0 0-3-15,4 13 0 16,0-4 0-16,4 4-1 16,0 1 0-16,0 10 1 15,0-1-2-15,0 4-3 16,0-1 5-16,8-6 0 16,4-7 3-16,-3-4-7 15,2 0 5-15,2 3-1 16,0 0 0-16,5 1-1 15,-2-8 1-15,1 9 0 0,0-1 0 16,2 1 0 0,5-6 0-16,-7 3 0 0,2-8 1 15,4 12 0-15,-4-8-1 16,6 2-4-16,-5-3 4 16,-1 3 0-16,2-4 1 15,7-2-1-15,-11 1 0 16,2-5 1-16,4 2 0 15,-9-1 1-15,4-5-3 16,3 11 1-16,-1-11-3 16,-1-2 3-16,6 7 0 15,-1-9 0-15,2 8-2 16,3-2 2-16,2 1 1 16,-2-2-1-16,3 0-4 15,4 3 3-15,-1-9-1 16,7-3-1-16,-10-2 1 0,4-4 2 15,-13-3 1-15,9-5-1 16,-14-1-2-16,3 0 2 16,0 0 0-16,-3 0-1 15,3 0 1-15,3 0 0 16,-6-7 0-16,-1-10 3 16,8-11-1-16,-3-6-1 15,1 3 2-15,4-2-2 16,-9-4 1-16,-4 4-1 15,2-3-1-15,0 3 1 16,-3-3-1-16,-3 7 2 0,-1-2-3 16,3-12 4-16,-6 2-3 15,8-11 0-15,-1-3 0 16,-9-1 6-16,-2 5-4 16,2-4 0-16,-4 5 2 15,3-5-1-15,-3 8-2 16,0 0 1-16,0-4 0 15,0 8 1-15,0 0 2 16,0-1 1-16,-3 2-1 16,-7-4 0-16,-13-5-5 15,8 4 0-15,-5-7 2 16,6 6-1-16,5 11-1 16,-7 2 1-16,4 1 6 15,2 6-7-15,-3-4 2 0,4 4-3 16,-5 5 6-16,1-4-4 15,-2-1 2-15,2 0 4 16,0-1-4-16,-1 5-3 16,4 3 0-16,-3-2 3 15,4 7-2-15,0-2-1 16,-4 4 1-16,1-4-3 16,-1 5 5-16,2-1-4 15,1-1 3-15,-3-2-3 16,-8-1 3-16,5 2 3 15,-3 7-5-15,-1-3 0 16,0 2 1-16,1 4-1 16,2-6 1-16,-8 2 1 0,5 0-2 15,1 3 1-15,-6-4-1 16,5 5 3-16,1 3-3 16,-1-3 1-16,4 1-2 15,1 5 1-15,2 0-1 16,-1 0 1-16,1 0-6 15,7 0 6-15,1 0-5 16,1 0-18-16,4 0-36 16,0 0-3-16,0 11-16 15,0 44-105-15,0-4-98 16</inkml:trace>
  <inkml:trace contextRef="#ctx0" brushRef="#br0" timeOffset="119814.54">3535 6616 456 0,'0'0'40'15,"0"0"52"-15,0 0-2 16,0 0-21-16,0 0-2 15,0 0-19-15,0 0-10 16,0 0-2-16,16-60-8 16,-16 35 2-16,-9 4 3 15,-8-8-20-15,-12-4-5 16,-6 1-2-16,-6-3-3 16,1 1 13-16,-2 2 0 15,0 4-8-15,-12-3-6 16,0 4 2-16,-10 0-4 0,5 6 8 15,-5 7-6 1,0-2 3-16,-4 2-4 0,-25-4-1 16,-10 5 0-16,-3-5 2 15,1 9 0-15,2 0 0 16,-12 7-1-16,-11 2 0 16,-21 0 0-16,-8 0-1 15,1 0-3-15,-1 0 3 16,4 5 0-16,-4 19 0 15,-13 3-5-15,13 3 5 16,5 1 0-16,18 1 0 16,13-3-2-16,10-1 2 0,18-2 4 15,13-7-4 1,8 5 1-16,6-2-1 0,12-2-1 16,-3 7 1-1,-5 1 0-15,1 0-1 0,-9 8-1 16,-5 7 1-16,-6 11 0 15,-6-1 1-15,7 1-5 16,1 3 5-16,5 6 0 16,-7 6 0-16,5 3 0 15,3-7-3-15,16-5 3 16,6 0-2-16,-2-2 1 16,5-1 0-16,-12 0-2 15,3 7 3-15,10-3-1 16,-2-1-1-16,11 13 1 15,4 1 1-15,3-3-1 0,7 1-2 16,-4-1 0 0,6-1 3-16,4-7 0 0,6 3-2 15,5-1 2-15,5-1 0 16,0 2-2-16,0-2 2 16,0-9 0-16,9 9-1 15,10-7 1-15,13 4-1 16,-6-15 0-16,7 0-5 15,2-8 6-15,-2-1 0 16,-1 1-3-16,5 1 3 16,2 5 0-16,3-2-1 15,0 2-3-15,3 3 4 0,0-4-1 16,1 0 1-16,5-3 0 16,1-2 0-16,3-7 0 15,0 1 1-15,5-8-1 16,-1 4 0-16,10-2 0 15,-1-11-1-15,6-2 1 16,7 6 0-16,10-14 0 16,4 5 0-16,11-10 1 15,4 0-1-15,1 0 0 16,6 0 0-16,1-15 1 16,4-7-1-16,6-3 2 15,0-7-2-15,8-10 0 16,0-3 0-16,9 3 1 15,12 0 3-15,10 5-4 16,8 0 0-16,2 0 0 0,-8-4-2 16,-10 0 1-16,-18 7 1 15,-3 0-1-15,-8-1 0 16,-1 1 1-16,-3-2 1 16,-7-5-1-16,-4 4 0 15,-12-5 0-15,-1-1 1 16,-15-1-1-16,0 6 0 15,-15-3 0-15,1 3 1 16,-10-1-1-16,-7-6 0 16,7 2 2-16,-9-11 0 0,1 3-1 15,-4-8-1 1,-2 1 6-16,-2-1-2 0,1 3-2 16,-6 2 1-16,4-3 1 15,-7 5-4-15,-1 5 7 16,-8-1-3-16,-1-9-4 15,-7 10 3-15,1-5 8 16,1-6-7-16,-11 6-3 16,1-14 4-16,-2-3 3 15,4 0-7-15,-12 0-1 16,0 1 5-16,1 3 1 16,-5 5-3-16,0-2-1 15,0 10 2-15,0-2-2 16,0 3-1-16,0 4 3 0,0 0-4 15,-5 3 5-15,-3-2 3 16,-16-2-8-16,10 1 4 16,-3 1-3-16,-11 2 4 15,2 1-5-15,-2 2 0 16,-4 3 0-16,1 8 1 16,-1 1-1-16,-5 0-4 15,-5 5 4-15,0-3-1 16,-7 9 2-16,13-5-1 15,-14 3 3-15,4-2-3 16,1-3 1-16,-10-1-1 16,-8 2 0-16,4 5 0 15,-2 2 0-15,-7-2 0 0,5 4 0 16,-6 2 0-16,-4-1 0 16,-12 14-2-16,-7 0 2 15,-3 0 0-15,-14 7 0 16,-12 13-2-16,7 4 2 15,11 3 0-15,11-3-2 16,23-5 4-16,6 0-4 16,8-6 3-16,15-3-2 15,6 3 2-15,14-9-4 16,14-1 2-16,-7 4-16 16,5 3-18-16,-4 4-13 15,-8 18-8-15,1 14-24 0,-10 5-72 16,-6-1-101-16</inkml:trace>
</inkml:ink>
</file>

<file path=ppt/ink/ink47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5:06.45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4235-2057 403 0,'0'0'62'16,"0"0"-41"-16,0 0 22 15,0 0 16-15,0 0-1 16,0 0-7-16,0 0-12 15,-7-11-19-15,7 11-5 16,0 0 19-16,0 0-5 16,0 0-6-16,0 0-10 15,0 0-4-15,0 0-4 16,0 0-1-16,0 0 0 0,-4 0-4 16,-1 0-1-16,5 0 1 15,0 0-3-15,0 8-2 16,0 6 3-16,0 10 1 15,25 9 1-15,8 4 0 16,-7 4 4-16,8-7 1 16,-11 3-4-16,4-11-1 15,1 2 4-15,-3-1-4 16,4-7 2-16,-10 4-1 16,1-6 0-16,-9-14 1 15,-2 5-2-15,0-9 0 16,-3 4 1-16,1-1-1 15,6-3 0-15,-3 7 1 0,5-7 2 16,-2 0-1-16,-5 4-2 16,3-4 1-16,2 0-1 15,1 2 0-15,4-2 1 16,9 0 0-16,15 0 1 16,16-6 3-16,10-25-2 15,19-20 1-15,13-19 5 16,5-18-2-16,12-15 9 15,-6 2-16-15,-1 2 6 16,-12 7-6-16,0 8 2 16,-16 15-3-16,2 5 1 15,-14 12 0-15,1 5 1 0,-7-2-1 16,-5 8 2 0,-3 3-4-16,-14 5 4 0,-3 5-2 15,-4 6 0-15,-5 3 1 16,2 1-1-16,-15 8 3 15,2 6-2-15,-4 0 3 16,-11 4-2-16,-4 0 3 16,0 0-1-16,0 0 4 15,0 0 5-15,0 0-3 16,0 0 1-16,0 0 1 16,0 0 0-16,0 0 0 15,0 0-2-15,0 0-3 16,0 0-1-16,0 0-3 0,4 0 0 15,-4 0-3 1,5-1 0-16,-5 1-2 0,0-4-1 16,0 4-1-16,0 0-34 15,19 0-46-15,17 0-25 16,-8 0-91-16,-1 0-290 16</inkml:trace>
</inkml:ink>
</file>

<file path=ppt/ink/ink47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4:30.70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8459-3333 249 0,'0'0'14'0,"0"0"0"15,0 0 52-15,0 0 12 16,0 0 15-16,0 0-69 16,0 0 17-16,-64-200 7 15,41 173 3-15,-3 7-22 16,-6 6 10-16,0-8-17 15,-10-1 13-15,-7 0 0 16,-1 5-26-16,-5-1 0 16,-9 5-1-16,5 1 6 15,-5 6-14-15,0 0 1 0,5 3 0 16,-1 4 9-16,1 0-9 16,-1 0-1-16,-2 4 0 15,3 14 0-15,-1 1 1 16,1-2-1-16,5 6 0 15,-1-3 0-15,4 7 0 16,0 1 4-16,2 0-2 16,4 5-2-16,0 3 0 15,3 7-4-15,6-3 4 16,-11 15 0-16,13 2 0 16,2-1 0-16,4 7 0 15,3 3 0-15,8-4-6 16,4 1 6-16,4-3 3 15,5-8-3-15,4 8 0 0,0-4 0 16,0-1 0-16,9-8 3 16,8 7-3-16,5-2 0 15,2-1 2-15,7 0-1 16,-2-5 3-16,1 0 1 16,12-4-4-16,-5-5 2 15,9 7-3-15,8-3 0 16,5 4 0-16,5 1 0 15,-4-2 0-15,3-9 6 16,1-2-6-16,-4-6 0 16,-4-4 2-16,8-3-1 15,-3-2-1-15,-2-13 0 16,5-1 8-16,-1-4-6 0,0 0 0 16,1 0 5-1,-3-9-6-15,-1-9 2 0,-5-10 4 16,-2 8-6-16,-8-3 6 15,-3-3-7-15,3-2 1 16,-1 0 1-16,-9-1 0 16,-5-2 0-16,-1-7 3 15,-7-5 5-15,1-8-4 16,-10 1 7-16,5-6-3 16,-13-11-4-16,-5 1-2 15,0 4 3-15,0 3-5 16,0 0 0-16,0 3 6 0,-10-5-8 15,-11 1 1-15,-7-2 3 16,6 4-4-16,-7 1 0 16,6 7 4-16,-3-6 1 15,-3-1-4-15,-2 3 0 16,0 2 4-16,0 8-4 16,-7 10 0-16,11 2 1 15,-7 13 3-15,10-4-3 16,1 10 0-16,-1 2-2 15,1-2 1-15,10 9-1 16,2 3 0-16,6 1 0 16,5 0 0-16,0 0-26 15,-3 0-35-15,3 0-15 0,-4 24-70 16,4 44-66-16,-9 25-60 16</inkml:trace>
  <inkml:trace contextRef="#ctx0" brushRef="#br0" timeOffset="-20811.35">6807-1344 592 0,'0'0'44'15,"0"0"-43"-15,0 0 11 16,0 0 18-16,0 0-1 16,0 0 4-16,0 0 14 15,-125-6-23-15,125 5-24 0,0-11 0 16,5-8 1-1,41-11-2-15,24-11 2 0,20-5-1 16,10-9 3-16,8-3 1 16,11-7 1-16,12-8-3 15,12-1 8-15,8-2 0 16,15 12-2-16,5 3-2 16,-3 14-3-16,-13 5-2 15,-14 5 2-15,-18 10 0 16,-18 9 3-16,-28 6 0 15,-14 6-5-15,-20-4 3 16,-12 11-1-16,-15 0-2 16,-5 0 8-16,-6 0-5 15,0 0 9-15,-1 0 6 0,0 0-6 16,-4 0 4-16,2 0 2 16,-2 0-8-16,4 0 1 15,1 0-4-15,-5 0-5 16,2 0 2-16,-2 0-3 15,0 0-1-15,0 0-2 16,0 0 2-16,0 0-2 16,0 0 1-16,0 0 0 15,0 0 0-15,5 0 1 16,-5 0-1-16,4 0 0 16,-4 0-1-16,0 0 0 15,0 0-1-15,0 0-25 16,0 0-9-16,5-4-8 0,5 4-62 15,13 0-77 1,-10 0-31-16</inkml:trace>
  <inkml:trace contextRef="#ctx0" brushRef="#br0" timeOffset="37040.67">6665-2013 385 0,'0'0'3'0,"0"0"-3"15,0 0 58-15,0 0-3 16,0 0-1-16,0 0 11 15,-73-37-6-15,69 37-6 16,4 0 6-16,0 0-19 16,0 0-10-16,0 0-12 15,0 0-7-15,0 0-4 16,0 0-5-16,0 0-2 16,-6 0 0-16,6 0 0 15,0 0 3-15,0 10-3 16,0 21-5-16,0 7 5 0,10 9 0 15,3 0 3 1,0 1-3-16,2 0 0 0,4-1 9 16,2 3-5-16,-12-8 1 15,6-9-3-15,-4-2-1 16,5-1 0-16,-7-12 2 16,0 0-2-16,-4-7 2 15,0-4-2-15,4-1-1 16,-7-2 0-16,3-4 1 15,-1 0-1-15,0 0 1 16,4 0-1-16,0 0 0 16,7 0 3-16,10 0-3 15,8 0 5-15,-1 0-3 0,13 0 2 16,10-17 13-16,4-7-8 16,5 1-4-16,4-11-3 15,5-2-2-15,-3-6 4 16,9-5-4-16,-9 2 1 15,8-8-3-15,-5 8 4 16,-1-2-4-16,1-3 4 16,1 7-2-16,1-11 0 15,-5 3 0-15,5 4 0 16,1-3 3-16,2-2-3 16,-7 6 0-16,-1 9 0 15,-11-5-1-15,-1 9 2 16,-7 5-1-16,-10 6 2 15,-5-1-2-15,-1 4 0 0,-5 10 1 16,-1 0-1-16,-8-1-4 16,-4 1 4-16,0 4 1 15,-7-1 1-15,9-2-2 16,-10 8-2-16,-9-5 2 16,4 5 0-16,-4 0 0 15,0 0 0-15,0 0 3 16,0 0 1-16,0 0-1 15,0 0-3-15,0 0 9 16,0 0-1-16,0 0-4 16,0 0-3-16,0 0 0 15,0 0 0-15,0 0 0 16,0 0-1-16,0 0 2 16,0 0-4-16,0 0-2 0,0 0-41 15,5 0-19-15,-1 0-122 16,-4-4-21-16</inkml:trace>
</inkml:ink>
</file>

<file path=ppt/ink/ink47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4:08.78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5329-1432 637 0,'0'0'0'0,"0"0"0"15,0 0 0-15,0 0 4 16,0 0-4-16,0 0 23 16,0 0-7-16,0 0-4 15,-12 3 4-15,12-3-13 16,5 0 0-16,2 0 6 16,-3 0-1-16,1 0-5 15,-4 0 8-15,-1 0-3 16,0 0 8-16,0 0-1 0,0 0-4 15,0 0 3-15,0 0-1 16,0 0-2-16,0 0 0 16,0 0-1-16,0 4-3 15,0-4 0-15,0 0-1 16,0 0 3-16,0 0-3 16,0 0-6-16,0 0 0 15,0 0 1-15,0 0 1 16,0 0 4-16,0 0-6 15,0 6 1-15,0-6 0 16,0 0 1-16,0 0-1 16,0 0 3-16,0 0-4 15,0 0 2-15,0 0 2 16,0 0-1-16,0 0-3 0,0 0 1 16,0 0-1-16,0 0 1 15,0 0-1-15,0 0 2 16,0 0 0-16,0 0-2 15,0 0 5-15,0 0-3 16,0 0-2-16,0 0 0 16,0 5 1-16,0-5 6 15,0 0-6-15,0 0-1 16,0 0 1-16,0 0-2 16,0 0 1-16,0 0 0 15,0 0 0-15,0 0 0 16,0 0 0-16,0 0 0 15,0 0-1-15,9 0-38 0,1 0-56 16,7-11-97-16,-12-13-233 16</inkml:trace>
</inkml:ink>
</file>

<file path=ppt/ink/ink47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7:22.22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306 239 666 0,'0'0'6'16,"0"0"32"-16,0 0 61 16,0 0-24-16,0 0-26 0,0 0-8 15,0 0-5-15,-179 75-24 16,139-20-1-16,8 14 14 16,4-4-12-16,9-8-11 15,11-6 1-15,8-16-3 16,0-5-2-16,0-4 0 15,21-7-3-15,13-4 4 16,-2-11 0-16,13-4 1 16,-5 0 2-16,11-23-1 15,-2-24-1-15,-7-12-1 16,2-16 1-16,-15-10 5 16,-7 3 1-16,-22 9-4 0,0-2 1 15,-22 15-2-15,-25 5 1 16,-15 7 1-16,11 17 10 15,2 11-2-15,11 13-7 16,12 7-3-16,10 0-2 16,12 0 4-16,4 0-6 15,0 0 1-15,0 36-20 16,0 20-25-16,0 8-4 16,20 4-50-16,15-6-113 15,3-7-142-15</inkml:trace>
  <inkml:trace contextRef="#ctx0" brushRef="#br0" timeOffset="247.39">1056 462 649 0,'0'0'36'0,"0"0"18"16,0 0 86-16,0 0-91 15,0 0-29-15,0 0-9 16,-35 115-3-16,20-54-7 16,7-1 1-16,2 6-2 15,-3-12 0-15,5-2-1 16,4-10-5-16,0-11-37 0,0-25-74 16,0-6-86-16,0-30-92 15</inkml:trace>
  <inkml:trace contextRef="#ctx0" brushRef="#br0" timeOffset="721.12">1247-81 576 0,'0'0'60'0,"0"0"73"16,0 0-23-16,0 0-62 15,0 0-24-15,0 0-9 16,0 0-15-16,0 0-2 16,0 34 2-16,0 26 0 0,9 13 0 15,5 2 0-15,9-1-1 16,-9 1 1-16,4-12 1 16,1-2-1-16,-10-9 0 15,4-12 0-15,-4-6 2 16,-8-16-5-16,4-5 6 15,-1-11-6-15,-4-2 4 16,0 0-1-16,3 0 0 16,-3 0 4-16,0 0 2 15,4 0-6-15,-4 0 4 16,0 0 4-16,0 0-4 16,0 0 4-16,0 0-3 0,0 0 1 15,0 0 0-15,0 0-5 16,0 0 1-16,0 0 0 15,0 0-2-15,0 0 0 16,0 0-5-16,4 0 2 16,-4 0-20-16,5 0-19 15,2 0-35-15,10 0-118 16,5 0 21-16</inkml:trace>
  <inkml:trace contextRef="#ctx0" brushRef="#br0" timeOffset="1109.09">2241 655 428 0,'0'0'111'15,"0"0"-36"-15,0 0 25 16,0 0-35-16,0 0-41 16,0 0-24-16,-5-36-9 15,42 14 8-15,13-2 1 0,5-8-1 16,9 0 1-16,0 8 0 15,9-10 0-15,-10 14 0 16,6 5 0-16,-10 10 0 16,-14 5-6-16,-9 0 4 15,-17 0-22-15,-10 20-74 16,-9 24 18-16,-4 13-100 16,-47 12-129-16</inkml:trace>
  <inkml:trace contextRef="#ctx0" brushRef="#br0" timeOffset="1305.56">2351 1082 427 0,'0'0'112'16,"0"0"-28"-16,0 0 19 0,0 0-60 15,0 0-34-15,0 0-2 16,27-43 8-16,21-5 12 16,7-9-16-16,9-3-3 15,-3-3-7-15,7 5 0 16,-5 3-2-16,-8 3 1 15,-4-1-45-15,-19 10-47 16,-9 2-100-16,-23-2-102 16</inkml:trace>
  <inkml:trace contextRef="#ctx0" brushRef="#br0" timeOffset="1589.32">2606 13 541 0,'0'0'22'0,"0"0"28"15,0 0 47-15,0 0-68 16,0 0-28-16,0 0 4 16,36-9-5-16,8 9 7 15,11 0-2-15,5 0-1 16,-1 27 16-16,5 10 5 16,-5 24-11-16,-12 9-4 15,-11 21 3-15,-8 16 1 16,-15 5 9-16,-13 14-11 15,0 6-4-15,0 7-2 16,-32-13 0-16,9-18-6 0,9-26 0 16,10-31-28-1,4-28-91-15,0-23-74 0,0 0-186 16</inkml:trace>
  <inkml:trace contextRef="#ctx0" brushRef="#br0" timeOffset="2046.1">3813 380 554 0,'0'0'106'0,"0"0"-62"16,0 0 64-1,0 0-73-15,0 0-17 0,-88 183-3 16,67-127 4-16,7 1-6 15,1-7-4-15,-3-3 1 16,4-15-6-16,8-14-3 16,-1-13 0-16,5-5-1 15,0 0 8-15,0 0 0 16,-5-14 0-16,-13-36 11 16,-5-31-18-16,0-11-1 15,1-9 0-15,8-2-1 16,9 15 1-16,5 19-1 15,0 19 2-15,0 7-3 0,28 20-4 16,-1 11 3 0,10 9 1-16,2 3-5 0,9 0 7 15,10 20-3-15,1 37 0 16,9 6 3-16,-8 12 2 16,-9-2-2-16,-12 2-2 15,-6-1 2-15,-7 1 0 16,-1-10 0-16,-12-1-37 15,-4-17-26-15,-9-20-77 16,0-17-159-16</inkml:trace>
  <inkml:trace contextRef="#ctx0" brushRef="#br0" timeOffset="2251.55">3558 604 731 0,'0'0'7'16,"0"0"-6"-16,0 0 31 16,0 0-32-16,0 0 7 15,0 0 10-15,232-138-11 16,-128 97-2-16,2 0-4 16,-3 7-30-16,-10 7-88 15,-25 14-226-15</inkml:trace>
  <inkml:trace contextRef="#ctx0" brushRef="#br0" timeOffset="2446.03">4479 498 636 0,'0'0'57'16,"0"0"-35"-16,0 0 26 15,0 0-40-15,0 0-7 16,0 0 23-16,126-70-16 15,-80 45-6-15,-14 2-2 16,0-1-1-16,-4 1-55 16,-12 8-66-16,-12-4-75 15</inkml:trace>
  <inkml:trace contextRef="#ctx0" brushRef="#br0" timeOffset="2662.03">4614 90 567 0,'0'0'63'0,"0"0"79"16,0 0-35-16,0 0-60 16,0 0-25-16,0 0-3 15,-22 0-19-15,22 29 0 16,4 22 0-16,24 14 2 16,8 10 7-16,-8-1-9 15,8-2 0-15,-6 4 0 16,-1-4-25-16,-7-10-48 15,-3-16-81-15,-4-32-109 16</inkml:trace>
  <inkml:trace contextRef="#ctx0" brushRef="#br0" timeOffset="3538.16">5192 68 170 0,'0'0'448'0,"0"0"-403"16,0 0 64-16,0 0-48 16,0 0-54-16,0 0 16 15,38 231-5-15,-25-169-1 16,-3 5-2-16,3-5-2 16,-5-3-4-16,2-21-8 15,-6-10-1-15,2-11 0 0,-2-17-1 16,-4 0 2-16,0 0 5 15,0-4 10-15,0-37 15 16,0-14-27-16,-20-11-3 16,0-7-1-16,1-6 0 15,6 0 1-15,1 14 5 16,9 18-9-16,3 23 3 16,0 7 0-16,0 13-4 15,0-6 1-15,0 4 2 16,3 2-7-16,13 0 7 15,7 4-5-15,6 0 6 16,0 0-5-16,3 17 5 0,5 14 0 16,5 4 0-16,-12 8 0 15,8-6 0-15,-15 8 1 16,-3-8-1-16,5-3 1 16,-12-7-2-16,-3-7 2 15,-3-16-1-15,-2-4 3 16,-1 0-3-16,-4 0 3 15,0 0 1-15,0 0 17 16,0 0 3-16,0-4 7 16,0-44-15-16,0-18-16 15,0-15 0-15,0 2 1 16,0 9-1-16,0 19 0 0,0 18 0 16,2 15-2-1,6 3 2-15,7 15-6 0,2 0 3 16,-2 0 1-16,17 0-3 15,-5 24 5-15,9 18 0 16,-4 9 0-16,9 12 0 16,-11 8 0-16,8 3 1 15,-15 1 0-15,9-7 4 16,-10-4-4-16,-3-6 1 16,-7-4-1-16,-1-24 4 15,-11-8-2-15,4-5 0 16,-4-14-3-16,0-3 4 15,0 0 1-15,0 0 3 16,0 0 5-16,0 0-1 16,0 0-2-16,0 0 2 0,0 0-3 15,0 0 0-15,0 0-8 16,0 0 0-16,0 0-1 16,0 0 0-16,0 0 0 15,0 0-1-15,0 0-4 16,0 0-26-16,0 0-26 15,0 0-38-15,0 0-202 16</inkml:trace>
  <inkml:trace contextRef="#ctx0" brushRef="#br0" timeOffset="3715.68">6427 299 175 0,'0'0'616'0,"0"0"-593"15,0 0 45-15,0 0-22 16,0 0-27-16,0 0-19 16,0 0-1-16,0 0-40 15,-18 0-60-15,-28 33-62 16</inkml:trace>
  <inkml:trace contextRef="#ctx0" brushRef="#br0" timeOffset="39921.76">974 509 159 0,'0'0'121'0,"0"0"-116"0,0 0 24 16,0 0 55-16,0 0-16 15,0 0-26-15,0 0-15 16,0 51-13-16,0-20 5 16,-4-3 24-16,0 1 10 15,-1-15-27-15,1-2-10 16,-6 12-5-16,0 14 18 15,-3-7 2-15,4-2-4 16,5-14-6-16,-1-3-16 16,5-11 3-16,0 6-8 15,-4-2 8-15,4 1-7 16,0-2-2-16,0-4 0 0,0 0 1 16,0 0 0-1,0 0-5-15,0 0 5 0,9 0 2 16,21 0 9-16,8-18-4 15,-11 1-6-15,10 2-1 16,-3 6 0-16,-5-1 0 16,-7 0 0-16,-2 7 1 15,-11 3-1-15,-5 0 0 16,1 0 0-16,-1 0 0 16,-4 0 6-16,0 0 3 15,0 32 6-15,-13 37-1 16,-23 9-9-16,0-3 8 15,2-15-5-15,12-18-1 0,4-25 0 16,13-7-6-16,5-10-1 16,0 0-1-16,0 0-4 15,32 0-6-15,23-10 11 16,22-26 0-16,10-23-3 16,22-6 3-16,-9-5 2 15,5 5-1-15,-14 4-1 16,-13 20-1-16,-18 3-39 15,-24 6-85-15,-13 4-74 16,-23-3-148-16</inkml:trace>
  <inkml:trace contextRef="#ctx0" brushRef="#br0" timeOffset="41007.12">-115-57 456 0,'0'0'55'0,"0"0"15"16,0 0 19-16,0 0-13 15,0 0-27-15,-268 18-18 16,191 25-3-16,-6 7-2 16,0 10-14-16,2-4-3 15,4 9 0-15,14-14 5 0,16-10-2 16,17-18-2 0,18-12 1-16,12-7-6 0,0 0-5 15,0 11-4-15,46 8 0 16,14 8 3-16,12 6 1 15,2-3 0-15,-1 17 1 16,-5 4-1-16,-6 4 0 16,-2 27 0-16,-9 32 0 15,-5 32 7-15,-14 26-5 16,-9 22 10-16,-10-16-1 16,-13 3 5-16,0-19-4 15,0-27 0-15,0-33 2 16,0-36-8-16,19-29-6 0,13-17-2 15,7-10 2-15,16-14 0 16,9 0 8-16,6-32-8 16,1-15 1-16,1-9 0 15,-2-7 3-15,0 1-4 16,-2 3-1-16,13-3 1 16,2 3-45-16,21-7-36 15,-8 4-61-15,4 1-144 16</inkml:trace>
  <inkml:trace contextRef="#ctx0" brushRef="#br0" timeOffset="40422.71">1183-159 545 0,'0'0'23'0,"0"0"12"16,0 0 36-16,0 0-9 16,0 0-6-16,0 0-27 15,-51-88-21-15,51 69-2 16,5 4-3-16,15 8-3 0,2 3 1 15,1 4-1 1,13 0 0-16,11 0 1 0,-2 40 1 16,1 25 4-16,12 17 17 15,-7 23-5-15,0 1-13 16,-6 9 20-16,4-4-17 16,-7-12 2-16,-3-4-2 15,3-24-1-15,-5-6-2 16,-1-10-3-16,6-8-4 15,-10 3 3-15,4-5-1 16,-13 2 0-16,-5-10 1 16,-4 1 3-16,-9 3-3 15,-5 0 3-15,0 16 6 16,-21-2 1-16,-27-4-4 0,-7 5-1 16,-13-5-4-1,-20 0-2-15,-2-13 0 0,-10-6-11 16,13-19-18-16,1-8-23 15,3-5-56-15,5 0-107 16,-12-38-173-16</inkml:trace>
  <inkml:trace contextRef="#ctx0" brushRef="#br0" timeOffset="41198.73">1640 1260 913 0,'0'0'23'15,"0"0"55"-15,0 0 7 0,0 0-34 16,0 0-30-16,0 0-15 15,7 0-6-15,2 0-5 16,7-6-28-16,12-3-80 16,-2-28-157-16,6-27-225 15</inkml:trace>
</inkml:ink>
</file>

<file path=ppt/ink/ink47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7:27.79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4364 1676 681 0,'0'0'6'0,"0"0"32"15,0 0 83-15,0 0-67 16,0 0-33-16,0 0 8 16,-74 17-1-16,23-17-4 15,-12 0 1-15,-14 0 1 16,-13 0-4-16,-6 0-1 16,-4-17-19-16,7-6 5 15,12-11 0-15,8-6-1 0,10-12 6 16,-1-13-5-1,6-9-7-15,11-14 3 0,15-4 4 16,1-10-5-16,12-13 0 16,14-10-1-16,1-1-1 15,4 5 2-15,0 1 0 16,0 8-1-16,0 7 0 16,9 3 4-16,8 17-7 15,-7 7 4-15,5 4-1 16,2 3 0-16,-4-1 0 15,16 2-2-15,-1 0 1 16,17 9-2-16,3 7 2 0,7-7-1 16,14 6-1-16,14 3 0 15,24 7-4-15,18-7 5 16,20 8-1-16,10-9 2 16,-4 5 0-16,4 7 0 15,-9 0-3-15,-9 13 3 16,0 5 0-16,-7 18 0 15,-11 5-4-15,0 0 4 16,-14 0 0-16,-4 32-5 16,3 2 5-16,-14 7 2 15,-4 1-2-15,-8 0 0 16,1-1 1-16,-16 1 1 16,-3 5-2-16,-6-2 1 0,1 8-1 15,-10 1 0 1,-8 11 0-16,-5 5 0 0,-10-1 5 15,6 14-5-15,-11-3 0 16,-4-7 2-16,-11 2-2 16,6-9 0-16,-8 6 2 15,0 4 1-15,0 0-2 16,-8-5 0-16,-19-1 2 16,-12-1-3-16,-9-4 3 15,-7 4 1-15,-17 10-3 16,-12 0 4-16,-6-1-5 15,-6 1 3-15,-3-1-3 16,5-12 0-16,-3-4 1 0,-2-4-1 16,1 2 1-1,-8-9 2-15,7-7-1 0,-11-5 1 16,16-5 5-16,2-6-4 16,18-5 3-16,7-10-1 15,12 2 3-15,0-3 2 16,6 1 1-16,-6-6-10 15,0 11 0-15,0-5 1 16,-5-2 0-16,5-6-1 16,4 3 0-16,8-4-1 15,11 2 3-15,13-6-2 16,6 0 0-16,9 0 1 0,4 0-2 16,0 0-1-16,0 0 0 15,0 0-1-15,0 0-1 16,0 0-1-16,0 0-5 15,0 0-37-15,0 0-22 16,4 23-44-16,23-8-103 16,5 3-160-16</inkml:trace>
</inkml:ink>
</file>

<file path=ppt/ink/ink47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7:56.75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-3402 4009 389 0,'0'0'19'0,"0"0"20"0,0 0 63 16,0 0-36-16,0 0-7 16,0 0-21-16,0 0-1 15,-136 154-13-15,136-146 7 16,0-8 0-16,0 0-31 15,13 0-7-15,57 0 7 16,56-28 2-16,52-51 24 16,41-42-3-16,37-28-5 15,19-20-8-15,10-18 2 16,2-2-12-16,-12-2 1 16,-19 15 1-16,-27 29-2 15,-38 27 2-15,-33 30-1 16,-41 27 0-16,-33 27-1 15,-38 16 0-15,-23 10-2 16,-17 6 2-16,-6 4 0 0,0 0 0 16,-29 41 2-16,-42 38-1 15,-28 20-2-15,-21 30 2 16,-22 19-2-16,-21 18 1 16,-8 7 0-16,-23 3-7 15,-6-9 1-15,4-11 5 16,3-20 1-16,16-15-2 15,19-24 2-15,20-16 1 16,15-21 0-16,26-17-1 16,49-11 1-16,19-22 6 0,29-10-1 15,0 0-6 1,55-5-9-16,51-41 5 0,34-32 3 16,24-30 0-16,31-18 1 15,16-16 0-15,11 12 7 16,-1-5-5-16,-17 10 0 15,-17 10-2-15,-33 5 3 16,-29 26-3-16,-35 19 0 16,-31 31 0-16,-31 17-1 15,-24 6 1-15,-4 11 0 16,0 0 8-16,-16 20-3 16,-45 43-1-16,-34 35-4 15,-24 31 0-15,-22 16 0 16,-19 8-9-16,-14 10 3 15,-7-2-1-15,1-4 6 0,18-23-2 16,25-26 3 0,49-43-2-16,40-34 2 0,29-21-1 15,19-10 1-15,15 0-6 16,62-34 2-16,46-48 1 16,41-43 3-16,21-28 0 15,3-3 1-15,-6 6-2 16,-15 14 1-16,-15 25-1 15,-35 17 1-15,-33 32 0 16,-39 29 0-16,-18 25 0 16,-27 8 0-16,0 0 1 15,-17 38 0-15,-51 39 0 0,-32 29-1 16,-25 35 0-16,-25 20 0 16,-15 11 1-16,-16 8-1 15,8-17 3-15,25-35-3 16,41-43 8-16,47-47 3 15,39-24 8-15,15-14-2 16,6 0-17-16,0 0-6 16,45-28-3-16,36-38 7 15,29-21 0-15,13-11 2 16,1-6 4-16,-14 9-4 16,-14 11-2-16,-15 14 2 15,-17 15-2-15,-13 19 1 16,-20 10-4-16,-17 19-1 15,-9-1-1-15,-5 8 6 0,0 0-4 16,0 0 5-16,0 0 5 16,-14 21-5-16,-18 16 0 15,0 14 0-15,-6-10 0 16,17-4-1-16,2-22 0 16,10-10 2-16,9-5-1 15,0 0 1-15,0 0-1 16,0 0 0-16,0 0 0 15,0 0 0-15,0 0 0 16,0 0-1-16,0 0 1 16,0 0 1-16,0 0-1 15,0 0 0-15,0 0-2 16,0 0 2-16,0 0 0 0,0 0-4 16,0 0 4-1,0 0 0-15,0 0-3 0,0 0-1 16,0 0-3-16,0 0 4 15,0 0-5-15,0 0-1 16,-4 0-1-16,4 4 4 16,-2-4-3-16,-2 4 7 15,-8-1-4-15,-2 4-28 16,-11 6-34-16,0 6 33 16,2-4-7-16,-1-1-7 15,6 4-6-15,-4-14-4 16,-5 1-6-16,4-5-14 15,-5 0-45-15</inkml:trace>
</inkml:ink>
</file>

<file path=ppt/ink/ink47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8:09.95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3256-9857 239 0,'0'0'22'0,"0"0"-8"16,-26-188 43-16,10 113-34 16,-1-18-14-16,4-10-9 15,-1-31-7-15,-6-30-73 16,-5-27-131-16</inkml:trace>
  <inkml:trace contextRef="#ctx0" brushRef="#br0" timeOffset="1529.29">6756-11520 170 0,'0'0'25'15,"0"0"17"-15,0 0-23 16,0 0-5-16,0 0-7 16,-213 68 4-16,156-43 26 15,4-3-24-15,-2-4 7 16,10-8 26-16,4 0 6 16,13-4-19-16,10-4 18 15,9-2-23-15,5 0-13 16,4 0 1-16,0 0-16 0,0 0-2 15,0 0-5 1,0 0 7-16,0 0-10 0,0 0 10 16,13 0 0-16,5 0 0 15,-5 0 0-15,6 0 0 16,-7 0 0-16,-2 0 0 16,0 0 0-16,-5 0 0 15,-1 0 0-15,-4 0 1 16,0 0-1-16,0 0 0 15,0 0 8-15,0 0-5 16,0 0-3-16,0 0 0 16,0 0 0-16,0 0 8 15,0 0-2-15,0 0 16 16,0 0-9-16,0 0 10 16,0 0-3-16,0 0-9 0,0 0 1 15,0 0-3-15,0 0-8 16,0 0 0-16,0 0 0 15,0 0 6-15,0 0-6 16,0 0 10-16,0 0-7 16,0 0 3-16,0 0-6 15,0 0 7-15,0 0-3 16,0 0 8-16,0 0-13 16,0 0 0-16,0 0 0 15,0 0 8-15,0 0-7 0,0 0 9 16,0 0-1-16,0-2 4 15,0 2-12-15,0 0 5 16,0 0-2-16,0 0-3 16,0 0 5-16,4 0-5 15,-4 0-1-15,0 0 3 16,0-6 4-16,0 5-6 16,0 1-2-16,0 0-1 15,0 0-86-15,-29 0-170 16</inkml:trace>
  <inkml:trace contextRef="#ctx0" brushRef="#br0" timeOffset="772.92">6273-11224 91 0,'0'0'16'16,"0"0"18"-16,0 0-2 16,0 0-26-16,0 0 4 15,0 0-7-15,228 88-3 16,-188-71-1-16,-5-4 1 16,4-6-9-16,-8-7-30 15,-4 0 12-15</inkml:trace>
  <inkml:trace contextRef="#ctx0" brushRef="#br0" timeOffset="-38506.81">6746-11405 123 0,'0'0'24'16,"0"0"-17"-16,0 0-7 0</inkml:trace>
  <inkml:trace contextRef="#ctx0" brushRef="#br0" timeOffset="2709.29">3413-10797 243 0,'0'0'42'16,"0"0"16"-16,0 0 14 16,0 0-5-16,0 0 9 15,0 0-34-15,0 0-17 0,-28-143-2 16,28 124 14-16,0-3-7 15,0-4-22-15,0-4 9 16,9 6 0-16,14 0-2 16,3-3-15-16,5 5 9 15,6-3 2-15,18 3-1 16,-12 3-7-16,9 9 0 16,0 2-3-16,-3 8 0 15,-2 0 1-15,2 0-1 16,-3 0 7-16,4 24-7 15,-4 4 0-15,-11 8 1 16,3 9 4-16,-8 3 6 16,-12 14 7-16,2 4-13 15,-20 8 14-15,0 1-8 16,0-7 4-16,0-1 8 0,-23-1-7 16,-9-7-3-16,-5-4-3 15,6-3 0-15,-7-7 12 16,3-5-3-16,-1-9 0 15,0-1 3-15,-11-2-10 16,-8-3 4-16,0-7-11 16,4 0 5-16,8-5 6 15,-4-4-3-15,11-5-2 16,5-3-2-16,13-1-2 16,2 0 2-16,7 0 4 0,5 0-8 15,-1 0 0-15,5 0-4 16,0 0-1-16,0 0 0 15,0 0-2-15,0 0 2 16,0 0-4-16,0 0 3 16,0 0-3-16,0 0 0 15,0 0 1-15,0 0-4 16,0 0-1-16,0 0-2 16,0 0-8-16,0 0-1 15,0 0-2-15,0 0 0 16,19 0 1-16,9 0-18 15,-2 0-9-15,7 0-14 16,3 0-40-16,5 7-42 16,-3-7-14-16,-11 6-133 15</inkml:trace>
  <inkml:trace contextRef="#ctx0" brushRef="#br0" timeOffset="-325.6">3626-11018 402 0,'0'0'56'16,"0"0"-9"-16,0 0 24 16,0 0 13-16,0 0-28 15,0 0-19-15,-51-47 18 16,47 47-15-16,4 0-8 0,-5 0 5 15,5 0-5-15,-4-6-4 16,4 6-2-16,-4 0-7 16,4 0 4-16,0 0-10 15,0 0-2-15,0 0 0 16,0 0-5-16,0 0 2 16,0 0-4-16,0 0-2 15,0 0 2-15,-5 0-4 16,5 0-1-16,0 0 0 15,0 0-4-15,0 0 5 16,0 38-3-16,0 8 3 16,0 18 0-16,0 5 1 15,0 2-1-15,0 3 0 0,0-9 1 16,9 0-1-16,-9-2 0 16,4-8 0-16,-4-7 0 15,0-11-1-15,0-17 0 16,0-6 1-16,0-7 0 15,0-1 0-15,0-5-1 16,0-1 1-16,0 0 0 16,0 4 1-16,0 0-1 15,0-4 2-15,0 0-2 16,0 0 3-16,0-42-2 16,0-9 1-16,-4-13-2 15,-9-6 0-15,-1-14 0 16,3 0-2-16,-2 5 2 0,5 12 2 15,-5 9-2-15,-2 4 2 16,9 16-2-16,-2 7 0 16,8 17 0-16,0 9 0 15,-5 1 1-15,5 4-1 16,0-6 0-16,-3 6-1 16,3 0-1-16,0 0-3 15,0 0 4-15,0 13-2 16,0 16 3-16,0 13 0 15,12 13 0-15,4 6 0 16,1 5 1-16,-7 3-1 16,2-11 0-16,-2-7 0 15,-1-7-1-15,1-13 1 16,-6 1 0-16,-4-12 1 0,0-1-1 16,0-6 0-16,0-9 0 15,0 2 0-15,0-2 0 16,0 0 0-16,0-4 1 15,0 4-1-15,0-3 0 16,0-1 0-16,0 0 0 16,0 0 0-16,0 0 1 15,0 5-1-15,0-5 2 16,0 0-2-16,0 0 5 16,0 0-5-16,0 0 0 15,0 0 0-15,0 0 0 16,0 0 1-16,0 0 0 0,0 0-1 15,0 0 0-15,0 0 0 16,0 0 0-16,0 0 0 16,0 0-1-16,0 0 1 15,0 0 0-15,0 0 0 16,0 0 0-16,0 0 0 16,0 0 0-16,0 0 0 15,0 0 0-15,0 0 0 16,0 0 1-16,0 0-1 15,0 0 0-15,0 0 0 16,0 0-1-16,0 0 1 0,0 0-1 16,0 0-5-1,0 0-9-15,0 0-11 16,0-6 0-16,5-26-19 16,-5-15-30-16,4-11 10 0,-4 3-38 15,0-3 36-15,0 4-1 16,0 7 31-16,0 0 30 15,0 11 7-15,0 7 2 16,0 10 8-16,0 5 24 16,0 6 16-16,0 4-1 15,0-1 3-15,0 5 0 16,0 0-17-16,0 0-11 16,0 0-6-16,0 0-16 15,0 0 0-15,0 0-1 16,0 27 1-16,0 21-2 0,0 10 0 15,0-1 0-15,0 3-2 16,4-8 5-16,5 6-1 16,1 2-2-16,-1-17 1 15,0 3-1-15,-9-2 1 16,0-13 0-16,0-4-1 16,0-8 0-16,0-18 1 15,0 3 7-15,0 0 8 16,0-4 6-16,0 4-3 15,0-4 5-15,0 0 0 16,0 0-2-16,0-19-2 16,-13-28-20-16,-2-11 4 0,2-11-2 15,4-5-2 1,1 0 0-16,2 9-2 0,2 21 2 16,-1 19 2-16,5 15-2 15,0 10 1-15,0-4-2 16,0-1 1-16,0 2-2 15,0 3-1-15,0 0-1 16,0 0 3-16,0 30-1 16,5 21 2-16,5 10-1 15,3-7 2-15,-5 1-1 16,-8-17 0-16,5-1 1 16,-5-8-2-16,0-11 2 15,0-3-1-15,4-3 0 16,-4-9 0-16,0 4 0 0,0-3 0 15,0-4 0-15,0 4 1 16,0-4 2-16,0 2 2 16,0-2 2-16,0 0-2 15,0 0-1-15,0 0 3 16,0 0-4-16,0 0 2 16,0 0-5-16,0 0-3 15,0 0 2-15,0 0-20 16,0 0-44-16,0 0-74 15,0 0-165-15</inkml:trace>
  <inkml:trace contextRef="#ctx0" brushRef="#br0" timeOffset="-54316.08">4105-9137 482 0,'0'0'44'0,"0"0"29"15,0 0 20-15,0 0-38 16,0 0-1-16,0 0-12 16,0 0-15-16,0 0-5 15,0 0-15-15,0 0-4 16,0 0-3-16,36-17 1 16,32-37-1-16,22-17 5 15,25-8-3-15,21-12-2 16,13 2 0-16,17-6 3 15,-4 7-1-15,-14 4-2 16,-16 18 2-16,-25 12-6 0,-9 6 8 16,-26 12-4-1,-12 8 1-15,-23 8-2 0,-19 12-3 16,-10 7 1-16,-8 1 1 16,0 0-3-16,0 0 3 15,-4 0-1-15,-37 9-49 16,-22 33-68-16,-19 14-4 15,-23 19-55-15,-19 13-52 16</inkml:trace>
  <inkml:trace contextRef="#ctx0" brushRef="#br0" timeOffset="-54024.86">4287-9083 407 0,'0'0'12'0,"0"0"-1"0,0 0 65 16,0 0-10-16,0 0-63 15,0 0-3-15,3 28 0 16,65-52 54-16,18-30 19 16,20-11-34-16,17-18-1 15,14-7-23-15,5 2 3 16,-2 9-11-16,-2 2-4 16,-30 11 1-16,-11 11-4 15,-29 13 1-15,-17 15 0 16,-24 6-1-16,-15 14 1 15,-8 7-1-15,-4 0 1 16,0 0 5-16,0 0-2 16,0 0-4-16,0 24-28 0,-26 33-113 15,-38 14-47-15</inkml:trace>
  <inkml:trace contextRef="#ctx0" brushRef="#br0" timeOffset="-55101.83">5490-10179 193 0,'0'0'52'0,"0"0"71"0,0 0-63 16,0 0-10-1,0 0-16-15,0 0-20 0,0-34-14 16,0 32 2-16,0-2-4 16,0-4 1-16,0 8-45 15,0-2-138-15</inkml:trace>
  <inkml:trace contextRef="#ctx0" brushRef="#br0" timeOffset="-206128.5">6615-8866 62 0,'0'0'0'16,"0"0"7"-16,0 0 37 15,0 0 48-15,0 0-36 16,267-72-4-16,-161 19-9 16,7-1 2-16,6 2 1 0,-1-3-4 15,-8-1-29 1,0 5-2-16,-11 0 3 0,-2 0-3 15,-16 6-5-15,-7 5-1 16,-11 9-5-16,-17 8 6 16,-18 13-3-16,-8 3-3 15,-8 7 0-15,-12 0 2 16,0 0 8-16,0 0 19 16,0 0 18-16,-32 13-7 15,-34 25-40-15,-24 21 0 16,-20 7-15-16,-13 9-6 15,-13 11 8-15,-9-7-3 16,-6-5 16-16,13-8 0 16,19-18-5-16,25-15 5 0,27-8 4 15,21-8-1-15,18-7-2 16,19-5 4-16,5-5 0 16,4 0-5-16,0 0 0 15,17 0-17-15,49-15 10 16,28-20 7-16,25-18-1 15,3-12 1-15,2 1 1 16,-2-5 2-16,-12 9-3 16,-7 2 0-16,-5 11-2 15,-21 4 1-15,-12 14 1 16,-16 6-1-16,-18 13 1 16,-13 6 0-16,-13 4-6 15,-5 0 6-15,0 0 0 16,-15 14 0-16,-44 29 0 15,-25 21-14-15,-14 15-15 0,-15-5-36 16,-1 3 33-16,4-15-15 16,15-11 41-16,27-18 6 15,10-18 4-15,28-9 12 16,17-5-12-16,8-1 16 16,5 0-8-16,0 0-12 15,38-14 0-15,21-19 0 16,14-19 4-16,10-6 1 15,-2 4 3-15,-6 3 5 16,-4 8 4-16,-13 4-14 0,-3-1 7 16,-5 10 3-1,-13 9-3-15,-13 7-5 0,-8 6 1 16,-8 8-4-16,-8 0 1 16,0 0 12-16,0 0 4 15,0 0 11-15,0 0 14 16,0 0-10-16,0 0-11 15,0 0-19-15,0 0 6 16,0 0-2-16,-4 0 4 16,4 0-1-16,0 0-5 15,0 0 4-15,0 0-10 16,0 0 1-16,0 0-1 16,0 0 0-16,0 0 2 15,0 0-2-15,0 0 0 16,0 0 0-16,0 0 0 0,0 0 0 15,0 0 0-15,0 0 0 16,0 0-1-16,0 0 1 16,0 0 1-16,0 0-1 15,0 0-2-15,0 0 2 16,0 0 0-16,0 0 0 16,0 0 0-16,0 0 2 15,0 0-2-15,0 0 0 16,0 0 0-16,0 0-2 15,0 0 2-15,0 0 1 16,0 0-1-16,0 0-1 16,0 0 1-16,0 0 1 0,0 0-1 15,0 0 0-15,0 0 0 16,0 0 1-16,0 0-1 16,0 0 1-16,0 0-1 15,0 0-2-15,0 0 2 16,-7 8 0-16,-6 2 2 15,3 6 1-15,1-7-3 16,0-5 2-16,2-2-2 16,3-2 0-16,1 6 3 15,3-6-1-15,0 0 3 16,0 0-3-16,0 0-2 16,0 0 4-16,0 0-4 15,0 0 0-15,0 0 0 16,0 0 0-16,0 0 4 15,0 0-4-15,0 0 0 0,0 0 1 16,0 0-1-16,0 0 0 16,0 0 0-16,0 0 0 15,0 0 0-15,0 0-1 16,0 0 1-16,0 0-4 16,0 0 4-16,0 0 3 15,0 0-2-15,0 0-1 16,0 0 0-16,0 0 0 15,0 0 0-15,0 0-1 16,0 0-5-16,0 0 6 0,0 0 3 16,0 0-3-1,0 0-2-15,0 0 2 0,0 0-2 16,0 0 2-16,0 0 0 16,0 0 1-16,0 0 0 15,0 0-1-15,0 0 0 16,0 0-1-16,0 0 2 15,0 0-1-15,0 0 0 16,0 0 0-16,0 0-1 16,0 0 1-16,0 0 3 15,0 0-3-15,0 0 0 16,0 0-2-16,0 0 4 16,0 0-2-16,0 0 3 15,0 0-3-15,0 0 3 16,0 0-1-16,0 0 0 0,0 0 3 15,0 0 0-15,0 0-1 16,0 0 1-16,0 0-5 16,0 0 8-16,0 0-7 15,0 0-1-15,0 0 1 16,0 0-1-16,0 0 0 16,0 0 0-16,0 0 0 15,0 0 0-15,0 0-1 16,0 0 3-16,0 0-3 15,0 0 1-15,0 0 0 16,0 0-1-16,0 0 1 16,0 0 1-16,0 0 1 0,0 0-3 15,0 0 4-15,0 0 1 16,0 0-2-16,0 0 1 16,0 0 1-16,0 0-3 15,0-8-1-15,0 1-1 16,0 1 1-16,0 6 2 15,0 0-2-15,0 0 0 16,0 0 0-16,0 0 0 16,0 0 0-16,0 0 0 15,0 0 0-15,0 0 0 16,0 0 0-16,0 0-1 16,0 0 0-16,0 0 1 15,0 0 2-15,0 0-2 0,0 0 0 16,0 0-1-1,0 0 0-15,0 0 1 0,0 0-4 16,0 0 4-16,0 0 1 16,0 0-1-16,0 0 0 15,0 0-4-15,0 0-4 16,0 0-6-16,0 0 2 16,0 0-5-16,0 0-9 15,0 0 2-15,0 0 8 16,0 0 8-16,0 0 1 15,0 0-3-15,0 0 3 16,0 0 2-16,-5-12 5 0,-3-10-17 16,-7-3-80-1,6 1 63-15,5-2-4 0,4-2-57 16,0 4-27-16,0 2-7 16</inkml:trace>
  <inkml:trace contextRef="#ctx0" brushRef="#br0" timeOffset="205469.04">6911-9198 135 0,'0'0'64'0,"0"0"-35"15,0 0 4-15,0 0-7 16,0 0 11-16,0 0-8 16,0 0 8-16,0 0-11 15,0 0-6-15,0 0 5 0,0 0-10 16,0 0-12 0,0 0 11-16,0 0-4 0,0 0-1 15,0 0 1-15,0 0 0 16,0 0 4-16,0 0 0 15,0 0-5-15,0 0-8 16,0 0 10-16,0 0-3 16,0 0-5-16,0 0 9 15,0 0-2-15,0 0-2 16,0 0-5-16,0 0 6 16,0 0-6-16,0 0-2 15,0 0 5-15,0 0-5 0,0 0 2 16,0 0-2-1,0 0-1-15,0 0 1 0,0 0-1 16,0 0 0-16,0 0 0 16,0 0 0-16,0 0 0 15,0 0 7-15,0 0-7 16,0 0 1-16,0 0 0 16,0 0 2-16,0 0 4 15,0 0-4-15,0 0 6 16,0 0 0-16,0 0 1 15,0 0-1-15,0 0 0 16,0 0-2-16,0 0 1 16,0 0-3-16,0 0 5 0,0 0 0 15,0 0 0 1,0 0-5-16,0 0-5 16,0 0 0-16,0 0 0 15,0 0-5-15,0 0 5 0,0 0-3 16,0 0-7-16,0 0-12 15,0 0 1-15,0 0-18 16,0 0-4-16,0 0-12 16,13 0-54-16,-4 3-6 15,0-3-54-15</inkml:trace>
  <inkml:trace contextRef="#ctx0" brushRef="#br0" timeOffset="207905.59">7487-9439 144 0,'0'0'42'16,"0"0"-8"-16,0 0 32 16,0 0 19-16,0 0-1 15,0 0-36-15,0 17-2 16,0-17-12-16,0 0 5 16,0 6 3-16,0-1 6 15,0-5-4-15,0 0-6 0,0 0-28 16,0 4 2-1,0-4-1-15,0 1 1 0,0-1 3 16,0 0-9-16,0 0 2 16,0 0 3-16,0 0-6 15,0 0-5-15,0 0 12 16,0 0-10-16,0 0 0 16,0 0-2-16,0 0 0 15,0 0 1-15,0 0 0 16,0 0 6-16,0 0-7 15,0 0-1-15,0 0 1 16,0 0 2-16,0 0-2 16,0 0 0-16,0 0 0 0,0 0 0 15,0 0 0 1,0 0 0-16,0 0 0 0,0 0 0 16,0 0 0-16,0 0-2 15,0 0 1-15,0 0 1 16,0 0 0-16,0 0 1 15,0 0 2-15,0 0-3 16,0 0-2-16,0 0 1 16,0 0 1-16,0 0 1 15,0 0-1-15,0 0 3 16,0 0-4-16,0 0 2 16,0 0-1-16,0 0 1 15,0 0-1-15,0 0 4 16,0 0 0-16,0 0 0 0,0 0 2 15,0 0-2 1,0 0 0-16,0 0-4 0,0 0 1 16,0 0 1-16,0 0-2 15,0 0-2-15,0 0 2 16,0 0 0-16,7 0-2 16,-7 0-30-16,9 0-47 15,0 0-89-15,10 21-33 16,-3 23-1-16</inkml:trace>
  <inkml:trace contextRef="#ctx0" brushRef="#br0" timeOffset="-26127.48">7986-9893 59 0,'0'0'59'0,"0"0"-23"16,0 0-3-16,0 0-17 15,0 0-11-15,0 0-2 16,-149 44 5-16,143-21-8 16,-3 7 0-16,5-3-1 15,-8 1 1-15,8-3-1 16,-3 1-10-16,2-6-59 0</inkml:trace>
  <inkml:trace contextRef="#ctx0" brushRef="#br0" timeOffset="204141.66">7912-9541 226 0,'0'0'24'16,"0"0"-3"-16,0 0 42 16,0 0 18-16,0 0-16 15,0 0-9-15,0 0-11 0,9 0-9 16,-9 0-5-16,0 0 9 16,0 0-6-16,0 0-11 15,0 0 0-15,0 3 1 16,0 1 0-16,0-4-6 15,0 2 1-15,0 6 6 16,0-1-2-16,-22 4-16 16,-11 5-4-16,-2-3-1 15,-1 1 3-15,4 9-4 16,-15-5-1-16,1 10 3 16,-8-5-1-16,-4 7 1 15,-1-12 0-15,-9 4 0 16,-1-2 4-16,10-5-6 15,4-8 7-15,13 3-5 0,1-7 6 16,9-3-7-16,0 0 1 16,6 0 2-16,-1 0-2 15,-1 0 3-15,-8 0-5 16,-11 0 2-16,-3 0 6 16,-14 0-6-16,2-13 5 15,-2-7-4-15,4-2 3 16,5-1-7-16,1 0 0 15,4-1 0-15,13 1 1 16,14 6 1-16,10 1 5 16,0-3-1-16,3-4-6 15,0-8 0-15,1-1 1 16,2-4-1-16,7-3 6 0,0-11-6 16,0 3 0-16,0-1 0 15,0 1 0-15,0-3 0 16,0-9 0-16,7-1 0 15,16 13-3-15,5-4 5 16,-11 6-2-16,8-2 0 16,-3 2 0-16,-3 3 0 15,1 3 0-15,4 3 1 16,-5 8-2-16,3 0 1 16,3-2 0-16,1 3-2 15,10-4 2-15,-4-5 0 16,9 7 0-16,1-11 0 0,11 2-2 15,7 1 1-15,4 3 0 16,-5 3 1-16,-1 4-5 16,2-3 5-16,-1 5 0 15,-4 3-1-15,0 0 0 16,-7 9 1-16,-1 0-2 16,-1-1 1-16,-7 9 0 15,5 1 1-15,-4 4 0 16,1 0 0-16,13 0-1 15,-8 0 0-15,9 0 0 16,0 0 1-16,5 18 0 16,-7-4 0-16,-2 0 0 15,3-2 2-15,-16 4-2 0,1 3-1 16,-6 3 1-16,2-3 0 16,-2 2 0-16,-5 0-1 15,4 2 2-15,-19-2-1 16,1-1 0-16,-5 3 0 15,-2-5 1-15,2 5 0 16,-2-5-1-16,2-3 0 16,-3 7-2-16,2 3 2 15,1 3 1-15,-2 4 0 16,2 2 0-16,-5 1 3 16,-2-12-4-16,2 9 0 15,6-4 1-15,-5 2-1 16,-5 5 1-16,4-6 0 15,-4 7 6-15,2-9-7 16,2 7 0-16,-4-15-3 0,4-1 3 16,-4-3 1-16,0 0 1 15,0 0 2-15,0-2-4 16,0 2 2-16,0-4 5 16,0-3 5-16,0 1-7 15,0 2 12-15,0 1-8 16,-4-1-4-16,-11 2-3 15,1-2 7-15,-1 1-7 16,-5 12-2-16,6-8 0 16,-7 6 4-16,5-4-1 0,2-5-1 15,1 5-2-15,-6-4 1 16,1-1-2-16,8 0 2 16,-3 4-2-16,-6-8 2 15,-4 9-2-15,-3 3 2 16,1-5-1-16,-4 2 0 15,11-1 4-15,-6-6-2 16,6-2 0-16,-11 5-3 16,2-1 1-16,10-2 0 15,0-7 0-15,-2 4 1 16,9-7 0-16,2 9-1 16,-2-1 1-16,-3-1-1 15,3-5 0-15,0 1 0 16,1 0 0-16,2-1 4 0,-2 1-4 15,-1-2 3-15,-3 8-3 16,-7-6 2-16,4-4-2 16,1 9 1-16,2-1-4 15,-10-1 4-15,8 0-1 16,4-3 0-16,1-2 0 16,-5 2 0-16,5-1 2 15,-3 3-4-15,1-5 3 16,2 9-2-16,1-6 2 15,-6 5-1-15,-6-4 1 16,7-1-1-16,-4-4 1 16,7 1-1-16,-1 3 2 15,-1 4-1-15,3-3-1 0,-3-1 1 16,-2-3-1 0,2-1 0-16,3 8-4 0,-3-3 4 15,0 2 4-15,-10-1-4 16,8-4 0-16,4 3 0 15,1-1-1-15,1-4 2 16,-3 6-1-16,8-6 0 16,0 5-1-16,-1-1-2 15,-2-4 6-15,3 0-3 16,-1 4 0-16,1-4 2 16,0 0-2-16,-2 0 0 15,-3 4 0-15,-3-3 1 16,4 8-1-16,0-5 0 0,0 0 0 15,2 0 0-15,2-4-1 16,-5 1 1-16,5-1 0 16,4 0 0-16,-5 0-1 15,5 0 2-15,0 0-1 16,-4 0 0-16,-3 5-1 16,7-5 1-16,0 0 0 15,-3 0 1-15,3 0-1 16,-9 0-2-16,5 3 2 15,-1-3 2-15,4 0-2 16,-4 4 1-16,5-2-2 16,-4-2 1-16,4 0 0 15,0 0-1-15,0 0 1 16,-4 0 0-16,-1 0 0 0,5 0 0 16,-4 0 0-16,4 0 1 15,0 0 1-15,0 0-1 16,0 0-2-16,0 0-1 15,0 0 1-15,0 0 1 16,0 0 0-16,-4 0 3 16,4 0-3-16,-5 6 0 15,1-6-2-15,-2 2 2 16,6-2 1-16,0 0 0 16,-4 0-2-16,4 0 2 15,0 0-1-15,0 0 0 16,0 0-3-16,-4 0 1 0,4 0 2 15,0 0 0-15,0 0 3 16,0 0-3-16,0 0-1 16,0 0 1-16,0 0 0 15,0 0 0-15,0 0 0 16,0 0-1-16,0 0 0 16,0 0 2-16,0 0-1 15,0 0 0-15,0 0 1 16,0 0-3-16,0 0 2 15,0 0 0-15,0 0-2 16,0 0 4-16,0 0-1 16,0 0-1-16,0 0 2 15,0 0-8-15,0 0 7 0,0 0-1 16,0 0 3 0,0 0-3-16,0 0-1 0,0 0 1 15,0 0 0-15,0 0 0 16,0 0 0-16,0 0 0 15,0 0 0-15,0 0 0 16,0 0 1-16,0 0-4 16,0 0 6-16,0 0-3 15,0 0 0-15,0 0 0 16,0 0-1-16,0 0 1 16,0 0 0-16,0 0 0 15,0 0 2-15,0 0-2 16,0 0 0-16,0 0 2 0,0 0-5 15,0 0 2-15,0 0-2 16,0 0 3-16,0 0 0 16,0 0 3-16,0 0-3 15,0 0-5-15,0 0 4 16,0 0 1-16,0 0 0 16,0 0-4-16,0 0 5 15,0 0-2-15,0 0 1 16,0 0 0-16,0 0 1 15,0 0-1-15,0 0 0 16,0 0-1-16,0 0 0 16,0 0 1-16,0 0 0 15,0 0-1-15,0 0-1 0,0 0 2 16,0 0 0-16,0 0 4 16,0 0-4-16,0 0 0 15,0 0-5-15,0 0 6 16,0 0-1-16,0 0 0 15,0 0-3-15,0 0 3 16,0 0 0-16,0 0-2 16,0 0 2-16,0 0 0 15,0 2 0-15,0-2-1 16,0 0 1-16,0 0 0 16,0 0 0-16,0 0-1 0,0 0 1 15,0 4-1-15,-5-4-3 16,5 0 4-16,0 0 0 15,0 0 0-15,0 0 0 16,0 0 0-16,0 0 0 16,0 0 3-16,0 0-1 15,0 0-2-15,0 0 0 16,0 0 0-16,0 0 0 16,0 0 0-16,0 0 0 15,0 0 0-15,0 0 0 16,0 0-1-16,0 0 1 15,-1 0 0-15,1 0 0 16,0 0 0-16,0 0 0 16,0 7 0-16,-5-7 0 15,5 0-4-15,0 0 3 16,0 0 0-16,0 0 2 0,0 0-4 16,0 0 3-16,-4 0 0 15,4 0 0-15,0 0 0 16,0 0 0-16,0 0-3 15,0 0 6-15,0 0-2 16,0 0-1-16,0 0 0 16,0 0 0-16,0 0 0 15,0 0-1-15,0 0 1 16,0 0 0-16,0 0 0 16,0 0 0-16,0 0-1 15,0 0 1-15,0 0 0 0,0 0 0 16,0 0 0-16,0 0 2 15,0 0-2-15,0 0-2 16,0 0 2-16,0 0-2 16,0 0 2-16,0 0 4 15,0 0-4-15,0 0-2 16,0 0 0-16,0 0 4 16,0 0-2-16,0 0 0 15,0 0 0-15,0 0 0 16,0 0 0-16,0 0 0 15,0 0 1-15,0 0 1 16,0 0-2-16,0 0 0 16,0 0 0-16,0 0 3 15,0 0-3-15,-9 0 3 16,-4 0-6-16,-16 0 6 0,-1 0-2 16,-8 0-1-16,8 0-6 15,-2 0-9-15,1 0-2 16,2 0-5-16,10 0-4 15,3 0 6-15,6 0-13 16,6 0 1-16,0 0 10 16,-2 0 6-16,1 0-13 15,0 0 11-15,-8 0-7 16,1 3 6-16,6-3 16 16,-3 0-7-16,1 0 8 0,0 0-2 15,-5 0 2 1,2 0-10-16,-4 0 10 0,-2 0-20 15,-6-18-6-15,4 3-7 16,6-3 22-16,4 0-9 16,-5-11-23-16,-5-8-8 15,3 0-20-15,-9 3-140 16,11 3 200-16,2 7 10 16,8-4-2-16,-7-8-14 15,3-15-16-15</inkml:trace>
  <inkml:trace contextRef="#ctx0" brushRef="#br0" timeOffset="-28697.13">7899-10587 53 0,'0'0'60'0,"0"0"-60"16,-254-113 0-16,144 105-3 15,-19 8-39-15</inkml:trace>
  <inkml:trace contextRef="#ctx0" brushRef="#br0" timeOffset="204618.31">8440-9769 22 0,'0'0'56'0,"0"0"-41"16,-139 217 14-16,78-146-19 0,-7-1-8 15,-9 0-4 1,-11-8 0-16,-10-5-122 16</inkml:trace>
</inkml:ink>
</file>

<file path=ppt/ink/ink47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8:05.05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4692-9341 378 0,'0'0'90'0,"0"0"-13"0,0 0 3 16,0 0 4-16,0 0-31 16,0 0-19-16,-23 13-1 15,23-13-14-15,0 0-10 16,0 0-4-16,0 0-5 15,51-4-2-15,43-44 2 16,26-21-1-16,24-16 1 16,4-10 2-16,-16 3-1 15,0 8-1-15,-23 9 0 16,-9 19 0-16,-26 10 0 16,-21 22 0-16,-27 11 0 15,-15 9 0-15,-11 4-1 16,0 0 1-16,0 10 5 15,-45 44 0-15,-24 31-5 0,-28 25-1 16,-17 21 1 0,-12 8 0-16,-17-1-2 0,3-5-3 15,3-20 5-15,14-21-1 16,23-22 2-16,42-29-1 16,22-20 6-16,26-15-1 15,10-6-5-15,8 0-1 16,57-42-11-16,30-27 11 15,24-23 1-15,11-13 0 16,-5-3 0-16,-8 6 0 16,-6 10 1-16,-24 14-1 15,-21 20-1-15,-15 17 1 0,-36 22 1 16,-11 15 0-16,-4 4-1 16,0 0 18-16,-27 9-4 15,-37 46-12-15,-25 30-2 16,-9 27-4-16,-24 11 3 15,1-5 1-15,2-9 1 16,25-26 0-16,30-30 3 16,28-26-4-16,30-18-3 15,6-9 2-15,34 0-15 16,38-37 7-16,31-28 3 16,7-19 6-16,-4-11 0 15,-10 2 3-15,-5 13-3 16,-31 12-3-16,-8 12 2 0,-27 24 2 15,-11 15 3-15,-14 10 0 16,0 7 5-16,0 0 28 16,-10 0 16-16,-36 7-45 15,-12 33-4-15,-16 25-4 16,-8 8-6-16,1 17 4 16,3-8 2-16,14-22 0 15,28-19 0-15,13-20-1 16,21-18 2-16,2-3-2 15,0 0-10-15,0 0 9 16,0 0-8-16,0 0 4 16,0 0-7-16,12 0 13 15,5 0 0-15,-4 0 1 16,0-7-1-16,-7 0 2 0,9 5-2 16,-11-2 0-16,0 4 0 15,-4 0 2-15,0 0 0 16,0 0-2-16,0 0 1 15,0 0 1-15,0 0-2 16,0 0-1-16,0 0 1 16,0 0 0-16,0 0-1 15,0 0 1-15,0 0-1 16,0 0 1-16,0 0 0 16,0 0-1-16,0 0 1 15,0 0-1-15,0 0-9 16,0 0 2-16,0 0-6 0,5 0-11 15,-1 0-13 1,-4 0-55-16,9 0-9 16,5 0 27-16,9 0-19 0,-10 0-97 15,2 0-10-15</inkml:trace>
  <inkml:trace contextRef="#ctx0" brushRef="#br0" timeOffset="8626.17">5631-9889 193 0,'0'0'39'0,"0"0"3"15,0 0 43-15,-201 138-34 16,185-125-13-16,14-11-5 16,2-2-33-16,0 0-8 15,18 0 7-15,19-24-3 16,9-7 4-16,8-5 0 16,5-8 1-16,1 7-1 15,3-10-8-15,-10 11-11 16,-7 8-8-16,-8 2 1 15,-25 14 7-15,-4 9 6 16,-9 3 13-16,0 0 21 16,0 0 40-16,-31 34-44 15,-14 1-4-15,-3 1-2 0,2 7-2 16,-2-2 4-16,2-13 36 16,14-11-18-16,17-5 21 15,2-7 9-15,13-5-30 16,0 0-21-16,0 0-10 15,0 0-11-15,0 0 0 16,0 0-7-16,13-11 15 16,12-8 3-16,1-3 0 15,-7 3 2-15,8 1-2 16,-14 4 1-16,-2 5-2 16,-3-1 1-16,-5 9 0 15,-3 1 4-15,0 0-3 0,0 0 6 16,0 0 0-16,0 0-5 15,0 0 1-15,0 0-3 16,0 0-16-16,0 0-71 16,-3 0-15-16,-16 0-29 15,6 0-72-15</inkml:trace>
  <inkml:trace contextRef="#ctx0" brushRef="#br0" timeOffset="11092.42">5913-10928 123 0,'0'0'121'0,"0"0"-73"0,0 0 74 16,0 0-12-16,0 0-45 16,0 0 5-16,0 0 4 15,-18-114-15-15,4 105-1 16,-9 2-19-16,4 0-4 15,-2 1-6-15,-8 6-7 16,3 0 5-16,-8 0-19 16,8 0 4-16,-3 0-3 15,3 0-1-15,0 0 9 16,-3 13-14-16,3 3 0 16,-3 12 1-16,3 5-4 0,-1 2 0 15,0 2-2 1,8-3 2-16,6 3 1 0,-6 4-1 15,5 1 2-15,1 4-2 16,4-4 0-16,0 0-1 16,5 9 1-16,4 3 0 15,-6 2 0-15,6-5 2 16,0-1-2-16,0-7 3 16,0 4-6-16,0-3 7 15,6-4-8-15,16-4 5 16,-9-3-1-16,6-5 2 15,4-1-2-15,4 8 0 16,1-11 1-16,-1 0-1 16,0-1 0-16,4-8-1 15,-7-2 1-15,8 0 0 0,-9-7 0 16,13-2 0-16,-8 0 0 16,8-4 0-16,3 0 0 15,-1 0 1-15,-6 0 0 16,8-14 0-16,-2-8-1 15,-6-6 0-15,4 0 0 16,-8-6 0-16,4-2 5 16,-5-9-2-16,4-7 0 15,1-12-2-15,-5 3 0 16,-4 1 5-16,-4 13 0 16,-1-4 1-16,-7-3 3 15,-4-2-7-15,2-2 8 16,-9 5-6-16,0 5 8 0,0-3-9 15,0 4 2-15,0 8 3 16,0 3-4-16,-9 1 10 16,-7-1-13-16,-4 8 0 15,1-3 4-15,-4 4 2 16,0 1 1-16,-3 2-8 16,-3 3 4-16,3 7 0 15,-8-6 2-15,4 11-5 16,-6-3 7-16,4 6-7 15,-6 6-1-15,3 0-2 16,-5 0 2-16,0 0 1 16,6 0-2-16,-3 14-2 15,5-1 1-15,9 3-1 16,6-1 1-16,7-4-1 0,1-5 1 16,0 11-3-16,0-4-12 15,-1 3-16-15,6 3-3 16,4 7-14-16,0-2-29 15,0 9-39-15,19-2-89 16,7-10-128-16</inkml:trace>
  <inkml:trace contextRef="#ctx0" brushRef="#br0" timeOffset="18300.23">5219-9174 194 0,'0'0'38'0,"0"0"-15"15,0 0 35-15,0 0-20 16,0 0-15-16,0 0-2 16,20-44-9-16,15 13 7 15,7-9-9-15,0 5 20 0,-2-2-24 16,10 4 3-1,-8 0-8-15,-15 11 8 0,-6 5-9 16,-15 10 1-16,-1 7 0 16,-5 0 1-16,0 0 18 15,0 0 13-15,-7 18-9 16,-32 21-24-16,-10 16-11 16,-2 4 3-16,-4 1 2 15,-5 6 0-15,7-14 1 16,6-14 4-16,21-18 1 15,12-13 0-15,9-7 0 16,5 0 0-16,0 0-10 0,12-14 9 16,25-18 1-1,6-7 12-15,0-1-2 0,1 1-8 16,-4 3 8-16,-5 6-3 16,-10 9-4-16,-12 8-3 15,-9 12 6-15,-4 1-4 16,0 0 23-16,0 0 15 15,-4 6 16-15,-28 25-38 16,-9 10-17-16,1 1-1 16,2 1 1-16,6-12-1 15,10-11 0-15,6-3 0 16,9-10 0-16,7-7 0 16,0 0 2-16,0 0-2 15,0 0-11-15,0 0 7 16,0 0-3-16,4 0 7 0,11 0 0 15,-2-15 7-15,1 6 5 16,-1 5-12-16,-5-2 0 16,0 2 1-16,-2 4-1 15,-6 0 0-15,6 0 7 16,-6 0-7-16,0 0-6 16,0 0 6-16,4 0 0 15,1 0 0-15,-1 0 0 16,5 0 0-16,-9 0 1 15,1 0-1-15,-1 0 7 16,5 0-6-16,-5 0 1 16,0 0 5-16,0 0 15 15,0 0 34-15,0 0-9 0,0 0-24 16,0 0-1-16,0 0-3 16,0 0-5-16,0 0-4 15,0 0-1-15,0 0-7 16,0 0 0-16,0 0-1 15,0 0 2-15,0 0-3 16,0 0 1-16,0 0-1 16,0 0 0-16,0 0 1 15,0 0-1-15,0 0 0 16,0 0 0-16,0 0 1 16,0 0-1-16,0 0-3 15,0 0 3-15,0 0 2 0,0 0-2 16,0 0-1-16,0 0-2 15,0 0 3-15,0 0-1 16,0 0 1-16,0 0 0 16,0 0 3-16,0 0-2 15,0 0-1-15,0 0 0 16,0 0 2-16,0 0 0 16,0 0 2-16,0 0 1 15,0 0-4-15,0 0 3 16,0 0-3-16,0 0 2 15,0 0 4-15,0 0-2 16,0 0 3-16,0 0-5 16,0 0 1-16,0 0 0 0,0 0-4 15,0 0 0 1,0 0 5-16,0 0-5 0,0 0 1 16,0 0-1-16,0 0 0 15,0 0 0-15,0 0 0 16,0 0 0-16,0 0-1 15,0 0 1-15,0 0-1 16,0 0-1-16,0 0 2 16,0 0 0-16,0 0 0 15,0 0 0-15,0 0-2 16,0 0 1-16,0 0 1 16,0 0 1-16,0 0 0 15,0 0-1-15,0 0 0 16,0 0-1-16,0 0 3 15,0 0-4-15,0 0-1 0,0 0 2 16,0 0 0-16,0 0 1 16,0 0 0-16,0 0 0 15,0 0 1-15,0 0-1 16,0 0 0-16,0 0 0 16,0 0-1-16,0 0 1 15,0 0 0-15,0 0 0 16,0 0 0-16,0 0 2 15,0 0-2-15,0 0-1 16,0 0 1-16,0 0 3 16,0 0-3-16,0 0-4 15,0 0 2-15,0 0 1 0,0 0-2 16,0 0-2-16,0 0 4 16,0 0-1-16,0 0-1 15,0 0 2-15,0 0 0 16,0 0-25-16,0 0 19 15,0 0 2-15,0 0-10 16,0 0-18-16,0 0 4 16,0 0 13-16,0 0-19 15,2-17-14-15,17-3 28 16,9-7-22-16,-6 7-25 16,-3-3 16-16,4 1-36 15,0-2-65-15,-3 5-21 0</inkml:trace>
</inkml:ink>
</file>

<file path=ppt/ink/ink47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8:35.99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1562-3797 93 0,'0'0'25'0,"0"193"14"16,0-95-15-16,0 0-11 15,11-1-3-15,12 1-2 16,2-4 2-16,8 1-10 15,-5-10 4-15,13-18-8 16,1 3 8-16,-2-7-8 16,7-6 4-16,2-9 0 0,10 3 2 15,5-14-1-15,4-6-1 16,11-8 0-16,11-4-2 16,10 0 2-16,9-14 0 15,17 3-13-15,-7-2-5 16,1-6-68-16</inkml:trace>
  <inkml:trace contextRef="#ctx0" brushRef="#br0" timeOffset="471.73">2847-4805 16 0,'0'0'27'0,"0"0"-27"16,0 0-1-16,0 0-21 0</inkml:trace>
  <inkml:trace contextRef="#ctx0" brushRef="#br0" timeOffset="362.03">4345-4032 82 0,'0'0'32'0,"0"0"5"15,-48-215-29-15,15 145 13 16,-2 2-13-16,-10 6-8 15,-1 7 0-15,-7 4-1 16,-3 3-7-16,-4 5 2 0,-8-1 5 16,0 7-3-1,-10 5 3-15,4-4 0 16,-3 6-5-16,1 6-10 0,2 4-40 16</inkml:trace>
  <inkml:trace contextRef="#ctx0" brushRef="#br0" timeOffset="-45568.14">3723-4637 3 0,'0'0'10'0,"0"0"-20"15</inkml:trace>
</inkml:ink>
</file>

<file path=ppt/ink/ink47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5:22.46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109 37 624 0,'0'0'55'0,"0"0"45"16,0 0-13-16,0 0-47 15,0 0-34-15,0 0-6 16,-4-32 0-16,-15 27-55 16,-22 4-161-16,-4 1-212 15</inkml:trace>
  <inkml:trace contextRef="#ctx0" brushRef="#br0" timeOffset="2004.83">82-112 147 0,'0'0'200'0,"0"0"-34"15,0 0-54-15,0 0 11 16,0 0-33-16,0 0-30 16,-60-78-13-16,38 92-34 15,-7 26 2-15,3 17 2 16,2 6-9-16,11-2-3 16,5-8-2-16,8-9-2 0,0-6-1 15,0-6 0-15,0-4-1 16,16-9 1-16,0-4-23 15,-3-11-7-15,-3-4 12 16,-5 0-19-16,2 0 9 16,2-23 11-16,-3-16 12 15,-1-4-5-15,-5-1 7 16,0-2-4-16,0 4 7 16,0 0 0-16,0-3-1 15,-5 9 1-15,5 5-1 16,0 4 0-16,0-1 1 15,18 6-1-15,9 1-6 16,2 6 7-16,5 3-3 16,-3 3-3-16,-1-3 4 15,7-2 1-15,-3-1 1 0,4-9-1 16,-7 6 3-16,-7-12-4 16,-5 2 4-16,-3-2-2 15,-10-2 0-15,-2 3 2 16,-4-1 2-16,0 10-2 15,0 5-2-15,-9 11 4 16,-17 4 0-16,-8 0 1 16,-6 19 4-16,-6 24 5 15,5 11-2-15,7-2-6 16,5 15-1-16,10 5-1 16,7 5-3-16,12-6 0 15,0-2-1-15,0-9 3 0,12-18-3 16,27-9 6-16,12-15-8 15,8-14 4-15,11-4-4 16,14-22-5-16,6-35-11 16,0-24-7-16,1-5 13 15,-17-1-35-15,-19 9 23 16,-24 12 8-16,-17 14-6 16,-14 13 22-16,0 9 6 15,-6 9-2-15,-13 14 29 16,4 7 18-16,0 0-7 15,2 0-23-15,1 0-3 16,1 24-16-16,-2 17-2 16,8-1 0-16,5 4 0 0,0-5 4 15,0 1-5 1,9-9 1-16,11-1 0 0,6-9 0 16,8-6-6-16,1-15-6 15,8 0-8-15,8-9-29 16,4-40 10-16,0-7-13 15,-8-1 6-15,-18 15-20 16,-19 5 62-16,-10 10 4 16,0 3 8-16,0 7-1 15,-15 6 33-15,-5 3 11 16,10 8-12-16,-5 0 2 16,9 0-6-16,2 0-29 0,-7 12-5 15,6 16 3 1,1 5-4-16,4-1 4 0,0 1-4 15,0-5 0-15,24-6-1 16,-2 3-1-16,7-6-6 16,-3 3-6-16,3 3-5 15,-10 1 5-15,2 2-9 16,-14 4 4-16,-3 2 1 16,-4-2 4-16,0 0 14 15,0-14 0-15,0-2 0 16,0-16 0-16,0 0 8 15,0 0 26-15,0 0 4 16,0 0-27-16,0-30-11 16,0-17-2-16,19-11-36 15,17-10 20-15,8-3-33 16,-5-7 13-16,3 3 2 16,-4 1 24-16,-21 9 9 0,-13 18 3 15,-4 15 1-15,0 17 4 16,0 6 16-16,-15 9 31 15,-12 0-15-15,-6 18-28 16,-2 15-7-16,9 9 1 16,10-10-3-16,7-3 0 15,9-11 1-15,0-2-1 16,9 4 5-16,27-5-5 16,1 4 1-16,8 1-1 15,-2-5 1-15,-4 4 1 16,-7 2-2-16,-1-4 0 0,-12 13-1 15,-3 1-2-15,-8 4 6 16,-8 5-3-16,0 4 0 16,-4 7 2-16,-31-9-1 15,0-2 2-15,3-11 6 16,9-8-2-16,-2-4-7 16,4-9-3-16,0-8-28 15,8 0-182-15</inkml:trace>
  <inkml:trace contextRef="#ctx0" brushRef="#br0" timeOffset="3041.64">1454-705 392 0,'236'240'37'0,"-236"-225"-36"16,0 13 16-16,5 0 24 15,0 6-17-15,9-4-14 16,-7-12-7-16,6 2-2 16,-2-6-1-16,-6-13 0 15,1 3 0-15,7-4 0 16,3 0 0-16,10-5 5 16,-2-29-5-16,5 2 10 15,2-5-10-15,-8-4 7 0,-3 0-7 16,-4 3 11-16,-11 2 10 15,0-3-4-15,-5 1 10 16,0 3-5-16,0 3-5 16,0 12-5-16,0 7 13 15,0 7 16-15,-5 6-5 16,-16 0-7-16,-8 6-26 16,3 27 1-16,-3 13-4 15,10 9-3-15,12 2 3 16,7-3 0-16,0 0-2 15,0 1 0-15,16 4 1 16,15 1 1-16,3 9 0 16,7 1-1-16,2 2-3 15,-8 3 2-15,-3 5 4 16,-17 7-5-16,-15 3 6 0,0 0-3 16,-10 1 1-1,-46-14-1-15,-3 2 0 0,-5-13 3 16,2-18-3-16,-2-9 4 15,4-16 31-15,5-19 6 16,9-4 24-16,2-14-12 16,14-47-21-16,4-22-27 15,17-8-2-15,9-1-3 16,0-6 2-16,26 16-9 16,22 1 7-16,-3 13-4 0,0 11-4 15,0 19-60 1,-15 16-8-16,-5 18-63 0,-23 4-64 15,-2 27-252-15</inkml:trace>
  <inkml:trace contextRef="#ctx0" brushRef="#br0" timeOffset="2384.35">1454-705 197 0,'0'0'278'0,"0"0"-273"16,0 0-4-16,0 0-1 16,0 0-7-16,0 0-102 15,4-35-125-15</inkml:trace>
  <inkml:trace contextRef="#ctx0" brushRef="#br0" timeOffset="2212.81">1670-426 574 0,'0'0'54'0,"0"0"14"0,0 0 41 16,0 0-96-16,0 0-13 15,0 0 0-15,-12 16-12 16,12 10 11-16,0 10-3 16,0 7-10-16,0 0-77 15,-4-7-94-15</inkml:trace>
  <inkml:trace contextRef="#ctx0" brushRef="#br0" timeOffset="3543.08">15 1242 521 0,'0'0'40'0,"0"0"21"15,0 0 24-15,0 0 14 16,0 0-55-16,0 0-25 16,-142-24-10-16,119 57-5 15,4 9-4-15,10 2 2 16,9 3-2-16,0-4 0 16,4 3-1-16,36-2 1 15,10-4-4-15,10 1 4 0,-1-8 2 16,-2 6-2-1,1-10-1-15,-12 0-1 0,-11-6 2 16,-10-5-3-16,-15-8 3 16,-10 9-2-16,0-2 1 15,0 14 0-15,-35 9 1 16,-11 6 8-16,-2 0-4 16,1-13 4-16,8 3-7 15,7-17 0-15,13-5-1 16,6 0-3-16,8-14-52 15,5 0-178-15,0 0-209 16</inkml:trace>
  <inkml:trace contextRef="#ctx0" brushRef="#br0" timeOffset="3866.26">405 1829 415 0,'0'0'1'15,"0"0"25"-15,0 0 34 16,96-231-43-16,-71 170 2 16,-9 20 5-16,-3 4 9 15,-13 17 25-15,0 12 7 16,0 4 19-16,0 4-43 16,-25 0-19-16,-19 0-5 0,2 28-15 15,3 13 0-15,-1 0 0 16,16 10 1-16,4-4-2 15,14 3-1-15,6-3-1 16,0-4 0-16,6-3 1 16,24-6 0-16,8-10 0 15,13-21-7-15,8-3-6 16,7-23-66-16,13-38-61 16,-12 1-58-16</inkml:trace>
  <inkml:trace contextRef="#ctx0" brushRef="#br0" timeOffset="4157.48">865 1528 351 0,'0'0'152'16,"0"0"-85"-16,0 0 13 15,0 0-23-15,0 0-30 0,0 0-11 16,0 0-13-16,-25-46 0 16,25 42 3-16,0 4 42 15,-4-5-15-15,0 5 4 16,2 0-15-16,-8 0-11 15,0 5-8-15,-10 27-3 16,1 15 0-16,-2 3-4 16,10 6 4-16,11-9 4 15,0-6-4-15,0-9-3 16,3-4 3-16,21-6 0 16,7-16-3-16,12-6-15 15,5-10-46-15,7-44-28 0,0-22-5 16,1-16-46-16,-10-9-145 15</inkml:trace>
  <inkml:trace contextRef="#ctx0" brushRef="#br0" timeOffset="4637.29">1056 1561 465 0,'0'0'27'16,"0"0"-23"-16,0 0 31 16,0 0-13-16,0 0-5 0,0 0-6 15,124-126-5-15,-103 126-1 16,0 0-2-16,2 0-1 15,-3 0-2-15,5 30 2 16,-6 5 1-16,-3 9 1 16,4 0-3-16,-10 3 3 15,3-1-2-15,-5-6-2 16,-8-6-5-16,4-10 5 16,2-5-1-16,2-19-4 15,4 0-83-15,1-10-183 16</inkml:trace>
  <inkml:trace contextRef="#ctx0" brushRef="#br0" timeOffset="4377.89">1167 881 184 0,'0'0'172'16,"0"0"1"-16,0 0-49 16,0 0-19-16,0 0-15 15,0 0-67-15,-111 29-13 16,109 33-9-16,2 4 3 15,0 9-2-15,0 3 1 16,0 10-1-16,7 4-2 16,6-8 5-16,3 5-5 0,-10-2 0 15,2-4-4 1,4-9 3-16,-8-16-38 0,5-20-111 16,-8-32-68-16,-1-6-227 15</inkml:trace>
  <inkml:trace contextRef="#ctx0" brushRef="#br0" timeOffset="4836.75">1300 1242 641 0,'0'0'28'0,"0"0"56"16,0 0 11-16,0 0-44 15,0 0-48-15,0 0-3 16,-25-39-27-16,50 31-86 16,10-2-35-16,-2 2-161 15</inkml:trace>
  <inkml:trace contextRef="#ctx0" brushRef="#br0" timeOffset="5463.99">1663 1361 264 0,'0'0'325'0,"0"0"-320"15,0 0 57-15,0 0 1 16,0 0 9-16,0 0-42 16,-35 209-17-16,35-163-4 15,0 11-5-15,0-9-3 16,0-5 2-16,0-9-3 15,0-10-6-15,7-11 6 16,-2-5-2-16,0-8-17 16,0 0-25-16,3 0 6 15,0-21 33-15,0-18 0 16,1-3 4-16,-9 11 0 0,0-6 2 16,0 4-7-16,0-4 12 15,0 4-6-15,-17 0 2 16,9 6 5-16,4 6-7 15,4-2 0-15,0 6 0 16,0-1-7-16,4 9 5 16,12-1-7-16,5 6-2 15,-7-1 4-15,-2 5-15 16,5 0 14-16,1 0-4 16,-1 9 10-16,-1 14-2 15,-4 8 4-15,-4-1 3 16,2-3-3-16,-5-2-1 0,2-12-6 15,-3-3 7-15,-4-6 8 16,5-4-7-16,-5 0 2 16,0 0 23-16,4-14 42 15,2-34-23-15,13-10-44 16,-5-8-1-16,8 7 1 16,-2 8-7-16,-4 14 8 15,-7 16-2-15,-5 21 1 16,1 0-1-16,9 0 0 15,9 0-14-15,9 30 12 16,0 5 2-16,-9 16-5 16,-11 20 3-16,-12 17-64 15,0 19-99-15,-46 26-318 0</inkml:trace>
</inkml:ink>
</file>

<file path=ppt/ink/ink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8:11.28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-3 316 387 0,'0'0'66'0,"0"0"40"0,0 0 5 16,0 0-23-16,0 0-22 16,0 0-35-16,0 0 0 15,-32 5-15-15,32-5 12 16,0 0-9-16,0 0-6 16,0 0-1-16,0 0-3 15,0 0 2-15,0 0-3 16,0 4-5-16,45 0 5 15,12-1 4-15,22-3 11 16,7 0-7-16,17 0 1 16,16 0-1-16,7-7-2 15,10-16-4-15,7 0 1 16,2 1 2-16,0-7-4 0,-3 11-6 16,0-5-2-16,-10 3 2 15,-2 2-3-15,-11 1 2 16,-4 7-1-16,-6 0-1 15,1 2 1-15,16 3 2 16,-1 4 0-16,10-3-3 16,-2 4-5-16,-2 0 5 15,5 0 2-15,2 0-1 16,-3 0-1-16,1 0-1 16,4 0 1-16,-16 0-5 15,-3 0 5-15,-11 0 0 16,-10 0 0-16,-10 0 1 0,-25 0-1 15,-1 0 2-15,-13 0-2 16,-12 0-1-16,-3 0 1 16,-8 0 0-16,-4 0 1 15,-2 0-1-15,3 0 0 16,0 0 1-16,-4-4-1 16,13-5 1-16,5-2 0 15,7 2 3-15,5-5-4 16,0 9-3-16,-8 1 3 15,5 4 0-15,-10 0-1 16,0 0 2-16,-4 0-2 16,-13 0 0-16,-7 0 1 15,-2 0 0-15,-8 0-1 16,-4 0 1-16,0 0 0 16,0 0 0-16,0 0 1 0,0 0-3 15,0 0 2-15,0 0-1 16,-4 0-13-16,-22 0-12 15,-15-4-17-15,-11-6-11 16,-9 1-49-16,-26 1-119 16,-22-2-290-16</inkml:trace>
</inkml:ink>
</file>

<file path=ppt/ink/ink48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5:16.93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-5179 733 513 0,'0'0'31'0,"0"0"28"16,0 0 28-16,0 0-19 16,0 0-5-16,0 0-2 0,0 0-24 15,-156-58-19 1,146 58 3-16,-3 0 2 0,-9 0-3 16,-11 18-20-16,-2 35 4 15,-15 16-4-15,5 9 0 16,10-3 0-16,9-11 0 15,5 2 3-15,13-12-3 16,6-3 1-16,2-7-1 16,0-8-2-16,0-2-1 15,0-11 1-15,15-5 1 16,5-5-5-16,2 0 6 16,13-8 2-16,2 1-1 15,5-6 4-15,9 0-2 16,4 0-3-16,-3-19 4 15,4-9-4-15,-14-1 0 16,-8 6-1-16,-9 10 0 0,-12 3-3 16,-6 6 3-16,-2-5 2 15,-5 9-1-15,0 0 1 16,0 0-1-16,0 0-4 16,0 0 4-16,0 0 0 15,0 0-3-15,0 0-8 16,0 0 7-16,-5 19 0 15,-2 8 2-15,-6 7 2 16,9 2 0-16,1 0 0 16,3-2 0-16,0-7-2 15,0-7-1-15,0-3 3 0,16-10 0 16,-5 0-11 0,4-3 8-16,1-4-2 0,1 0 2 15,4 0-4-15,9 0 7 16,-1-18 2-16,-3-10 1 15,-7 1-2-15,-3-1 0 16,-9 0 1-16,-2-13 2 16,-5 2-2-16,0-1 6 15,-5 8 6-15,-18 8 3 16,0 9 6-16,5 6-6 16,-11 5-6-16,5 0-5 15,9 4-1-15,-1 0-5 16,12 0-1-16,-5 0-1 0,2 0 0 15,3 12-2 1,-1 6-34-16,5-1-23 0,0 5-16 16,25 1-64-16,14-10-56 15,10-13-158-15</inkml:trace>
  <inkml:trace contextRef="#ctx0" brushRef="#br0" timeOffset="666.87">-4110 777 472 0,'0'0'96'15,"0"0"-13"-15,0 0 28 0,0 0-39 16,0 0-14-16,0 0-29 15,-55-5-5-15,39 5-2 16,-12 0-15-16,-4 25-1 16,-7 19-4-16,-7 12 2 15,2-3-1-15,1 1-2 16,6 4-1-16,15-4 0 16,5-2 0-16,14-2 5 15,3-8-5-15,0-9-4 16,0-9 2-16,10-7 2 0,21-7-3 15,4-2 2-15,20-8-16 16,1 0-8-16,17-15-8 16,5-26-51-16,5-4-41 15,-3-7 24-15,-4 1-51 16,-7 1-35-16,-14 7 29 16,-16 11 100-16,-13 13 58 15,-14 11 58-15,-4 3 37 16,-8 5 43-16,0 0-5 15,0 0-51-15,0 0-10 16,0 0-9-16,0 0-10 16,0 0-3-16,0 0-11 15,0 0-15-15,0 5-12 0,0 14 4 16,0 9-5-16,0 4 11 16,0 9 5-16,0-3-18 15,0 11 1-15,0-1 1 16,0-3-7-16,9-1 1 15,-2 0-5-15,2-5 4 16,-5 3-2-16,2-3-1 16,-1-7-1-16,3-3-2 15,-5-10 2-15,1-15 0 16,1 2-30-16,-1-2-23 16,3-4-52-16,6 0-57 15,2 0-141-15</inkml:trace>
  <inkml:trace contextRef="#ctx0" brushRef="#br0" timeOffset="1040.87">-3080 760 423 0,'0'0'112'15,"0"0"-25"-15,0 0-1 16,0 0-1-16,0 0-43 16,0 0-9-16,-108 17-18 0,79 16-4 15,-4 0 6 1,7 13 0-16,-3-9-5 0,8 5-7 16,7-1 0-16,7 1-3 15,7-7 0-15,0 7-2 16,0-6 0-16,0-5 0 15,0-5 0-15,7-5 0 16,18-3-1-16,-2-9 0 16,3-4 0-16,7-5-2 15,12 0-8-15,-4-5-15 16,5-29-39-16,-1-2-55 16,-1-6-16-16,-2 9-28 15,-10-2-107-15</inkml:trace>
  <inkml:trace contextRef="#ctx0" brushRef="#br0" timeOffset="1430.67">-2867 1019 280 0,'0'0'107'0,"0"0"2"16,0 0-31-16,0 0-35 16,0 0 3-16,0 0-6 15,0 0-17-15,7 0 9 16,6 0 10-16,6 0-20 15,-7 0-11-15,8 4-11 16,-10 20 4-16,-1 9-4 16,-9 11 2-16,0 9 7 15,0 12 2-15,-15 6 2 16,-14-8 3-16,5 0-3 0,6-6-4 16,1-5-3-16,5-12 6 15,8-12 7-15,-2-9-13 16,6-8-1-16,0-11-5 15,0 0 0-15,0 0 0 16,0 0 0-16,0 0 5 16,0 0-5-16,14 0 3 15,11-19 6-15,10-5-5 16,3 0-2-16,-5-7 2 16,2 6-8-16,-11-2-25 15,-9 13-44-15,-8-2-75 0,-7 9-45 16</inkml:trace>
  <inkml:trace contextRef="#ctx0" brushRef="#br0" timeOffset="1895.03">-5284 2415 573 0,'0'0'70'15,"0"0"-43"-15,0 0 3 16,0 0 12-16,0 0-30 16,0 0 20-16,264-24 41 15,-90-5-42-15,16-8-15 16,-3 0-4-16,6 9-8 16,-7-6 2-16,-6 7-5 15,-15 6-2-15,-23 1-1 16,-29 6 2-16,-25 5 0 15,-26-1-1-15,-23 6-2 0,-19 4-3 16,-9 0 5-16,-7 0-13 16,-4 0 3-16,0 0 1 15,0 0-33-15,-41 14-77 16,-31 23-15-16,-34 17-89 16</inkml:trace>
  <inkml:trace contextRef="#ctx0" brushRef="#br0" timeOffset="2219.16">-5011 2830 213 0,'0'0'30'15,"0"0"-28"-15,0 0 2 16,0 0 46-16,0 0-16 16,260 35 41-16,-150-35-42 15,16-8 0-15,3-23 6 16,6-5-13-16,1-7-18 16,2 0-8-16,-2 3 0 15,-5 9 1-15,-6-3-1 0,-16 11-7 16,-15 3-42-16,-23 2-77 15,-30 8 80-15,-21-2-74 16,-20 11 56-16</inkml:trace>
  <inkml:trace contextRef="#ctx0" brushRef="#br0" timeOffset="2461.63">-4509 2979 366 0,'0'0'97'16,"0"0"-81"-16,0 0-3 0,0 0 24 15,0 0-34 1,0 0 12-16,127-24 31 0,-50-12-24 16,6-11-2-16,0 0-12 15,15-12-7-15,7-3-1 16,1-2-9-16,-16 0-71 15,-21 3-212-15</inkml:trace>
</inkml:ink>
</file>

<file path=ppt/ink/ink48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5:29.96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-295 590 582 0,'0'0'3'0,"0"0"0"16,0 0 3-16,0 0 0 15,0 0 9-15,0 0 1 0,50-48-6 16,72-19 12-16,52-26-1 16,26-17 1-16,15-4-16 15,-1-2 8-15,-9 6-4 16,-9 17-5-16,-15 13 0 15,-13 6-4-15,-17 15-1 16,-18 3 1-16,-14 11-1 16,-17 8 1-16,-18 8-1 15,-23 11 0-15,-26 8-1 16,-15 2 1-16,-16 3 0 16,-4 4 0-16,0-3 2 15,0 4 6-15,0 0 18 0,0 0 21 16,0 0-9-16,0 0-18 15,0 0-4-15,0 0-10 16,0 0 7-16,0 0-9 16,0 0 4-16,0 0-1 15,0 0-3-15,0 0-3 16,0 0 7-16,0 0-4 16,0 0-1-16,0 0 3 15,0 0-3-15,0 0 3 16,0 0-2-16,0 0 4 15,0 0 0-15,0 0-1 16,0 0-7-16,0 0 8 16,0 5-8-16,0-5 2 15,0 0-2-15,0 0 0 16,0 0 2-16,0 5-2 0,-4-5 1 16,0 5-1-16,1-5 0 15,-2 0 0-15,5 0 0 16,0 0 0-16,0 0 0 15,0 0 0-15,0 0 0 16,0 0-1-16,0 0 1 16,0 0-1-16,0 0 0 15,0 0-1-15,0 0-10 16,-13 0-27-16,-24 3-24 16,-31 16-193-16,-41-5-124 15</inkml:trace>
</inkml:ink>
</file>

<file path=ppt/ink/ink48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8:38.43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65 202 535 0,'0'0'20'15,"0"0"63"-15,0 0 25 16,0 0-23-16,0 0-24 16,0 0-20-16,-65-24-20 15,65 24-9-15,0-4-10 16,0 4-2-16,0-11 0 16,21-8-11-16,32-12 11 0,18 2-3 15,13-5 3 1,-7 12 0-16,1 9 0 15,-11 13-2-15,1 0 1 0,-12 0-2 16,-6 39 0-16,-7 4 3 16,-8 15 0-16,-13 12 2 15,-3 16-1-15,-19 11-1 16,0 16 5-16,0 6 0 16,-19 3-4-16,-7 3 7 15,-3 8-5-15,-2 2 4 16,8 1-2-16,3-14 0 15,4-13-3-15,11-21-1 16,5-13-1-16,0-6 0 16,0 1-1-16,14-3-1 0,17 2 4 15,0-8-2-15,4 1 1 16,2-3-2-16,1-13 1 16,4-6-2-16,-6-10 1 15,5-5-1-15,-6-12 4 16,-5-4-6-1,8-5 4-15,-7-4-1 0,-1 0 1 16,2 0 1-16,-5 0-1 16,1-22 0-16,-9 4 5 15,-2 1-3-15,-9 8-1 16,-4 1 0-16,-4 4 4 16,0-2 3-16,0-12 32 15,0 5-16-15,-20-5-17 16,-4 6 6-16,0 5-3 15,-7-3-6-15,-1 10 11 0,2 0-10 16,-5 0 3-16,2 0-7 16,-2 17 1-16,9 9 1 15,-3 9 1-15,3 9-2 16,1 5-2-16,5 7 0 16,1 5 0-16,3-6 1 15,7 9-2-15,3-3-2 16,1 0 3-16,5 0 3 15,0 3-3-15,0 1 0 16,0-1 1-16,0 5-1 16,0-3-1-16,0 9 1 15,10-3 0-15,4 9-2 0,8 1 2 16,6-3 0-16,-7-5 0 16,5 1-1-16,3-20 0 15,-5 5 2-15,-3-6 0 16,0-6 1-16,-1-2-2 15,-6-4 0-15,5-1-3 16,-8 1 3-16,-7-4 4 16,-1-1-4-16,1-9 0 15,-4 4 2-15,0-1-1 16,0 3 1-16,0 8-2 16,0-5 1-16,0 13 2 15,-4-3-3-15,-12-1 8 0,0-5-4 16,-3 1 1-1,-1-1-2-15,-1-3 6 0,0-5-3 16,2-7 4-16,1-6-2 16,-1 4 1-16,1-6 2 15,5-1-1-15,0-7-1 16,-6 9 10-16,0-6-8 16,-1 3-5-16,9 0-4 15,-3-15 9-15,8 9-7 16,-3-7 1-16,5-2-5 15,1-1 11-15,-1 0-8 16,-1 0-3-16,1 5 7 16,4-1-1-16,-4-4 1 0,4 3 1 15,0-3-3 1,0 0 8-16,0 0 1 0,0 0-6 16,0 0 2-16,0 0-6 15,0 0-4-15,0 0 1 16,0 0 0-16,0 0-1 15,0 0-2-15,0 0 2 16,0 0-1-16,0 0 2 16,0 0-1-16,0 0 0 15,0 0-2-15,0 0 0 16,0 0-3-16,0 0-4 16,0 0-3-16,0 0 4 15,0 0-2-15,0 0-3 0,0 0-3 16,0 0-2-16,0 0-13 15,0 0 5-15,0-3-17 16,0-7-12-16,0-3-12 16,0-11-25-16,0-17-70 15,0-10-245-15</inkml:trace>
</inkml:ink>
</file>

<file path=ppt/ink/ink48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4:58.83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8274 1772 222 0,'0'0'354'0,"0"0"-353"16,0 0 24-16,0 0 33 16,0 0 9-16,0 0-1 15,0 0-26-15,-138-16-13 16,134 16 6-16,4 0-15 15,0 0-4-15,0 0-11 16,0 0 1-16,0 0 6 16,0 0-7-16,0 0-3 15,0 0-4-15,40 0 4 16,40 0 0-16,22-7 6 16,23-8 9-16,14-4-5 15,16 1 4-15,23 4-6 0,18-1 1 16,3 2-7-16,-3 2-1 15,-8 4-1-15,-11 3 1 16,-3 4 0-16,-18 0-2 16,-13 0 1-16,-18-2-2 15,-24-6 1-15,-12-2 1 16,-17-7 0-16,-12 2 0 16,-5-4 2-16,-7-4 1 15,1 5 6-15,-8-15 0 16,4 0 5-16,-5-9 1 15,1-2-2-15,-11-4-4 16,4-2 4-16,-8-9-3 0,-1-3 9 16,-11 2-6-16,2-9 1 15,-12-10-3-15,1-7 1 16,-5-13-5-16,0-9 0 16,0 3-5-16,-9 2 2 15,-16-4-1-15,4 10-3 16,-8 0 4-16,3 8 3 15,-3 5-7-15,-2 5 6 16,2 8-5-16,-1-4 2 16,3 1 0-16,7-1 1 15,-3-3-1-15,3 7-2 16,-1-7 1-16,2 7-2 0,-1 9-1 16,9 5 1-16,-4 13 3 15,-1 1 0-15,3 4-6 16,-7-2 5-16,5 5-2 15,-5 4 0-15,-3-8 1 16,-5 1 3-16,-2 10-3 16,-5-8 1-16,-10 6-1 15,-9 3 2-15,-10 0-2 16,-11 4-1-16,-22 9 1 16,-18 3 2-16,-18 12-3 15,-17 0 0-15,-15 0 0 16,-16 13 2-16,-9 16 1 15,-13 2-1-15,11 1-2 0,14-8 0 16,12 7-3-16,13-3 5 16,3-3-2-16,-2 5 1 15,-8-3-1-15,-4 4 0 16,9-4 0-16,4-3 0 16,9-1 0-16,12-6 4 15,18-3-4-15,9-4 1 16,22 0 0-16,13-1 3 15,12-9-3-15,14 4 4 16,18 3-2-16,11-7 2 16,10 0 2-16,-2 0-6 15,5 0 0-15,0 4-1 16,0-4-2-16,0 0 2 0,0 0-1 16,0 0 0-16,0 3-2 15,0-3 0-15,0 0-5 16,0 6 4-16,0 5 3 15,-4 19-1-15,-2 21 2 16,2 0 0-16,0-2 3 16,-5-15-3-16,6 7 2 15,-6 6-4-15,3 10 2 16,-2-2-2-16,2-4 2 16,6-5 0-16,0 3 0 15,0-2 0-15,0 0-2 16,0 8 2-16,0-5 0 15,14 2 0-15,4 10-3 16,5 5 3-16,6-1 0 0,-3 5 1 16,6 2 0-16,-13 1-1 15,1 1 0-15,5-3-1 16,-6 12 0-16,-3 5 2 16,3 12 1-16,-9 1-2 15,-4 1-1-15,7-5 1 16,-6-14 0-16,7-2 0 15,-1 1-1-15,3-8 1 16,-4-1 0-16,3-10 0 16,5-7 0-16,0-9 0 15,-1-1-1-15,1-4 1 16,-4-2-1-16,3 0 1 16,1-6-4-16,5 5 4 0,-2-6-10 15,12 2 6-15,1-4-4 16,11-5 2-16,2 1 0 15,6-9 0-15,13 4-9 16,11-12 14-16,3 2-6 16,17-9 5-16,3-4 1 15,6 0 1-15,4 0-1 16,3 0 0-16,-1-13 1 16,-4 3 0-16,4-4 0 15,-4-4 0-15,4-6-1 16,1-4 1-16,1-4 0 15,-6-5-3-15,-4 9 2 0,-7-9-2 16,-12 10-2 0,-4-3 5-16,-12 9 0 0,-12-3-3 15,-4 11 0-15,-10 3 4 16,9-4-2-16,-12 10 1 16,0-5 0-16,-6-1-1 15,-7 10 4-15,-11-5-4 16,-5 5 1-16,-6-4-1 15,-3 4 1-15,-4 0 6 16,0 0-6-16,0 0 0 16,5 0 0-16,-5 0 0 15,4 0 4-15,-4 0-4 16,0 0 1-16,0 0 1 0,0 0 1 16,0 0-3-1,0 0 0-15,0 0 0 0,0 0 1 16,0 0 0-16,0 0 0 15,0 0 0-15,0 0 0 16,0 0-1-16,0 0 0 16,0 0 0-16,0 0 0 15,0 0 0-15,0 0 0 16,0 0 1-16,0 0-1 16,0 0 0-16,0 0 0 15,0 0 1-15,0 0-1 16,0 0 0-16,0 0 1 15,0 0-1-15,0 0 0 16,0 0 0-16,0 0 0 0,0 0 0 16,0 0-1-1,0 0 1-15,0 0 0 0,0 0 0 16,0 0-1-16,0 0 1 16,0 0 0-16,0 0-1 15,0 0 1-15,0 0 0 16,0 0 1-16,0 0-1 15,0 0-2-15,0 0 2 16,0 0 2-16,0 0-2 16,0 0 0-16,0 0 0 15,0 0 1-15,0 0-1 16,0 0 1-16,0 0-2 16,0 0 1-16,0 0 0 15,0 0 1-15,0 0-1 0,0 0 0 16,0 0-1-16,0 0 0 15,0 0 1 1,0 0 0-16,0 0 0 0,0 0-1 16,0 0 1-16,0 0 0 15,0 0 0-15,0 0 0 16,0 0 0-16,0 0 0 16,0 0 0-16,0 0 0 15,0 0 1-15,0 0-1 16,0 0 0-16,0 0 0 15,0 0 0-15,0 0 0 0,0 0 0 16,0 0 0-16,0 0 0 16,0 0 0-16,0 0 0 15,0 0 1-15,0 0-2 16,0 0 1-16,0 0 0 16,0 0-2-16,0 0 3 15,0 0-2-15,0 0 1 16,0 0-1-16,0 0 1 15,0 0-2-15,0 0 3 16,0 0-1-16,0 0 0 16,0 0 1-16,0 0 2 15,0 0-2-15,0 0-1 16,0 0 0-16,0 0 0 0,0 0 0 16,0 0 0-16,0 0 0 15,0 0 0-15,0 0-1 16,0 0 1-16,0 0 0 15,0 0 0-15,0 0 0 16,0 0 0-16,0 0 0 16,0 0 1-16,0 0-1 15,0 0 0-15,0 0 0 16,0-4 0-16,0 4-1 16,0 0 2-16,0 0-1 15,0 0 0-15,0 0 0 16,0 0 1-16,0 0-1 0,0 0 0 15,0 0-1 1,0 0 1-16,0 0 0 0,0 0-1 16,0 0 1-16,0 0 1 15,0 0-1-15,0 0-2 16,0 0 2-16,0 0 0 16,0 0 1-16,0 0-1 15,0 0 1-15,0 0-3 16,0 0 3-16,0 0-1 15,0 0 1-15,0 0-1 16,0 0 0-16,0 0 0 16,0 0 0-16,0 0 0 15,0 0-1-15,0 0 2 16,0 0-3-16,0 0 4 0,0 0-2 16,0 0 0-16,0 0 1 15,0 0-2-15,0 0 0 16,0 0 1-16,0 0 0 15,0 0 1-15,0 0 0 16,0 0 0-16,0 0 1 16,0 0-3-16,0 0 2 15,0 0-1-15,0 0 2 16,0 0-2-16,0 0 2 16,0 0-2-16,0 0 1 15,0 0-1-15,0 0 0 16,0 0 0-16,0 0 0 15,0 0 0-15,0 0 0 0,0 0-1 16,0 0 2-16,0 0-2 16,0 0 1-16,0 0 0 15,0 0 0-15,0 0 0 16,0 0 0-16,0 0 0 16,0 0 0-16,0 0 1 15,0 0-1-15,0 0 0 16,0 0 1-16,0 0-1 15,0 0 0-15,0 0-1 16,0 0 2-16,0 0-2 16,0 0 1-16,0 0 0 15,0 0 0-15,0 0-2 16,0 0 2-16,0 0-1 16,0 0 1-16,0 0 0 15,0 0-1-15,0 0 0 0,0 0 1 16,0 0-1-16,0 0 1 15,0 0 0-15,0 0 0 16,0 0-3-16,0 0 5 16,0 0-2-16,0 0 0 15,0 0 0-15,0 0 2 16,0 0-2-16,0 0 0 16,0 0-1-16,0 0 0 15,0 0 1-15,0 0 2 16,0 0-2-16,0 0 0 15,0 0-1-15,0 0 2 16,0 0-2-16,0 0 1 0,0 0 0 16,0 0 0-16,0 0 0 15,0 0 0-15,0 0 0 16,0 0 0-16,0 0-1 16,0 0 1-16,0 0-3 15,0 0 3-15,0 0 1 16,0 0-1-16,0 0 0 15,0 0 0-15,0 0-2 16,0 0 3-16,0 0-1 16,0 0 0-16,0 0 1 0,0 0-1 15,0 0 0 1,0 0 0-16,0 0 0 0,0 0 0 16,0 0 0-16,0 0-1 15,0 0 1-15,0 0 0 16,0 0 0-16,0 0 1 15,0 0-1-15,0 0 0 16,0 0 1-16,0 0 0 16,0 0-1-16,0 0 0 15,0 0-1-15,0 0 0 16,0 0 1-16,0 0-1 16,0 0 2-16,0 0 0 15,0 0-1-15,0 0 0 16,0 0-1-16,0 0 3 15,0 0-5-15,0 0 2 0,0 0 1 16,0 0 1 0,0 0 0-16,0 0-1 0,0 0 0 15,0 0 0-15,0 0 0 16,0 0 0-16,0 0-2 16,0 0 2-16,0 0 1 15,0 0-1-15,0 0 0 16,0 0 0-16,0 0-1 15,0 0 1-15,0 0 0 16,0 0-1-16,0 0 3 16,0 0-3-16,0 0 1 15,0 0 0-15,0 0 0 0,0 0-1 16,0 0 1 0,0 0-1-16,0 0 2 15,0 0 0-15,0 0-1 0,0 0 0 16,0 0 0-16,0 0-1 15,0 0 2-15,0 0 0 16,0 0 0-16,0 0 1 16,0 0-2-16,-9 4-1 15,-2 5-15-15,-12-9-62 16,-22 10-18-16,-28 3-141 16,-50 7-402-16</inkml:trace>
</inkml:ink>
</file>

<file path=ppt/ink/ink48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0:49.02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-3 617 448 0,'0'0'1'15,"0"0"17"-15,0 0 8 16,0 0 27-16,0 0-11 16,0 0 4-16,0-17-22 15,0 17-12-15,0 0-4 16,0 0 1-16,0 0 4 15,0 0 3-15,0 0 9 16,0 0-17-16,0 0 3 0,0 0-4 16,0 0-5-16,17 0 0 15,15 0 11-15,13 0-6 16,6-17 2-16,0 7 2 16,-2 3-6-16,5-1 3 15,1 1-3-15,4-5 6 16,5-5-5-16,0-9 12 15,0 4-8-15,0 5-7 16,-1-2 4-16,-3 10 0 16,4-7-2-16,-9 3 1 15,4-1-1-15,-5-3-3 16,6 3 0-16,6 5-2 0,-2 1 2 16,1 3 3-1,9 2-5-15,-6 3 2 0,5 0-1 16,0 0 0-16,-1 0 1 15,-4 0-1-15,-8 0 3 16,-1 0-4-16,-4 0 1 16,5 0-4-16,8 0 6 15,9 0-1-15,8 0-2 16,4 8 16-16,5 1-10 16,3-1-6-16,-7 4 2 15,2-6 3-15,-5-2-3 16,-2 1 1-16,-12-5 6 15,-5 0-5-15,-9 0-4 0,-3 4 3 16,-6-4-1 0,-2 4 5-16,7-4-2 0,0 0 0 15,1 0 0-15,-1 10-2 16,9-3 8-16,4-1-10 16,-4 2-1-16,-1-8 4 15,1 0-3-15,0 0 2 16,4 0 0-16,-8 0-2 15,-1 0-1-15,5 0 5 16,-9 0-5-16,3 0 0 16,-3 0 2-16,8 0 0 15,5 0 0-15,1 0 0 16,10 0 0-16,-2 0-2 16,-1 0 2-16,11 0-2 0,0 0 0 15,3 0 0-15,8 0 4 16,-8 0 2-16,-8-4-6 15,5-3-1-15,-14 4 1 16,8-1 6-16,-8-9-4 16,1 13 0-16,-8-4-1 15,-11 0 1-15,-4-1-2 16,-9 5 0-16,-11 0 1 16,-1 0 0-16,3 0 4 15,-9 0-5-15,12 0 1 16,-8 0 0-16,3 0-1 15,1 0 0-15,9 0 1 16,5 0 0-16,4 0 0 16,9 0 2-16,5 0-2 15,3 0-1-15,12-4 0 0,7 0 3 16,8-2-1-16,17-6-1 16,12-6 1-16,5-7 1 15,5-3 9-15,2-8-9 16,-2-2 2-16,-1 3 1 15,12-4-4-15,0 8-1 16,-8 1 5-16,-4 4-6 16,-34 8 0-16,-5 7-3 15,-24 5 4-15,-14 2-1 16,-16-1 0-16,-6 5 0 0,-11 0-1 16,-9 0 2-1,3 0 1-15,-7 0-2 0,-1 0-2 16,-3 0 1-16,8 0 2 15,1 0-1-15,1 0 0 16,-2 0 0-16,0 0-1 16,6 0 2-16,4 0-1 15,0 0 1-15,2 0-1 16,-1 0-1-16,-2 0 1 16,1 0 0-16,1 0 1 15,-7 5-1-15,6-5 0 16,0 4 1-16,-4-4-1 15,2 6 0-15,-1-2 0 16,-3-1 0-16,1-3 1 16,-1 4-1-16,-1-1 0 0,-7-3 0 15,-5 0 0-15,-2 0 0 16,2 0 1-16,-4 7-1 16,0-7 0-16,0 0 0 15,0 0-1-15,0 0 1 16,0 0-13-16,0 0-18 15,-4 0-15-15,-60 17-38 16,-42 3-148-16</inkml:trace>
</inkml:ink>
</file>

<file path=ppt/ink/ink48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0:50.65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-2 481 235 0,'0'0'245'0,"0"0"-243"16,0 0 4-16,0 0 2 15,0 0 32-15,0 0 12 16,0 0-25-16,0-33 3 16,0 33-18-16,0 0-12 15,0 0 2-15,0 0 2 16,32 0 10-16,9 0 8 15,14 8-2-15,7 0-3 16,12-3 1-16,13-1-3 16,7-4-1-16,8 0 0 0,17 0 3 15,17-9 4-15,9-21-14 16,2-10 1-16,-2 8 11 16,-3-2-9-16,-10 6 7 15,0 2-17-15,0 5 2 16,4-3 5-16,1 5-7 15,5-1 2-15,-12 16 0 16,-2 0-2-16,-13 4 2 16,-5 0 3-16,-12 0-4 15,0 0 0-15,-4 0-1 16,-11 0 3-16,4 7-2 16,-2 3 4-16,-8 1-3 0,-3-4-2 15,4-1 0 1,-9 9 0-16,-1-7 1 0,0 3-2 15,-4 0 2-15,0-5-1 16,4 1 0-16,0 5 1 16,-4-9-1-16,17-3 2 15,-3 0 3-15,14 0-2 16,-7 0-2-16,-6 0 7 16,8 0-8-16,-11 0 0 15,1 0 0-15,-3 0 1 16,2 0 0-16,-2 0 5 15,8 0-6-15,-13 0 0 16,-1 0 1-16,0 0 0 16,-4 0 0-16,-9 0-1 15,4 0 1-15,-9 0-2 0,-1 0 2 16,-3 0-1-16,10 0 0 16,-13 0 1-16,3 0-1 15,5 0 1-15,-10 0-1 16,1 0 0-16,3 0 0 15,1 0 3-15,-7 0-3 16,12 0 2-16,-4 0-2 16,1-3 0-16,4-1 0 15,3 2 2-15,3-4 0 16,-3-1-2-16,-4 5 0 0,-3-2 1 16,2 0-1-1,6-7 1-15,-1 4 4 0,-5-1-4 16,-6 3-2-16,4-5 3 15,1 4-2-15,-4-6 3 16,-3-3-3-16,7 7 4 16,-8-3-3-16,4 3 0 15,1 4 0-15,5-4 0 16,-7 8 0-16,8-3-1 16,-3 0 0-16,2 3 0 15,-2-4 1-15,-2 4-1 16,-2 0 0-16,-9 0 1 15,2 0-1-15,2 0-1 16,-9 0 0-16,7 0 1 16,-15-7 0-16,9 7 2 0,-6-6-3 15,4 6 1-15,4-4 0 16,-3 0 0-16,6-1 0 16,5-3 0-16,-6 6 0 15,9-2 0-15,-9 1 0 16,9-6 0-16,-3 5 0 15,-5-5 0-15,-1 4-1 16,-10 2 1-16,3 3 1 16,-6 0 0-16,-3-4-2 15,-4 2 1-15,3 2 0 16,-3 0 1-16,-11 0 1 16,0 0 1-16,0 0-3 0,-5 0 3 15,6 0 0-15,-6 0 2 16,0-4-5-16,0 4 2 15,0 0 0-15,0-5-2 16,-16-8-35-16,-38-27-135 16</inkml:trace>
</inkml:ink>
</file>

<file path=ppt/ink/ink48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0:53.12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48 586 0,'0'0'2'0,"0"0"-2"16,0 0 40-16,0 0 48 16,0 0-16-16,0 0-25 15,-5-19-26-15,5 19-4 16,0-8-10-16,0 8-1 16,0 0-4-16,0 0-2 15,0 0-2-15,5-3 2 16,25-4 0-16,14 4 0 15,11 0 6-15,7 3-2 0,2 0-1 16,6 0 0-16,-7 0 4 16,0 10-7-16,-10 12 1 15,1 10 1-15,-12-1 2 16,5 8-3-16,-11 8 0 16,-4 7-1-16,3 13 2 15,-11 14-1-15,-5 5 2 16,-3 8 4-16,-7 5-5 15,-8 4 4-15,-1 4 2 16,0 8 1-16,0 0-4 16,0 9-5-16,-22-5 5 15,-5 5 2-15,-5 2 3 16,4 0-3-16,-12 2 6 0,12-6-8 16,-5 16 3-16,2 0-2 15,2 21-2-15,3-1-1 16,-7-2-2-16,11-5-1 15,0-1 2-15,4-9-2 16,5-4 6-16,7-3-6 16,1-7 0-16,-3-8 0 15,5 3 1-15,-2 4 0 16,5 2 4-16,0 2-5 16,0-1 2-16,0 1 4 15,0-1-3-15,0-4-3 16,0-3 2-16,12-7 2 15,11 4-4-15,5-7 0 16,-5 10-2-16,7-21 1 0,8 2 2 16,-2-15-1-16,1-24 0 15,3 5-1-15,11-9 1 16,-3-5-1-16,3-4 1 16,4-5 0-16,-3-2 0 15,-3-9-1-15,-8-4 1 16,1-5 0-16,2-9-1 15,-8-3 1-15,2-8-4 16,-12 2 2-16,7-8-1 16,-5 0 0-16,1 0 3 15,-3 0-1-15,-6 0-1 16,-6 0 1-16,-5 0-1 16,-3 0 2-16,-2 0 1 0,-4 0-1 15,0 0-1-15,0 0 1 16,0 0 1-16,0 0 0 15,0 0-1-15,0 0 0 16,0 0-1-16,0 0 1 16,0 0 3-16,0 0-3 15,0 0 3-15,0 0-3 16,0 0 1-16,0 0 4 16,0 0 1-16,-4 19-4 15,-25 20 3-15,-12 15-5 16,-4 20-2-16,-4 5 2 15,3 4 0-15,-4 18 2 16,-5-2 0-16,6 11-1 16,3-7 0-16,5 4-1 0,3-11 8 15,12 1-8-15,1-4 5 16,9 5-1-16,8 0 0 16,2-6-2-16,2 0 5 15,4-8-7-15,0 5 0 16,0-1-4-16,0 5 9 15,0 13-9-15,4 0 8 16,6 14-5-16,10 5 3 16,5-9-3-16,1 9 1 15,-3 0 0-15,2 0 0 16,-8 9 1-16,4-2-1 0,-1-3 1 16,-7 0-1-1,6 0 1-15,1-4-1 0,2-5 0 16,3-3 1-16,-6-7 0 15,5-2-1-15,-3 3 3 16,3 10-1-16,2 8-2 16,5-8 4-16,-2-9-4 15,-3-11 1-15,3-8-1 16,-7 9 1-16,5-4-1 16,1 4 1-16,-5 4-1 15,9-5 1-15,0 6 0 16,-5-1 1-16,1-8-2 15,-6-1 1-15,-3-4-1 16,-14 4 4-16,8-9-4 16,-13 3 0-16,0-10 0 0,0-2 0 15,0 3 1-15,0-3 0 16,0 0-2-16,0-5 2 16,0-5-2-16,0-8 2 15,0-6-1-15,0 5 1 16,-4-4-2-16,-5 1 4 15,4-3-3-15,-4 7 0 16,-1 0 0-16,4 8 0 16,-6 5 0-16,-1 0 1 15,-1-9-1-15,-7 0 0 16,1-18 0-16,1 3 1 16,-5-2-1-16,6-7 0 0,-11 8 0 15,-1 3 0 1,-4 4 0-16,0 8 0 0,-6-8 0 15,4-5 0-15,4-4 1 16,-6-7 1-16,2-6 5 16,6-2 1-16,1-5 6 15,-2-3-6-15,8-6-5 16,-4-4 8-16,3 0-7 16,3 5 1-16,-4-5-4 15,-4 0 0-15,3-1-1 16,-3-3 0-16,4-5 2 15,-1-1-2-15,3-4 0 16,-9 0 0-16,4 0-1 16,1 0 1-16,4 0-1 15,2-4 2-15,15-1-4 0,-4-1 2 16,6-1-4-16,4-3-15 16,-4-18-2-16,4-26-23 15,0-21-14-15,0-33-22 16,0-14-47-16,0-10-110 15</inkml:trace>
</inkml:ink>
</file>

<file path=ppt/ink/ink48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9:46.18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10 433 0,'0'0'2'0,"0"0"-2"15,0 0 0-15,0 0 0 16,0 0 0-16,0 0 6 15,32-10-6-15,-28 10-1 0,7 0-2 16,5 0-1-16,4 0 4 16,7 0-10-1,-11 0-100-15,-16 0-99 0</inkml:trace>
</inkml:ink>
</file>

<file path=ppt/ink/ink48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5:22.53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129 3960 610 0,'0'0'0'0,"0"0"-16"16,0 0 16-16,0 0-5 0,0 0 5 15,0 0-3-15,-58-212 3 16,58 161 0-16,-6-14 0 15,-7 0-4-15,1-13 3 16,-4-11 1-16,8-12-5 16,2-6 3-16,1-7-5 15,5-8 7-15,0 2 0 16,0-11-1-16,0-8-3 16,24-14 4-16,3-8 3 15,1-6-3-15,12 5 1 16,-3 1 7-16,18-3-6 15,4 6 5-15,9 2-4 0,4 6 6 16,-3 7-9 0,2 12 7-16,0 3-2 0,-3 13-4 15,1 2 1-15,-1 12-2 16,4 13 0-16,-3 4-1 16,3 10 1-16,2 17 1 15,3 14 0-15,-2 9 2 16,-4 21-6-16,-7 7 3 15,-10 6-3-15,-3 0-16 16,-11 13 10-16,-5 11 8 16,-2 5-1-16,-6 3 2 15,-7-5-1-15,-1 1 2 16,-8-6-1-16,2-2 0 16,-13-2 2-16,0-4 0 15,0 4-2-15,0-13 6 0,0 9-6 16,-8-5 0-16,-8-5 0 15,-3 7 0-15,3-11-4 16,-4 10-23-16,1-6-37 16,-10-1-117-16</inkml:trace>
</inkml:ink>
</file>

<file path=ppt/ink/ink48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5:21.91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-1644 2121 651 0,'0'0'0'0,"0"0"0"16,0 0 34-16,0 0 44 15,0 0-16-15,0 0-24 16,0 0 1-16,-178-120-13 15,132 96-5-15,-10 2-3 16,-3-6 1-16,-8 9 13 0,-7-8-15 16,-7 3 5-16,-16 11-10 15,-6 3-1-15,-15 10-1 16,-6 0-4-16,-7 0-1 16,-7 0 6-16,-7 10-8 15,-6 22-2-15,11 6 1 16,11 14 5-16,2 6-6 15,7 3 1-15,8 9 0 16,2 12-2-16,9 12 0 16,6-2 0-16,18 18-3 15,5 8 2-15,12 11 1 16,5 21 0-16,5 11-3 16,5 0 5-16,21-8-2 0,11-9 0 15,9-18-2-15,4-10 1 16,0-10-1-16,0-14 2 15,19 6-2-15,7 3 2 16,15-2 0-16,5-4-1 16,13-14 0-16,18 0 0 15,19-11 0-15,19-10 1 16,6-3-2-16,7-20-3 16,0-2 4-16,-9-11-2 15,8-14 3-15,-3-10 0 0,12 0 0 16,0-14-1-1,1-31 3-15,-8-8-1 0,-3-11 1 16,-16-11 3-16,-11-17-5 16,-2-10 0-16,-11-9 0 15,-10-14 2-15,-6 4 0 16,-2-4-4-16,-10 15 4 16,-5 3-2-16,-9 10 6 15,-7 7-5-15,-10-1-1 16,-9-1 0-16,-4 0-4 15,-5-6 5-15,-9 9-1 16,0-9 3-16,0 10 2 16,-17-3-4-16,-7 6 3 15,-8 11-2-15,14 1-1 16,-6 13 2-16,1 8 2 16,1-5-2-16,-2 9 2 15,-5 10 0-15,5 1 8 0,-7 0-6 16,-1 0 4-16,-15-1-9 15,-4-8 8-15,-8-2-8 16,0 8 1-16,3 1 2 16,13 19-1-16,1 0 6 15,16 12 1-15,1 6 1 16,5 2 0-16,1 0-7 16,6 0-4-16,-6 0-1 15,6 0 0-15,7 0-2 16,2 0-1-16,4 0-13 0,-5 0-23 15,1 0-10 1,4 0 4-16,-4 0-93 0,-12 33-121 16,-2 27-225-16</inkml:trace>
</inkml:ink>
</file>

<file path=ppt/ink/ink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8:12.12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-2 247 298 0,'0'0'139'0,"0"0"-44"0,0 0-6 16,0 0-10-16,0 0-26 15,0 0 3 1,-19 0-13-16,19 0-16 0,0 0-14 15,0 0-4-15,5 0-9 16,45 0 11-16,24 0 24 16,16 0-2-16,12 0-9 15,12 0 11-15,13-9-17 16,2-15 1-16,6-4 3 16,7 5-9-16,-1-4-4 15,-1 7 2-15,7-2-8 16,-14 9 3-16,6 2-2 0,6 7-1 15,6 3 0-15,5 1-2 16,2 0-1-16,-10 0 0 16,-16 0 2-16,-5 0-2 15,-14 0-1-15,-2 0-3 16,-1 0 4-16,-12 0 0 16,-2 0 1-16,-10 0 0 15,-4 0-1-15,-2 0 1 16,-9 0 0-16,-10 0 0 15,2 0 7-15,-11 0-8 16,-1 0 0-16,-4 0-3 16,0-3 5-16,-8-2-2 15,-3 0 0-15,4 4 1 0,3-3-1 16,-1 0 1-16,2-1 3 16,1 1-1-1,-11-2-3-15,1-3 2 16,-3 5-1-16,-4-1-1 0,-4-1 0 15,-8 6 1-15,-6-4-1 16,-1 4 0-16,-6 0 0 16,-3 0 0-16,0 0 0 15,0 0 1-15,0 0 0 16,0 0 2-16,0 0-1 16,0 0-2-16,0 0-8 15,0 0-4-15,-36 0-18 16,-25 0-54-16,-28 0-29 15,-27 0-165-15</inkml:trace>
</inkml:ink>
</file>

<file path=ppt/ink/ink49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5:12.93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170 2632 381 0,'0'0'6'0,"0"0"9"15,0 0 99-15,0 0-54 16,0 0-5-16,0 0 25 0,-135-157-11 16,119 134-6-1,7 7-10-15,3 3-9 0,2 3-1 16,0 1-6-16,-1 5-13 16,1 4 6-16,4-6-14 15,0 6-9-15,0 0-7 16,0 0 0-16,0 0-1 15,0 0-2-15,0 29 3 16,0 32-2-16,0 21 2 16,0 3 0-16,0-10 0 15,0-17 0-15,0-11 2 16,-5-14-4-16,1-11 4 16,-3-13 1-16,3-5-1 15,4-4 1-15,0 0 1 0,0 0 2 16,0 0-4-16,0 0 5 15,0 0 3-15,0 0-8 16,0 0 4-16,0 0-2 16,0 0-4-16,0 0-3 15,0 0 1-15,0 0-6 16,0-17 7-16,20-14 0 16,7-3 1-16,5 6 0 15,0 4 1-15,0 2-2 16,3 8 1-16,-2 0-5 15,-7 10 3-15,1-5-2 0,-3 9 2 16,-9 0 0 0,1 0-1-16,0 0-2 0,-16 0 2 15,0 0 0 1,0 0 3-16,0 0 0 0,0 0 0 16,0 0 2-16,0 0 2 15,0-7 11-15,-12-1 3 16,-27-5-5-16,-21-7-10 15,2 2-3-15,-14-4 1 16,11 7 2-16,6 1 0 16,10-1 2-16,10 2 1 15,10 5 11-15,11 1-14 16,7 0 2-16,2 7 5 16,5-2-9-16,0 2 2 15,0 0-3-15,0 0-5 16,0 0 4-16,0 0-3 0,0 0 4 15,0 0-9-15,0 0-10 16,0 0-19-16,0 0-12 16,26 0-22-16,15 0-24 15,-8-4-121-15,-18-24-215 16</inkml:trace>
</inkml:ink>
</file>

<file path=ppt/ink/ink49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5:11.88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2674 242 0,'0'0'108'16,"0"0"-26"-16,0 0 17 16,0 0-26-16,0 0 11 15,0 0-33-15,0 0 8 16,100-57-23-16,-86 44-15 15,-3-10 10-15,13-16-7 0,5-9 7 16,3-14-10 0,18-17 3-16,5-18-5 0,4-20-4 15,5-20-3-15,4-12-5 16,0-4-3-16,6-13 0 16,-3-3 2-16,3-9-4 15,-3 6-1-15,-1-1-1 16,-6 17 2-16,-5 18 1 15,-8 21-3-15,-15 30 0 16,-12 29 1-16,-13 27-1 16,-5 17 0-16,-2 11 0 15,-4 3 0-15,0 0 2 16,0 0 0-16,0 0 0 16,0-7 0-16,0 7 1 0,0 0 0 15,0 0 0-15,0 0-2 16,0 0 3-16,0-10-2 15,0 3 0-15,-19-4-1 16,-12 2-1-16,0 9-2 16,-8 0 2-16,4 0-3 15,-6 0-1-15,5 9 2 16,-6 11-1-16,16 2 2 16,1-2 1-16,9-7 0 15,8 0-4-15,3-12 4 16,5 3 2-16,0-4-2 15,0 0 0-15,0 0-3 16,0 0 2-16,0 0 0 0,0 0-5 16,21-18 0-16,22-22 6 15,15-17 2-15,-14 4 2 16,-1 4 2-16,-2 15-5 16,-14 8-1-16,-9 11 1 15,1 15-1-15,-11 0-2 16,-2 0 2-16,6 0-1 15,11 0 1-15,5 23-1 16,-1 20 1-16,9 3 0 16,-9 1 3-16,6 7-3 15,-7-2 2-15,-1-12-3 16,-2-1 2-16,-7-17-2 16,-2-8 2-16,-9-4 0 15,-1-10 0-15,-4 0 0 16,0 0-1-16,0 0 5 0,0 0 12 15,0 0 15-15,0 0 2 16,0 0-6-16,-4 0 9 16,-24-10-17-16,2-8-14 15,1 4-3-15,5 5-3 16,14 9 3-16,6 0-3 16,0 0 0-16,0 0-3 15,0 0-33-15,0 0-30 16,0 0-29-16,0 23-63 15,0 18-115-15,0 20-335 16</inkml:trace>
</inkml:ink>
</file>

<file path=ppt/ink/ink49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5:25.85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50 394 0,'0'0'0'16,"0"0"2"-16,0 0-2 16,0 0 17-16,0 0 2 15,0 0-4-15,0 7-15 0,0-7-1 16,0 0-8 0,0 0-20-16,4-20-21 0,5-17-66 15</inkml:trace>
  <inkml:trace contextRef="#ctx0" brushRef="#br0" timeOffset="-418.31">-148-397 561 0,'0'0'20'15,"0"0"-14"-15,0 0 8 16,0 0 22-16,0 0 5 0,0 0-18 15,0 0-20 1,0 0 0-16,0 0 6 16,0 0 6-16,0 0 12 0,0 0 0 15,0 0-11-15,0 0-9 16,0 0 1-16,0 0-5 16,0 0 2-16,0 0-5 15,0 0 2-15,0 0-2 16,0 0 8-16,0 0-8 15,0 0 0-15,0 0 1 16,0 0 0-16,0 0-1 16,0 0 2-16,0 0 5 15,0 0-6-15,0 0 5 16,0 0-2-16,0 0-4 16,0 0 1-16,0 0-1 0,0 0 3 15,0 0-3 1,0 0 2-16,0 0-2 0,0 0 6 15,0 0-6-15,0 0 2 16,0 0-1-16,0 0-1 16,0 0 4-16,0 0-1 15,0 0-3-15,0 0 1 16,0 0-1-16,0 0 3 16,0 0-3-16,0 0 0 15,0 0-2-15,0 0 2 16,0 0 2-16,0 0-2 15,0 0 0-15,0 0-1 0,0 0 2 16,0 0 0 0,0 0 4-16,0 0-5 0,0 0 0 15,0 0 0-15,0 0-8 16,0 0 8-16,0 0 0 16,0 0 0-16,0 0 0 15,0 0-2-15,0 0 1 16,0 0-4-16,0 0-2 15,0 0-11-15,0 0 4 16,0 0-25-16,0 0-25 16,0 0-29-16,1 0-30 15,-1 0-23-15,0 0-148 16</inkml:trace>
  <inkml:trace contextRef="#ctx0" brushRef="#br0" timeOffset="-2267.17">48-6287 498 0,'0'0'2'0,"0"0"12"15,0 0 37-15,0 0-21 16,0 0-30-16,0 0-5 16,-25-10 2-16,54 7 3 15,6-3 0-15,10 2 0 16,0 1 0-16,1 3 0 15,3 0 0-15,-8 0 1 16,4 3-1-16,-3 25 1 16,-10 12 0-16,0 10 2 15,-4 16-3-15,-8 13 0 0,-13 8 7 16,-3 3-4 0,-4-1 3-16,0-6-6 0,-4-10 11 15,-28-12 5-15,0-2-4 16,-5-21 15-16,15-10-9 15,-1-24 13-15,12-4 24 16,-6-10-33-16,-11-44-7 16,7-24-13-16,-3-12-2 15,11-16 0-15,-10 0 0 16,4 0-1-16,6 9-2 16,-3 14 3-16,13 17-1 15,-1 19 1-15,4 15 0 16,-4 16 0-16,4 8 0 15,0 8 1-15,0 0 1 0,0 0-1 16,-5 0 0 0,1 0 5-16,3 0-8 0,-4 0 2 15,1 13-6-15,4 2 3 16,0-6-4-16,-9 2 7 16,9-3-3-16,0 0 2 15,0-7 0-15,0-1 1 16,0 0-1-16,0 0-5 15,0 0 6-15,0 0 0 16,0 0 3-16,0 0 2 16,0 0-4-16,0 0 12 15,0 0-1-15,0 0-2 16,0 0 5-16,0 0 0 16,0 0-3-16,0 0 1 15,0 0 0-15,0 0-3 0,0 0-2 16,0 0-7-16,0 0 6 15,-4 0-6-15,4 0 1 16,0 0-2-16,0 0 0 16,0 0 0-16,0 0-2 15,0 0 2-15,0 0 0 16,0 0 0-16,0 0 0 16,0 0 0-16,0 0 0 15,0 0-2-15,0 0-5 16,0 0-6-16,0 0-12 0,0 0 7 15,0 0-7 1,0 0 7-16,0 0-7 0,0 0 4 16,0 0-11-16,0 0 9 15,0 0 22-15,0 0 1 16,0 0 0-16,0 0 1 16,0 0 1-16,0 0 21 15,0 0-1-15,0 0-8 16,0 0 7-16,-5 0-10 15,5 0 12-15,0 0-13 16,0 0 1-16,0 0-9 16,0 0-2-16,0 0-2 15,0 0 1-15,0 0-28 16,0 0-37-16,0 0-98 16,0 5 51-16,5 4-147 0</inkml:trace>
  <inkml:trace contextRef="#ctx0" brushRef="#br0" timeOffset="-1982.86">1027-6677 667 0,'0'0'6'0,"0"0"-1"16,0 0 12-16,0 0 20 15,0 0-5-15,0 0-27 16,0 0-5-16,0 0-5 16,0 0-13-16,0 0-14 15,0 10-53-15,7 7-33 16,2 7-16-16,-9 10-121 15</inkml:trace>
</inkml:ink>
</file>

<file path=ppt/ink/ink49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5:27.35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0 300 175 0,'0'0'0'15,"308"-300"-175"-15</inkml:trace>
</inkml:ink>
</file>

<file path=ppt/ink/ink49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5:38.50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0 778 72 0,'0'0'323'0,"0"0"-304"16,0 0 35-16,0 0 34 15,0 0-24-15,0 0-10 0,13-5-14 16,-13 5-5 0,0 0-5-16,0 0-3 0,0 0 0 15,0 0-14-15,0 0 11 16,0 0-11-16,0 0 11 15,0 0-19-15,0 0 4 16,0 0-5-16,0 0 3 16,0 0-7-16,0 0-3 15,0 0 3-15,0 0 0 16,2 0-9-16,-2 0 7 16,4 0 2-16,11 0 0 15,-2 5 1-15,0 4-2 16,1 7 1-16,9-1 0 15,-10 2-1-15,2 0 2 16,5-3-1-16,-4 0 1 0,-7 1 2 16,4-2 0-16,-7-2-6 15,2 0 8-15,4-5-11 16,-2 4 13-16,5 3-7 16,-1-2 0-16,2 0 1 15,-1-5-1-15,4 1 0 16,-6 0-5-16,0 5 3 15,-3-4 4-15,9-5 4 16,-6 1-5-16,6-4-2 16,12 0 2-16,1 0 0 15,18 0 5-15,5-4-6 16,13-30 1-16,10-10 1 0,17-7-2 16,15-15-1-1,13-7 1-15,8-2 0 16,5-13 0-16,2 0 1 0,3 0 0 15,1 6-1-15,-2 8 0 16,-12 8 0-16,-9 10 3 16,-19 5-3-16,-24 10 1 15,-17 16-2-15,-17 10-1 16,-29 8-2-16,-7 7 8 16,-6 0-6-16,0 0 4 15,0 0 2-15,0 0 5 16,0 0-1-16,0 0-1 15,0 0 2-15,0 0-9 16,0 0 0-16,0 0 1 16,0 0-1-16,0 0-1 0,0 0 0 15,0 0 2 1,0 0-3-16,0 0-1 0,0 0 1 16,0 0-7-16,0 0-6 15,0 0-32-15,9 0-82 16,2 0-72-16,5 0-37 15</inkml:trace>
  <inkml:trace contextRef="#ctx0" brushRef="#br0" timeOffset="32065.19">1974 1299 409 0,'0'0'12'0,"0"0"-12"0,0 0-6 16,0 0 6-16,0 0-1 16,0 0 2-16,32-7 5 15,26-20 18-15,2-5-8 16,9-7 11-16,7-5-16 15,6-7 12-15,14-6-6 16,4-4 2-16,9 3-10 16,-7 1-6-16,-4 9 6 15,-9 0 0-15,-17 6-8 16,-8 18 2-16,-15 5-2 16,-12 6 0-16,-11 3 0 15,-6 2 6-15,-7 3 2 0,-7 5-6 16,3 0 8-1,-9 0 1-15,4 0-7 16,-4 0 1-16,3 0-5 16,1 0-1-16,5 0-13 0,11 0-75 15,-1 0-60-15,-3 0-66 16</inkml:trace>
  <inkml:trace contextRef="#ctx0" brushRef="#br0" timeOffset="-1599.11">3983-1325 566 0,'0'0'9'0,"0"0"-3"16,0 0 26-16,0 0 65 16,0 0-60-16,0 0-11 15,0 0-4-15,0 26-6 16,0-24 8-16,0 8-11 16,0 4-9-16,5 8 7 0,12 13 12 15,0 9-8-15,8 3-4 16,-2 3 4-16,2 5-6 15,1-3 0-15,-1-1-9 16,-2-9 4-16,-3-7 3 16,-2-10-7-16,-1 2 2 15,2-8-2-15,-6-1 2 16,6-4-2-16,1-4 0 16,1-6-1-16,0 6 1 15,17-7 0-15,-3-3 1 16,11 0 5-16,5 0-6 15,4-41 0-15,18-13 0 16,12-16 3-16,17-19-2 0,20-7 0 16,10-9 0-1,18-3-1-15,4-8 3 0,-2-4-3 16,-9 2-4-16,2-3-1 16,-2 14-2-16,-11 12 2 15,-8 19 4-15,-27 15-4 16,-23 17 3-16,-15 11 1 15,-20 14 1-15,-10 6 0 16,-13 2-8-16,-14 7 8 16,2 1 1-16,1 3 6 15,-5 0-3-15,4 0 6 16,-4 0 8-16,0 0-8 0,0 0-4 16,0 0 13-1,0 0 6-15,0 0-12 0,0 0 4 16,0 0-6-16,0 0 4 15,0 0-7-15,0 0 7 16,0 0-8-16,0 0 3 16,0 0-5-16,0 0-1 15,0 0 2-15,0 0-3 16,0 0 2-16,0 0-4 16,0 0-1-16,0 0 1 15,0 0-1-15,0 0 0 16,0 0-1-16,0 0-13 15,0 0-26-15,-9 0-22 0,-27 0-49 16,-42 0-318 0</inkml:trace>
</inkml:ink>
</file>

<file path=ppt/ink/ink49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5:40.21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 1324 168 0,'0'0'25'0,"0"0"-17"16,0 0 9-16,0 0 14 16,0 0-14-16,0 0 10 15,0 0 7-15,0 0 3 16,0 0 8-16,0 0 0 15,0 0 1-15,0 0-4 16,0 0-14-16,0 3 4 0,0-3 15 16,0 0-19-1,0 0-3-15,0 4 3 0,0-4-10 16,0 0 5-16,0 4-6 16,0-4-4-16,0 0-3 15,0 2-1-15,0-2-9 16,0 4 0-16,0-1 2 15,0 8-2-15,0-2 12 16,0 13-12-16,10-2 6 16,13 8 7-16,-6 4 2 15,2-1-5-15,4 7-7 16,-5-1 7-16,1 9-9 0,4 1-1 16,4 9 0-16,-2-6 4 15,0-3-2-15,-8-5-2 16,2-5 0-16,9 0 0 15,-11-9 2-15,2 0 0 16,0-9-2-16,-11-6 3 16,1-8-2-16,1 8 0 15,-1-8 1-15,-5-1-2 16,3 7 1-16,2-11-1 16,7 3 0-16,-6-3 1 15,15 0-1-15,10 0 0 16,8-3 1-16,8-39 4 15,20-20-5-15,13-21 1 16,16-19 3-16,19-8-4 16,18-3 0-16,6-9 0 0,14-1 0 15,1-9-1-15,-6 0 0 16,6 9 0-16,-4-2 1 16,-2 4-1-16,-2 10 3 15,-5 7-4-15,-12 14 1 16,-6 4 1-16,-24 17 2 15,-22 9 1-15,-17 18 5 16,-24 15-6-16,-18 14 3 16,-13 7 8-16,-9 6 0 15,0 0 15-15,0 0 11 16,0 0-14-16,0 0-7 16,0 0-5-16,0 0-4 0,0 0-9 15,0 0-2-15,0 0 2 16,0 0 1-16,0 0-1 15,0 0 1-15,0 0 0 16,0 0-1-16,0 0 0 16,0 0 0-16,0 0-2 15,0 0 2-15,0 0-12 16,0 0-27-16,0-20-23 16,0 2-10-16,0-6-188 15</inkml:trace>
  <inkml:trace contextRef="#ctx0" brushRef="#br0" timeOffset="31204.55">1886 2453 228 0,'0'0'29'0,"0"0"14"15,0 0 27-15,0 0-16 16,0 0 4-16,0 0-28 16,-16-13-8-16,16 13-17 15,0 0 2-15,0-15-7 16,16-16 0-16,36-11 15 15,23-19 9-15,15-4-16 16,16-13 5-16,13-7 6 0,1-4-6 16,2-1-3-16,-7 0-9 15,-6 7 10-15,-18 10-11 16,-17 13 2-16,-15 23-1 16,-24 5 0-16,-10 12-1 15,-9 14 0-15,-12 2 0 16,-4 4 0-16,0 0 6 15,0 0-6-15,0 0 4 16,0-3-4-16,0-3-26 16,-4-3-62-16,-21-4-139 15</inkml:trace>
  <inkml:trace contextRef="#ctx0" brushRef="#br0" timeOffset="29641.53">770-1559 324 0,'0'0'6'0,"0"0"-5"15,0 0 5-15,0 0 42 16,0 0 0-16,0 0-25 16,0 4-20-16,0-4-3 0,0 0 0 15,0 0 1-15,19 0 9 16,8-4 0-16,24-26 25 15,9-14-8-15,27-7-23 16,17-17 6-16,14-9-8 16,17-6 7-16,-2-1-7 15,5-4 4-15,-21 9-2 16,10 2-3-16,0 6 1 16,-6 2-1-16,-11 5 4 15,-20 13-5-15,-26 21-1 16,-24 12 1-16,-22 10 3 15,-5 4 0-15,-9 4 7 0,-3 0 23 16,-1 0 8-16,0 0-14 16,0 0 1-1,0 0-15-15,0 0-8 0,0 0-1 16,0 0-4-16,0 0-8 16,0 0-35-16,-5 23-35 15,-20 0-66-15,-21 14-85 16</inkml:trace>
</inkml:ink>
</file>

<file path=ppt/ink/ink49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6:41.02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5142-339 388 0,'0'0'201'16,"0"0"-117"-16,0 0 32 0,0 0-44 15,0 0-27-15,0 0-29 16,-149 204-5-16,133-139 12 15,10-6-17-15,6 7-5 16,0-1 0-16,0-5-1 16,2-4-1-16,27-6 1 15,5-13-2-15,7-9 0 16,-2-14-1-16,3-14-11 16,-3 0 5-16,-4-4-8 15,-6-34 11-15,-13 1-1 16,-16-13 2-16,0-1 4 15,0 4 0-15,-45-9 1 0,-4-2-2 16,-15-4 2-16,-7-1 0 16,6-8 9-16,1 6-9 15,13 4-7-15,15 16 7 16,17-2 6-16,15 19-6 16,4 0 0-16,0 10-3 15,0 4 2-15,39 0-3 16,16 10-6-16,9 4 9 15,5 0 1-15,7 4-1 16,-5 27 2-16,3 16-1 16,-7 15 0-16,1 13 0 15,-13 15 0-15,-10 23 3 16,-5 16 2-16,-9 5-4 0,-6 24 8 16,-11 9-3-1,2 2 6-15,-3 0-5 0,3-9-5 16,3-11 2-16,8-28-1 15,5-18-1-15,9-24-2 16,-5-19-2-16,9-27 2 16,-1-11 0-16,-9-12-2 15,-4-10 2-15,-12 0 0 16,-3-18-1-16,-7-29 1 16,-9-17 0-16,0-7 3 15,-4-8-1-15,-36 5-1 16,-15-1-1-16,-11 8 0 0,-8 16 1 15,-6 7-1 1,0 18 7-16,10-2-6 0,8 13 6 16,10 2 8-16,21-6 5 15,11 8-16-15,4-2 7 16,16-19-11-16,0-9 3 16,0-15-3-16,16-6-4 15,23 4 2-15,8-3-28 16,8-9 2-16,4-7-25 15,1-2-80-15,-5-4-49 16,-9-2-145-16</inkml:trace>
</inkml:ink>
</file>

<file path=ppt/ink/ink49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7:50.39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0 837 579 0,'0'0'23'16,"0"0"2"-16,0 0 19 15,0 0-38-15,0 0 6 16,0 0 37-16,295-179-15 16,-181 111-8-16,-8-1-11 0,-7 12-3 15,-13-5-9-15,-11 19-3 16,-21 3-1-16,-14 12-5 16,-16 15-14-16,-20 3-34 15,-4 2 39-15,0 5 15 16,-19 0-43-16,-32 3-11 15,-8 0 37-15,4 0 16 16,2 0 1-16,16 0 0 16,12 3 5-16,15 0 14 15,6-3 27-15,4 0-12 16,0 0-18-16,0 0-12 16,10-14-4-16,39-16-5 15,12-6 2-15,10-3 3 0,3 8 3 16,1 5-3-16,-5 6-2 15,-6 19-3-15,-18 1 7 16,-12 0-2-16,-15 21 0 16,-12 29 2-16,-7 15 6 15,0 4 8-15,-31 1 24 16,-8-6-6-16,3-10-9 16,1-11 5-16,15-15-19 15,5-13 14-15,7-10 21 16,0-5 2-16,-5 0-9 15,2 0-25-15,-13-16 1 16,4-20-12-16,-6-11 0 0,-3-15 5 16,7-5-7-1,-2 2 6-15,11 0-7 0,7 4-5 16,6 21 5-16,0 16 0 16,0 10-1-16,0 12-1 15,0-2-7-15,0 4-13 16,0 0-24-16,0 0-43 15,26-8-68-15,22-6 27 16,-3-8-164-16</inkml:trace>
  <inkml:trace contextRef="#ctx0" brushRef="#br0" timeOffset="1852.13">3756-1573 487 0,'0'0'128'0,"0"0"3"16,0 0 2-16,0 0-103 15,0 0-12-15,0 0-2 16,-166 220-16-16,166-154 3 16,0 1-7-16,0-1 1 0,0-8 3 15,16-6 6-15,13-21-6 16,-2-6-12-16,2-10-1 16,-8-15 0-16,3 0-1 15,-9 0 4-15,-1-32 10 16,-12-11 0-16,-2-16 1 15,0-3 1-15,0 2-2 16,-31 2 2-16,0 3 1 16,-4 4-2-16,2 4 0 15,11 7 7-15,6 5-8 16,12 5 0-16,4 2 0 16,0 5-7-16,0 2 5 15,22 10 2-15,15 3-1 0,1 8 0 16,1 0-3-16,-3 0 4 15,-4 0-5-15,0 4 4 16,-6 0 0-16,3-4 1 16,-10 0 0-16,6 0 0 15,-9 0 2-15,-2-4-1 16,-2-28 7-16,-8-10-8 16,-4 0 2-16,0 4-1 15,0-3 0-15,0 4 2 16,-20 6 11-16,0 8 5 15,1 13-7-15,7 10 13 16,2 0-14-16,1 0-2 0,-1 0-5 16,4 29-5-16,-2 22 1 15,3 16 0-15,5 3-3 16,0 4 3-16,0-14 2 16,25-8-2-16,6-1-3 15,6-17 2-15,4-8-1 16,8-17-2-16,6-9-5 15,0 0-7-15,1-5 15 16,-3-35-4-16,2-8 2 16,-14-7 1-16,-11-1-2 15,-9-2 2-15,-17 3 2 16,-4 4-1-16,0 7-2 16,-4 17 6-16,-25 3-1 15,-2 14 18-15,4 6-11 16,-5 4-6-16,0 0-3 0,4 28-1 15,1 18-5-15,12 1 6 16,-1 3 0-16,16-6 0 16,0-1-6-16,0-15 5 15,0-5-2-15,0-12 2 16,0-11-11-16,3 0 4 16,15 0-12-16,-2 0 10 15,5-7 10-15,-2-20 0 16,1-5 1-16,-7 6 2 15,-1 6-6-15,-3 8 6 16,-9 4 1-16,0 7-4 16,1 1-9-16,8 0 7 0,3 0-8 15,12 0 3-15,4 0-5 16,4 9-1-16,2-1-15 16,1-4-17-16,4-4-37 15,2 0 1-15,-2-33-47 16,0-21-21-16,-7-8-54 15</inkml:trace>
  <inkml:trace contextRef="#ctx0" brushRef="#br0" timeOffset="2267.01">4510-1965 532 0,'0'0'37'0,"0"0"43"16,0 0-55-16,0 0-25 15,0 0 0-15,123-204-2 16,-67 166-22-16,6-3-63 16,-3 10-109-16</inkml:trace>
  <inkml:trace contextRef="#ctx0" brushRef="#br0" timeOffset="2087.49">4425-2525 222 0,'0'0'178'0,"0"0"-26"15,0 0-11-15,0 0-54 0,0 0-62 16,0 0-25-16,-56 9-5 15,68 36 0-15,17 10 5 16,1-2 1-16,5 7 6 16,0 1-7-16,1 1 1 15,-1 9 1-15,-1-9-2 16,-4-4-1-16,-4-8 0 16,7-3-27-16,-11-15-76 15,-1-13-77-15,-8-13-162 16</inkml:trace>
  <inkml:trace contextRef="#ctx0" brushRef="#br0" timeOffset="2408.63">5404-2360 465 0,'0'0'93'16,"0"0"-93"-16,0 0-66 15,0 0-241-15</inkml:trace>
  <inkml:trace contextRef="#ctx0" brushRef="#br0" timeOffset="600.4">2926-1013 288 0,'0'0'180'16,"0"0"-38"-16,0 0-57 15,0 0-22-15,0 0 27 16,-85-231-41-16,25 177-35 15,-24 13 15-15,-6 12-2 0,-16 18-8 16,-3 11 7 0,-10 0-3-16,-2 53-13 0,-4 25 1 15,20-3-11-15,27-2 2 16,27-12-1-16,47-10-1 16,4-5-3-16,17 2 2 15,60-8-8-15,18-11 6 16,23-6 1-16,13-10-9 15,-2-2 2-15,2 2 6 16,-2 1-6-16,-7-1 2 16,-19 11-2-16,-18 7-10 15,-25 11 8-15,-21 10-3 16,-19 3 5-16,-20 10 9 16,0 2 1-16,-20-1 0 15,-32-5 2-15,-9-8 2 0,-10-8 11 16,-5-11 9-16,8-14 26 15,3-17-33-15,5-3 24 16,5-10-18-16,4-43-1 16,12-16-8-16,15-9-6 15,18-5-9-15,6-7 0 16,0-4-3-16,35-5 0 16,20 6-14-16,10-1-21 15,6 4-31-15,7-3-41 16,-7-3-78-16,-7 2-239 15</inkml:trace>
  <inkml:trace contextRef="#ctx0" brushRef="#br0" timeOffset="861.7">3248-2659 704 0,'0'0'18'0,"0"0"96"15,0 0-56-15,0 0-49 16,0 0-7-16,-46 207 1 16,56-105 1-16,23 24-3 15,2 17 17-15,-3 10-16 16,3 5 0-16,-5-11 4 16,8-14-6-16,-12-20 0 15,5-12-2-15,-2-26-15 16,-3-15-9-16,10-23-109 0,0-29-43 15,2-8-61-15</inkml:trace>
</inkml:ink>
</file>

<file path=ppt/ink/ink49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6:38.46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6331-2623 334 0,'0'0'201'16,"0"0"-150"-16,0 0 35 16,0 0 4-16,0 0-4 15,0 0-46-15,-132-41 3 16,107 41-3-16,-4 8-15 15,-1 25-6-15,0 23-7 16,-5 18 0-16,1 14-6 0,4 13-3 16,10 2 2-1,12-2-4-15,8-13-1 0,0-13 1 16,0-10 1-16,28-7-1 16,2-10-1-16,5-2 0 15,4-8-3-15,6-6 2 16,2-5 1-16,5-7 3 15,-1-7-2-15,4-7 0 16,4-6-1-16,-4 0-3 16,1-11 1-16,-6-21 4 15,-6-9-2-15,-9-7 0 16,-14 3 2-16,-8 11-2 16,-7 2 0-16,-6 5 0 0,0-1 0 15,-37-3 1 1,-6 3 0-16,-4 12-1 0,-4-2 1 15,10 10-1-15,6 3 1 16,11-5 1-16,18 10-2 16,-3 0 1-16,9 0 0 15,0 0-1-15,0 0 1 16,0 0-4-16,0 0 1 16,0 0-4-16,0 0 5 15,0 0-12-15,0-5-9 16,15-4 17-16,25-4 5 15,4-1 4-15,2 5-4 0,-2-1-6 16,5 6 6 0,-13 4 0-16,2 0-3 0,-12 0 3 15,-1 4-1-15,1 24 1 16,-10 4 0-16,4 9 0 16,-5-4 0-16,-7 11 1 15,-3-3 1-15,-1-2-2 16,-1-2 1-16,1-7-1 15,-4-7 0-15,5-6 0 16,-1-1-1-16,0-6-1 16,-2-5-16-16,2-9-10 15,-4 0-4-15,10 0-14 16,-4 0-37-16,3 0-67 16,7 0-27-16,-6-23-119 0</inkml:trace>
  <inkml:trace contextRef="#ctx0" brushRef="#br0" timeOffset="496.61">7264-1818 435 0,'0'0'112'0,"0"0"-31"0,0 0 37 16,0 0-52-16,0 0-48 15,0 0 0-15,7-36-14 16,-3-3-3-16,-4-5 5 16,0-2-1-16,0-6 4 15,0-5 0-15,0-6-5 16,0-3-4-16,-16 11 0 15,-8 0 5-15,5 12-5 16,-4 20 0-16,4 10 0 16,6 8-1-16,-7 5-7 15,8 0 5-15,6 0-3 0,-3 28 4 16,9 4-5 0,0 0 2-16,0-2-7 0,25-10 9 15,14-3-1-15,-1 1 4 16,10-5-4-16,-2 5 4 15,-2 2-1-15,-4-3 1 16,4 2 0-16,-6 0 0 16,1 3 5-16,-4-4-5 15,-2 2-16-15,2-6-25 16,-5-1-75-16,2-9-27 16,3-4-58-16</inkml:trace>
  <inkml:trace contextRef="#ctx0" brushRef="#br0" timeOffset="1673.02">7924-2323 454 0,'0'0'81'0,"0"0"5"16,0 0 27-16,0 0-66 16,0 0-20-16,0 0 2 15,0 37-6-15,0 4-6 16,0 3-4-16,0-7-9 15,0-5 3-15,16-4-14 16,3-2 6-16,1-6 1 16,0-3 0-16,-5-11 1 15,1-1-1-15,-3-1-21 16,-9-4 2-16,-1 0 7 16,-3 0-2-16,0-9 3 15,0-28 10-15,0-1-9 0,-12-7-4 16,-12 2 10-16,5 7 4 15,-1 8 0-15,8 10-1 16,8-2 1-16,-1 11 0 16,5-3 0-16,0 6-1 15,0-4-1-15,0 3-7 16,0 1 9-16,21 1-2 16,-1 5 9-16,7 0-11 15,-2 0 5-15,-3 0-2 16,3 0 2-16,-1 0-2 15,-5 11 0-15,-3 2 1 0,0-3 9 16,-6-2-9-16,-1-3 2 16,-2-1-7-16,-3-4 11 15,-4 0-6-15,0 0 0 16,0 0 1-16,0 0 4 16,0 0-4-16,5-17 9 15,-5 3-4-15,4 12 0 16,-4 2 15-16,4-3-21 15,2 3 2-15,7-4-8 16,6-2 12-16,4 1-2 16,6-3-4-16,-3-3 3 15,8-6-3-15,-4 2 0 16,-4-12-7-16,8-9 6 16,-8-7-21-16,-1-8-1 15,-5-4-59-15,-6-11 21 0,-9-4-42 16,-5 2 81-16,0-2 0 15,-5 10 22-15,-34 3 4 16,-4 13 50-16,1 6 28 16,7 18 33-16,15 8-7 15,4 12-52-15,11 0 4 16,5 0-16-16,0 0-26 16,0 4-11-16,0 47-2 15,0 23-4-15,12 24-1 16,23 13 2-16,4 18-1 15,10 6 4-15,-2 8 1 0,3-7-2 16,-2-4-1-16,-1-20-2 16,-8-10 0-16,0-20-1 15,-12-20 0-15,-3-12-1 16,-13-9 1-16,-2-21-4 16,-5-10-9-16,-4-2-6 15,0-8-14-15,0 0 2 16,-30-4-33-16,-15-37-12 15,6-21-83-15,0-15 25 16,8-1 23-16,11-1 22 16,8 4 82-16,8 9 7 15,-5-4 45-15,9 3 25 16,-4 5 0-16,4 7-15 0,0-1 5 16,0 11-12-1,0 8 3-15,0 8-29 0,20 1 2 16,5 14-11-16,-6 0-1 15,1 13-7-15,5 1-3 16,-4 0 2-16,7 5 5 16,-1 25 4-16,-3 10-1 15,-4 2 5-15,-8 9-5 16,-8 1 1-16,-4 2-2 16,0-3-10-16,0 0 4 15,-20 1-2-15,-11 3-3 16,-14 0-9-16,0 2-44 15,-14-6-137-15,-12 12-167 0</inkml:trace>
</inkml:ink>
</file>

<file path=ppt/ink/ink49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9:23.24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0 156 609 0,'0'0'1'0,"0"0"-1"0,0 0 4 16,0 0 10-16,0 0 32 15,0 0-27-15,0 0-12 16,0 0-7-16,64 0 0 15,-30 0 6-15,11 0 11 16,8-2 8-16,2-14 41 16,5-6-37-16,-1 4-21 15,9-3 12-15,9-1-7 16,10-1 0-16,13 6-3 16,1 7 1-16,12 0-2 15,6 10-7-15,0 0-1 16,13 0 1-16,8 0 1 0,1 14-3 15,16 0 1 1,-12-5 8-16,-13 1-7 0,-9-7 0 16,-8 3 0-16,-17-2-2 15,4 0 2-15,-12 0 5 16,-8 4-7-16,10-6 0 16,-7 5 4-16,4-2 0 15,1 4-1-15,0 4 3 16,3 0-6-16,1 5 1 15,3 4 3-15,3-5 0 16,5 6-1-16,-5-1-1 16,4-12 0-16,-2 9-1 15,-4-10 2-15,8 4 2 16,-3-3-3-16,12 3 1 16,17-4 8-16,1 6 6 0,27 2-6 15,4 6-5-15,8-2 9 16,-9 1-15-16,-2 0 2 15,7-8 0-15,2 6 5 16,-2-6-5-16,-4 0 5 16,4-5 2-16,-17 4-7 15,-2-9 13-15,2 1-11 16,-1 0-4-16,-1-5 19 16,8 4-18-16,-12-4-1 15,4 3 14-15,-1 1-10 16,-7-2-4-16,14 2 0 15,5-4 0-15,-11 0 3 0,-4 0 0 16,-20 0-2-16,-8 0 3 16,-11-6-2-16,-10 2 0 15,8 1 0-15,-12 3 1 16,8-4-3-16,-6 4 1 16,-1 0-1-16,-2-5 1 15,4 5 0-15,-4 0 1 16,-1 0-2-16,3 0 2 15,-12 0 2-15,0 0-2 16,-7 0-1-16,9 0 1 16,-6 0-1-16,0 0 5 15,1 0-1-15,2 0-4 16,4 0 0-16,-7 0 1 0,5 0 2 16,10 0 5-16,2 0-8 15,8 0 2-15,11 0 7 16,9 0-10-16,2-5 3 15,0 1 2-15,10-9 6 16,-4-1-10-16,6 2-1 16,3-5 9-16,9-5-4 15,-7 3-3-15,1-2-1 16,3 5 0-16,-6-3 0 16,-5 0 4-16,-8 2-4 15,-6-1 1-15,-5-1-2 16,-11-4 1-16,-4 5-2 0,6-2 2 15,-3-4 4 1,-6 3 12-16,-12 8-16 0,-16 3 1 16,-14 6-2-16,-4-3-1 15,-10 7 1-15,-2 0 1 16,0 0 1-16,5 0-2 16,6 0-4-16,10 0 4 15,-1 0 6-15,4 0-6 16,0 0-5-16,-2 0 5 15,8 0 3-15,2 0-3 16,7 0-2-16,0 0 2 16,1 0 0-16,0 0-2 15,-5 0-1-15,-3 0 3 0,3 0 4 16,-2-10-4 0,-7 1 1-16,-6-1-2 0,-9 6 2 15,-8 1-1-15,-8 3 0 16,-9 0 3-16,-10 0-3 15,-7-5 0-15,-3 1 0 16,2 0-1-16,-3 4 1 16,1 0 0-16,0-1 1 15,6 1-1-15,-1 0-1 16,7 0 1-16,-1 0 0 16,9 0-2-16,-3 0 2 15,1 0 3-15,4 0-3 16,-8 0 1-16,1 0 0 15,1 0-1-15,-8 0 0 0,-7 0 0 16,-2 0 1 0,0 0-1-16,-1 0 0 0,-3 0 0 15,5 0 2-15,-5 0-2 16,0 0 0-16,0 0 2 16,0 0-1-16,0 0 0 15,0 0-1-15,0 0 2 16,0 0-4-16,0 0 4 15,0 0-2-15,4 0 0 16,-4 0 1-16,0 0-4 16,0 0 5-16,0 0-3 15,0 0 1-15,0 0 0 16,0 0-2-16,0 0-6 0,0 0-14 16,0 0-19-1,0 0-40-15,0 0-32 0,-31-16-93 16,-18-23-617-16</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37:09.38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-9229 1888 154 0,'0'0'196'0,"0"0"-130"15,0 0 16-15,0 0-7 16,0 0-12-16,0 0-34 16,0-15 3-16,0 10 7 0,0-3-15 15,0-9-7-15,0-10-7 16,5-6-10-16,10 1 2 16,7-1 0-16,10-1 2 15,-5-11-4-15,20 2 0 16,7-6 1-16,6 11 0 15,-1 3-1-15,10 0 0 16,0 8 1-16,10 2 2 16,-5 4-3-16,-5 8 1 15,5 13 0-15,-10 0 0 16,0 0 0-16,-7 0-1 16,0 13 0-16,-8 2 0 0,9 2 0 15,-12 1 0 1,8-1 0-16,-1-2 6 15,-1-1-1-15,11-9 1 0,-5 7-4 16,6-12 3-16,5 0 11 16,-5 0-9-16,-3 0 4 15,2 0-6-15,1 0-1 16,0 0 3-16,0-5-4 16,5-13-3-16,-12 1 10 15,0 1-5-15,-13-4 0 16,-17 4-4-16,15-18 7 15,-10 7 3-15,5-14-1 16,-2 3-1-16,-15 2-5 16,-6 8-3-16,-9 16 1 15,0 2 4-15,-5-2 1 0,0 7 16 16,0-9-10-16,0 6-7 16,0-1-5-16,0-2 0 15,0 11 1-15,-5 0-2 16,0 0 1-16,5 0-1 15,-7 0 0-15,7 0 0 16,0 0-1-16,0 11-8 16,0 20 8-16,0 8 0 15,0 9 1-15,0-5 0 16,12 4 0-16,8-2 0 16,0-13-1-16,2 5 0 15,5-7 0-15,0 3 1 16,10-5 0-16,0 4 0 0,10-11-3 15,5-4 3-15,7-2-1 16,10-10 3-16,5 0-3 16,8-5 1-16,-1 0-1 15,9 0 1-15,-6-16 0 16,5-10 0-16,-10-11 0 16,5 5 2-16,-5 1-2 15,-10-9 0-15,5 8 0 16,-5-5 0-16,-5 4 0 15,0 2 3-15,-2-4-3 16,-3 11-1-16,5-2 1 16,3 8 0-16,-3 14 0 0,0 4 0 15,-9 0 0-15,6 0-2 16,1 0 2-16,-8 17 0 16,5 2 0-16,-7 2 0 15,0 2 2-15,-10 0-2 16,0-4 0-16,-10 3 1 15,5 4-1-15,-20-3 0 16,9 5-1-16,-5 0 1 16,-6 7-1-16,-9-8 0 15,10 5 1-15,0-4 0 16,-5-2 0-16,-11-6 1 16,5-2-2-16,0-1 1 0,0 3-2 15,0 1 2-15,-5 6 0 16,0 10 2-16,5-10-4 15,-5 6 3-15,0-1-1 16,0 4 0-16,0 0 0 16,0-13 0-16,0 1 0 15,0-9 0-15,0-14 0 16,0 4 0-16,0-5 1 16,0 6 2-16,0-6-1 15,0 0 3-15,0 16-5 16,-36 4-14-16,-49 14-81 15,-26-2-79-15,-47-21-544 16</inkml:trace>
</inkml:ink>
</file>

<file path=ppt/ink/ink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8:12.84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0 313 280 0,'0'0'52'0,"0"0"32"15,0 0 16-15,0 0-13 16,0 0-20-16,0 0-15 16,0 0 4-16,260 17 1 15,-167-17-17-15,4 0 4 16,17 0-15-16,5-21-3 15,13-10 2-15,6 8-13 16,7-5-1-16,5-5 8 16,5 6-16-16,9-7 8 0,6 10-12 15,15 4 7-15,2 0-9 16,-5 12 0-16,-1-6 2 16,-6 12-2-16,4-2 0 15,-8 4-2-15,-1 0 2 16,-17 0 1-16,-6 0-1 15,-14 0 1-15,-12 0 0 16,-7 0-1-16,-13 0 0 16,-16 0 1-16,-15 0-2 15,-11 0 2-15,-8 0-1 0,-6 0 1 16,-10 0-1 0,-9 0 0-16,-1 0 0 15,-11-3 2-15,-1 3 0 0,-6-6 7 16,-2 5-5-16,-5 1-3 15,0 0 3-15,0 0-1 16,0-4 2-16,0 4 6 16,0 0-6-16,0 0 5 15,0 0-6-15,0-4 2 16,-5-2-6-16,-37-1-25 16,-32-4-50-16,-40 11-18 15,-56 0-244-15</inkml:trace>
</inkml:ink>
</file>

<file path=ppt/ink/ink50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9:41.70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1281 273 350 0,'0'0'31'0,"0"0"50"16,0 0 8-16,0 0-33 15,0 0-7-15,0 0-15 0,0 0 15 16,0-5 6-16,0 2 2 16,0-2-17-16,0-1 6 15,0 6 0-15,0-4-3 16,0 4-13-16,0-4-12 16,0-5-3-16,0 6-4 15,-2-1 1-15,2-4 2 16,-8 6-6-16,3-5 4 15,2 1-3-15,-5 6-2 16,6-9 5-16,-8 1-4 16,-7 3-2-16,2-9 0 15,-5 6 0-15,-1-3 1 0,0 2-7 16,-3-2 7-16,0 2-5 16,2-3 3-16,0 2-5 15,-5-3 1-15,-4 6-2 16,-2-2 2-16,2 1-2 15,-3 1 5-15,-1 0-4 16,-1-1 0-16,4 3-3 16,-10-5 3-16,5 5 2 15,7 1-1-15,-5 4 2 16,2-4-2-16,-2-1-1 16,0 5 2-16,3 0-2 15,0 0 0-15,5 0 1 16,-1 0 0-16,6 0-1 15,-7 0 4-15,5 0-4 16,2 0 0-16,-3 0 3 0,2 0 5 16,-9 0-6-16,9 9-2 15,6 0 0-15,-2 1-2 16,14-10 4-16,0 5-4 16,-4-1 4-16,2 4-2 15,-6-1 0-15,7 0 0 16,-9 3-2-16,5 0 2 15,-2 3-2-15,-1 5 2 16,3 1-1-16,0-1 0 16,0 6 1-16,1-1-2 0,2 0 2 15,-2 1-2 1,3 17 2-16,-2-9 0 0,3 11 0 16,-6-7 0-16,6 3 0 15,1-8 1-15,4-4-2 16,0-7 0-16,0 3-1 15,0-1 1-15,0 7-1 16,0-5 2-16,0-1 0 16,0 2 2-16,4-5-4 15,8 7 2-15,1 7 0 16,6-3-1-16,-3 2 2 16,9-5-2-16,-7-5 1 15,3 5 0-15,1-1 0 0,2 1 0 16,-5 1 0-1,10-8 0-15,-7 3 0 0,10 0-1 16,-9 3 1 0,12-4 0-16,-2 5 1 0,-2-5-1 15,5-4-1-15,-3 5 0 16,-2-9 1-16,-5-4 0 16,3-2-1-16,-3-2 1 15,-1 5 0-15,-2-10 0 16,-2 2-2-16,4 5 2 15,0-9-2-15,4 4 2 16,-3-4-4-16,0 0 4 16,7 0 6-16,2 0-6 15,-4 0-1-15,-1 0 0 0,6 0 0 16,-4-7 1-16,0-5 0 16,3-3 2-16,0-2-8 15,-5 3 7-15,-1-3-2 16,-3 2 2-16,3 2-3 15,-8-1 1-15,2-1-1 16,-3-9 1-16,2 6 1 16,-2-4 1-16,-4 0 6 15,-1 6-7-15,2-1-5 16,-1-3 5-16,4-7 3 16,-1-1 0-16,-3 0-3 15,-1-5 0-15,1 6 0 16,-5 3 2-16,7-8 1 0,-12 13-3 15,2 6 0 1,0-10 0-16,-1 7 2 0,-1-2-1 16,1 5-1-16,-3-5 1 15,5 1 2-15,-3-7-2 16,-2 5 1-16,-4 0 0 16,0 0-2-16,0 6 4 15,0-5 0-15,0 4-1 16,0 3 0-16,0-5 2 15,0 1 3-15,0-4-5 16,0 5-2-16,0 0 5 16,0 1-4-16,0-2 3 0,0 2-3 15,-9-5 2 1,8 3 1-16,-8 2-5 0,5 2 1 16,-1-2 5-16,-2 9-4 15,6-6-1-15,-14 5 6 16,7-4-5-16,-3-4 0 15,-2 3-2-15,2-8 2 16,-5 14-1-16,6-8-1 16,-3 0 1-16,-3 3 0 15,10 3 3-15,1 6-2 16,1 0 2-16,0-4 0 16,-2-1-3-16,-4 1 1 15,1 0-1-15,2-1 0 16,-6 0 4-16,7 1-3 15,-3-1-1-15,-2 1-1 0,2 0 0 16,2 4 0-16,-2-7 0 16,3 3 3-16,-7 3-2 15,0-3-1-15,-6-4-3 16,0 1 2-16,-5 0 1 16,2-3 0-16,-7 0 1 15,3 6-1-15,-3-5 0 16,6 5 0-16,-1-3 0 15,-3 0 1-15,2 1-1 16,-1-1-1-16,-3 3-1 16,9 1 1-16,5-1 1 15,-1 0 3-15,6 0-3 0,-4 2 0 16,-1-1-2 0,4-1 2-16,0 4 0 0,-6-6 0 15,1 6 3-15,0-5-2 16,2 5-1-16,5-4 0 15,0 4-4-15,-5 0 4 16,1 0-1-16,7 0 2 16,-3 0-1-16,2 0 0 15,-2 0 1-15,-1 0-3 16,0 0 2-16,0 0-1 16,-6 0 1-16,-2 0 3 15,2 0-3-15,-2 0 0 16,-3 0-1-16,7 0-5 0,-7 0 5 15,1 0 1 1,6 0 0-16,-4 0-1 0,-6 0-3 16,3 0 1-1,2 0 0-15,3 0 3 0,-1 0-4 16,5 4 3-16,-2 1-2 16,2-5 3-16,-1 6-1 15,2-2 1-15,-2-1-4 16,2-1 3-16,7-2-4 15,-5 4 0-15,2-4 3 16,0 8-1-16,3-5 1 16,-5 1 0-16,4-1 1 0,0-3 0 15,0 0 1 1,1 0-4-16,1 0 4 0,3 0-3 16,-4 0-2-16,4 0 1 15,-2 0-4-15,2 0 4 16,-4 4-2-16,-6 0 0 15,1-4-4-15,5 0-16 16,-1 2-4-16,4-2-10 16,-3 4-12-16,-1 3-5 15,-6 13-43-15,-4 22-45 16,-10 9-54-16,-9 1-71 16</inkml:trace>
</inkml:ink>
</file>

<file path=ppt/ink/ink50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8:14.55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-6651 1319 449 0,'0'0'31'0,"0"0"33"15,0 0 5-15,0 0 15 16,0 0-25-16,0 0-11 15,-4-105-4-15,4 101-22 16,0 4-10-16,0 0-10 16,4 0 5-16,5 0 5 15,4 0 0-15,-3 0-3 16,1 0 5-16,10 8-4 16,-8 1 4-16,6 9-1 15,1 1 6-15,-4 5-3 0,6-5 5 16,-3 3-4-16,-1 1-6 15,4-9-5-15,-13 3 0 16,1 4-4-16,3 1 4 16,10 1 5-16,-10 9-10 15,9 2 4 1,3 1 3-16,-2 9-7 0,9 2 9 16,-6-5-10-16,-3 1 3 15,9 4 0-15,-9 0-3 16,9 0 1-16,-9 6-1 15,2-11 0-15,0 2 3 16,-11-13-2-16,7-4-1 0,-10 0-1 16,7-6 1-1,-5-7 0-15,-9-5 0 0,5-8 0 16,-9 0 0-16,0 0-2 16,0 0 4-16,4 0-1 15,0 0 9-15,-4 0-1 16,0-31 12-16,0-25 4 15,0-27-23-15,-4-19-2 16,-9-10 4-16,4-17-4 16,1 3 0-16,3 5 0 15,5 6 0-15,0 32-1 16,0 29 0-16,0 15 0 16,0 21 1-16,0 13 0 15,0 1 0-15,0 4-1 16,0 0-1-16,0 0-2 0,0 0-16 15,0 0-2 1,0 0-14-16,0 0-5 0,26 14-1 16,16 8-36-16,9 1-49 15,-6-9-198-15</inkml:trace>
  <inkml:trace contextRef="#ctx0" brushRef="#br0" timeOffset="-707.25">-6515 1135 603 0,'0'0'69'15,"0"0"21"-15,0 0 29 16,0 0-53-16,0 0-12 16,0 0-20-16,-33 0-10 15,33 0-8-15,-4 0-2 16,4 0-9-16,0 35 0 16,0 32-2-16,0 34-2 0,0 15 9 15,0 4-2 1,0-9-6-16,0-5 5 0,0 7-3 15,0-11-4-15,0-9 4 16,0-28-4-16,0-24-4 16,0-18 4-16,0-22 2 15,0-1-2-15,0 0-25 16,0-5-28-16,0-37-39 16,0-20-34-16,-3-7-173 15,-7 0-163-15</inkml:trace>
  <inkml:trace contextRef="#ctx0" brushRef="#br0" timeOffset="680.37">-4957 865 579 0,'0'0'24'0,"0"0"90"15,0 0 16-15,0 0-65 16,0 0-17-16,0 0 12 16,-17-4-25-16,-4 8-20 15,-9 28-9-15,-6 6 2 16,-1 17-8-16,-5 6 9 16,-3 9-7-16,5 3 7 15,-7 2 2-15,2-1 1 16,5 5-2-16,-7-9-2 0,1-6-5 15,11-22 4-15,6-10-2 16,12-13-2-16,-1-11 9 16,14-7-3-16,4-1-1 15,0 0-4-15,0 0 0 16,0 0-4-16,0 0 3 16,0 0-6-16,0 0 3 15,0 0-5-15,0 0 5 16,4 0-10-16,28-5 10 15,19-8 0-15,11-6 0 16,8 9-2-16,5 1 2 16,14 1 4-16,1 8-4 15,4-1 0-15,-1 1 1 0,-6 0-1 16,-3 0 0-16,-4 18 0 16,-12 1 0-16,-4 4 1 15,-9-5-1-15,-11-4 0 16,-2 2 0-16,-15-5 0 15,1 0 0-15,-9 2-4 16,-6-9 4-16,-6-4 0 16,-3 0-5-16,3 0 1 15,-2 0-5-15,-5 0 7 16,0 0-5-16,0 0-9 16,0 0-15-16,0 0-21 0,0 0-40 15,0-13-62 1,0-15-235-16</inkml:trace>
  <inkml:trace contextRef="#ctx0" brushRef="#br0" timeOffset="1889.25">-4110 653 666 0,'0'0'6'0,"0"0"91"16,0 0 13-16,0 0-48 0,0 0 4 15,0 0-28-15,-42-6-12 16,42 6-15-16,0 0-8 16,0 0-1-16,0 10-2 15,0 40 1-15,2 15-1 16,25 10 0-16,-9-1 5 15,0-1-5-15,10-2 2 16,-9-1-1-16,1-7-1 16,0-7 7-16,-2-5-7 15,-8-9 0-15,2-10-4 16,-4-13 4-16,-8-4-1 16,5-10 1-16,-5-1 0 15,0-4-1-15,0 0 1 0,0 0-2 16,0 0-8-16,0-15-9 15,0-29-20-15,0-22-30 16,-13-13 28-16,-3-11 5 16,-8-5-40-16,4 7 39 15,-2 8 24-15,1 14 13 16,-3 15-3-16,6 7 3 16,0 11 5-16,4 15 33 15,1-5 0-15,11 12 18 16,2 11-10-16,-4-7-19 15,4 7 7-15,0 0 13 16,0 0-26-16,0 0-10 16,-5 0-4-16,5 0-6 0,0 0-1 15,0 0-4-15,0 0 0 16,38 11 4-16,-2 19 0 16,9-3 3-16,-3 6-1 15,2-1 0-15,-5 2-1 16,6 3 0-16,-10-6-1 15,3 2 9-15,-11-5-7 16,5-4-2-16,-9 2 1 16,2-4-6-16,-5-6 11 15,-7-2-12-15,-4-10 13 16,-5 0-12-16,1-4 5 16,-5 0 0-16,4 0 1 0,-4 0 0 15,0 0 5 1,0-4 8-16,0-30-9 0,0-19-3 15,0-13 1-15,0-13-1 16,0 10-2-16,0-6-1 16,0 15-2-16,0 0 3 15,4 23 0-15,-4 14 3 16,0 14-4-16,0 9 1 16,0 0-4-16,0 0-2 15,2 0-4-15,17 0 10 16,-2 0-3-16,6 5 1 15,5 8 2-15,-5 5-2 16,6 10 5-16,0-4-3 16,-7 8 0-16,3 1 0 0,1 8 1 15,-3-3 1-15,4 12-1 16,-3-2 6-16,-1 0 4 16,-6 5-6-16,7-12 4 15,-9 5 3-15,1-3-11 16,-1-6 5-16,-2 0 10 15,-1-6-12-15,-2-3 3 16,0-9-5-16,-1-5 8 16,-5 4-6-16,0-12 3 15,-4-3 7-15,2-3-9 16,-2 0 5-16,0 0 6 16,0 0-10-16,0 0 5 15,4 0-6-15,-4 0 3 0,0 0-4 16,0 0-3-1,0 0-1-15,0 0 1 0,0 0-1 16,0 0 0-16,0 0-9 16,0 0-22-16,0 0-26 15,-10-5-61-15,-23-14-49 16,-2 10-227-16</inkml:trace>
  <inkml:trace contextRef="#ctx0" brushRef="#br0" timeOffset="46278.67">-6455 2826 174 0,'0'0'213'0,"0"0"-108"16,0 0 2-16,0 0-10 16,0 0-31-16,0 0 14 15,0 0-42-15,-45-42-2 16,35 35 5-16,-8 4 0 16,2 3-9-16,-10 0-4 15,4 0-24-15,-10 0 12 16,9 0 4-16,-13 0-9 15,4 0 1-15,-9 0-11 16,-2 0 3-16,-5 0-1 0,6 10 3 16,-3 4-5-1,0-9-1-15,-1 7 7 0,1-5 4 16,8-3-9-16,1 0 13 16,4-3-8-16,3-1 4 15,8 0-10-15,-7 0 8 16,13 0-5-16,7 0 4 15,-10 4 8-15,5-4-14 16,6 0 4-16,-2 0-4 16,5 0 2-16,1 0-2 15,-1 0 3-15,4 0-1 16,0 0-4-16,0 0 1 16,0 0-1-16,0 0 0 15,0 0 0-15,0 0 0 0,0 0-2 16,0 0 2-16,0 0-3 15,0 0 3-15,0 0-6 16,0 0 5-16,0 0-23 16,0 0-13-16,0 0-20 15,0 0-9-15,0 4-66 16,7 0-41-16,26 2-23 16,-7-6-115-16</inkml:trace>
  <inkml:trace contextRef="#ctx0" brushRef="#br0" timeOffset="47065.38">-6867 2574 339 0,'0'0'113'16,"0"0"-59"-16,0 0 36 15,0 0-12-15,0 0-29 16,0 0-17-16,0-2 27 16,0 2-27-16,0 0-5 0,0-1-8 15,4 1-6 1,-4 0-12-16,5 0 0 0,2 0-1 15,1 0-4-15,6 0 4 16,4 0 2-16,6 1-2 16,2 11-2-16,-3-1 2 15,13-2 4-15,-13 5-3 16,14 7 2-16,-19-5 1 16,7 12-1-16,0-2-1 15,-6 2 3-15,2 2-5 16,-2-6 3-16,-4 15 6 15,1-3-6-15,-12 7-3 16,2 2 0-16,-6 3 0 0,0 3 2 16,0 0 3-1,0-10 0-15,0-1 12 0,-4-10 8 16,-7-5 5-16,0-4-11 16,1-8-4-16,-3 2 0 15,2-6-8-15,6-4 8 16,0-1-7-16,5 1 8 15,0-5-1-15,0 0 5 16,0 0-5-16,0 0 1 16,0 0-3-16,0-5-1 15,-11-21-10-15,-4-9-1 16,-2-1-1-16,-4-10 1 0,0-10-1 16,-1-3 3-16,-1 5-6 15,0 6 6-15,14 2-3 16,-4 17 2-16,3 6-1 15,5 4 1-15,1 7-2 16,4-1 8-16,0 11-4 16,0 1 0-16,0-3 2 15,0-3-6-15,0 0 2 16,0 7-2-16,0 0 0 16,0 0-12-16,0 0-26 15,-2-13-31-15,-6-11-34 16,-10-22-158-16,-15-16-279 15</inkml:trace>
  <inkml:trace contextRef="#ctx0" brushRef="#br0" timeOffset="45490.48">-5102 2205 292 0,'0'0'89'15,"0"0"2"-15,0 0 12 16,0 0-18-16,0 0-29 16,0 0 20-16,0 0-20 15,0 0-10-15,4 0 1 16,-4 0 7-16,5 0-14 15,-5 0-7-15,4 0-10 16,-4-1-7-16,0-3 11 16,0-4-13-16,0-3-2 15,-4 6-10-15,-9-8 4 16,-6 4 4-16,0 4-4 16,10-4-6-16,-14 5 5 0,9-6 2 15,-4 5 0 1,-4 5-2-16,-2-4-2 0,2 0-2 15,-7-3 7-15,0-2-8 16,1 5-3-16,-9 4 3 16,6 0 9-16,2 0-9 15,-1 0 0-15,5 0 6 16,3 0-6-16,1 0 2 16,-11 0-2-16,13 0 1 15,-13 0 0-15,9 0-1 16,-9 0 0-16,6 0 0 15,-12 0 0-15,8 0 0 16,6 0-1-16,-12 0 1 16,13 0 3-16,-9 0-2 0,13 0-1 15,-3 0 4-15,2 0-3 16,3 0 0-16,-5 4 4 16,2-4-5-16,4 5 2 15,1-1-1-15,2 2-1 16,-3-5 2-16,-4 7 2 15,5-4-7-15,-2 1 3 16,2 5 0-16,2-5 1 16,3 3 1-16,1-7-2 15,9 4 0-15,-8 8 0 16,-1-9 0-16,-1 7 0 16,1-6 3-16,3 3-3 0,2-3-1 15,-5 5-2 1,6-7 3-16,2 3 0 0,-3-2 2 15,-1 6-2-15,1-10-1 16,4 4 0-16,-4 5 0 16,-5-1-1-16,3 8-1 15,0-2 3-15,2 0 0 16,0 4-2-16,-1-5 5 16,5-3-3-16,0-1 0 15,-3-5 0-15,3 2 1 16,0-1-1-16,0 11-1 15,-4 0-1-15,0 6 2 16,4-3 1-16,-2-1-1 0,2 5 0 16,0-4-2-16,0-4 4 15,0 3-3-15,0 4 1 16,0-4-1-16,0 8 1 16,0 0-2-16,0 3 2 15,0-3 0-15,0-6 0 16,0 7 0-16,0 1-1 15,0 0 1-15,0 3-3 16,2-3 2-16,6 1 1 16,-5-11 0-16,6 5 0 15,1-4-2-15,0 3 2 16,-1-1 0-16,0-4 0 16,-4-3 0-16,7-1-1 15,-3 3 1-15,7-2-2 0,-3 3 1 16,0 2 1-16,6-4-1 15,4-2 0-15,-1-3 0 16,1-1 1-16,4 3-2 16,1-5 1-16,-5 6 1 15,3-9-3-15,-4 7 3 16,3-8 0-16,-4-1 2 16,-2 6-2-16,9-2-1 15,-11-2 1-15,2 0-1 16,4-4 0-16,-5 0-5 15,-4 4 2-15,7-4-2 16,-5 1 4-16,1-1-5 16,0 0 7-16,-2 0-6 0,4 0 6 15,-6 0-2-15,6 0 3 16,4 0-6-16,-6 0 10 16,-2 0-6-16,1 0 1 15,4 0-3-15,-7 0 3 16,2 0 0-16,0 0-1 15,6 0 1-15,-4 0-5 16,1 0 5-16,-4-5 4 16,1 1-4-16,2 0 0 15,0 1 0-15,-2-7-1 16,8 9 1-16,-5-4 0 16,0-6 0-16,6 1 1 0,-3 3-2 15,-3 0-5-15,2 3 6 16,2-5 5-16,-9-5-5 15,6 1 0-15,4 3 0 16,-10-3-1-16,6 2 1 16,4-2-1-16,-10-2 1 15,10 2 0-15,-2 0 1 16,-1-5-7-16,-1 8 4 16,-3-3 2-16,-6 2 0 15,4 1 2-15,4-4-2 16,-9 6 7-16,4-10-7 15,-3 4 2-15,9-5-2 16,-11 1 0-16,5-6 0 0,6 7 1 16,-4-2 0-16,-7 4-1 15,1-2 0-15,0-2 0 16,-3 4 1-16,2-3-1 16,0 0 0-16,0-2 0 15,0 1 0-15,0 2-4 16,1-2 4-16,-3 1 4 15,-2 5-1-15,0-8-3 16,1 3 2-16,-2 0-2 16,-3 5 0-16,4-2 0 15,-4 6 3-15,4 0-3 16,-4-10 0-16,0 5 0 16,0 5 4-16,0-6-4 0,0 3 1 15,0 7-1-15,0-5 0 16,0 6 1-16,0-6 0 15,0 3 0-15,0 0 0 16,0-1 1-16,0 3-1 16,0 1 1-16,0-2 0 15,0-3-1-15,0 0 1 16,0-1-1-16,0 2 3 16,0-7-4-16,-8 6 0 15,0 1 2-15,0 1-2 16,6 0 1-16,-2 5 0 15,4-6 1-15,-4 2 2 16,-1 6 0-16,1-4-3 16,0 0 4-16,4-5-1 0,-12 5-4 15,5 4 4-15,-2-10-4 16,0 6 2-16,3 0 0 16,2-1-1-16,-5-5 1 15,1 5-2-15,-7-5 1 16,2 1 3-16,3 4-4 15,-3-5 0-15,4 7 3 16,1-1-1-16,-7-6-1 16,9 6 6-16,-2-1-4 15,-1 1-3-15,-4-2 0 16,0 6 8-16,-3 0-8 16,4-4 2-16,-2 3-2 0,-4-3 2 15,7 4-5-15,-5 0 6 16,3 0-6-16,3 0 7 15,1 0-8-15,-10 0 8 16,0 0-3-16,2-4-1 16,-1 4 0-16,-1 0 0 15,-2 0 0-15,6 0 0 16,-5 0-1-16,2 0 1 16,7 0 1-16,1 0-1 15,1 0-4-15,5 0 4 16,-1 0 4-16,-6 0-4 15,3 0 0-15,4 0 0 16,0 0 0-16,-1 0 0 0,1 0 0 16,3 0 0-16,-12 0-1 15,8 0 1-15,1 0 0 16,4 0 0-16,0 0 1 16,0 0-1-16,-12 0 0 15,9 0 1-15,-5 0-1 16,-1 0 0-16,3 0-5 15,2 0 5-15,-1 0 0 16,1 0 0-16,0 0 0 16,-5 0 0-16,5 0 5 15,-7 0-7-15,7 0 2 16,-6 0 0-16,-2 0-3 0,2 0 8 16,-7 0-7-16,5 0 2 15,-4 0-4-15,2 0 4 16,-8 0 1-16,2 0-1 15,-11 0-23-15,-5 23-52 16,-5 13-27-16,-9 12-35 16,-4 14-91-16,-1-4-191 15</inkml:trace>
  <inkml:trace contextRef="#ctx0" brushRef="#br0" timeOffset="36266.68">-3131 1945 519 0,'0'0'37'0,"0"0"44"15,0 0 49-15,0 0-46 16,0 0-43-16,0 0-11 16,0 0-12-16,-17-52-7 0,17 52-1 15,0 0-9 1,0 0-1-16,0 0 0 0,10 0 0 16,16 6 1-16,10 16 5 15,-8 2-3-15,0 4-3 16,-1 10-3-16,1-7 3 15,-15-3 1-15,-3-5 8 16,-6-3-9-16,1-8 2 16,-5-11 6-16,0-1-3 15,0 0 9-15,0 0-1 16,0 0 1-16,0 0-7 16,0 0 2-16,0 0 0 15,0-9-7-15,-15-19 2 0,-10-3-4 16,12-7-6-1,2 1 3-15,11-1-12 0,0 1 3 16,0 4-12 0,0 6 7-16,4 10 1 0,16 6 16 15,5 3-10-15,1 8 9 16,8 0-8-16,-8 0 9 16,11 0 0-16,-13 8-3 15,8 12 3-15,-9 2 0 16,1 5-2-16,1 5 2 15,-6-4 1-15,-3 0-1 16,-6-5 0-16,-6-9 1 16,7 0 0-16,-11-8 4 15,0-2-2-15,0-4 8 0,0 0 1 16,4 0 11 0,-4 0 5-16,0 0-6 0,0 0-6 15,0 0 1-15,-4-24-17 16,-17-3 0-16,5-6 0 15,3-8 0-15,12 3 0 16,-4-6-3-16,5 1 1 16,0 0 1-16,0 1-1 15,0 6 2-15,15 3 0 16,10 2-4-16,-1 7 1 16,-2 2 2-16,-3 8 1 15,8 4-12-15,-9 5 10 16,11 5 1-16,-2 0-4 15,10 0 4-15,-5 0 0 0,4 18-1 16,-6 10 2-16,-2-5 4 16,-1 11-4-1,-3-3-4-15,-1-4 4 0,-6 6 0 16,-2-5 2-16,-7 1-2 16,4-5 0-16,-5-7 0 15,-2-3 6-15,-1 0-5 16,-4 0-1-16,9-5-4 15,-9-1 4-15,0-2 0 16,1-2 0-16,-1-4-1 16,0 0 1-16,0 0-1 15,0 6-64-15,0 12-15 0,-10 10-94 16,-26-5-309-16</inkml:trace>
  <inkml:trace contextRef="#ctx0" brushRef="#br0" timeOffset="50328.97">-2006 1162 493 0,'0'0'46'0,"0"0"45"16,0 0-5-16,0 0-24 16,0 0 5-16,0 0-34 15,0 0-2-15,-127-55 6 16,97 49-14-16,-9 2 21 16,0-5-14-16,-4 5-14 0,-2 4-3 15,9 0-4-15,-10 0 15 16,-1 0-16-16,-5 0-6 15,1 0 0-15,1 0-2 16,8 0 8-16,2 0-5 16,-5 0-2-16,18 0 5 15,-1 0 3-15,2 0-3 16,7 0 0-16,-1 0 1 16,-5 0-7-16,-4 0 5 15,3 13-4-15,-1-4 0 16,-1 0 1-16,5 1 0 15,6 0-2-15,-12 4-1 16,15 3 1-16,-7-6 1 0,2 2 0 16,9 1 4-16,-8-1-10 15,5 2 10-15,-3 7-8 16,3-9 7-16,-3 3-8 16,2 2 4-16,-7 10 0 15,10-8 0-15,-2 1 5 16,3-2-5-16,1 4 0 15,0-3 0-15,-2 2-2 16,8 1 2-16,-2 2 2 16,1-5 0-16,0 4-2 15,2 4 0-15,2-9-1 16,-4 4 1-16,4 1 0 0,0-1-1 16,0 3 1-16,0 2 1 15,0 1-1-15,0-2 0 16,0-3-2-16,0 4-1 15,6 9 3-15,7-10 0 16,-3 1 0-16,3 4 0 16,-4-8 0-16,1 10 2 15,3-7-5-15,-2-6 3 16,1 2-1-16,1-4 1 16,2 1 0-16,-4 3 0 15,2-10-1-15,-1 10 2 16,1-7 0-16,1-3-1 15,4 10-2-15,5-5 2 16,-6 1 0-16,2-2 0 0,5-2 2 16,-7-2-2-16,-4 2 0 15,-3-15 0 1,2 4-3-16,4 6 2 0,-3-5 1 16,1-1 1-16,7 5-1 15,3 1 0-15,-2-5 0 16,1 7 0-16,0-5 2 15,1 2-2-15,-4-5 0 16,0 0 1-16,8 2-1 16,-1-6-2-16,1 4 1 15,-3-4 2-15,4 0 0 16,-3 0-1-16,3 0 1 16,3 0-1-16,0 0 0 0,-9 0-6 15,9 0 6-15,-13 0 0 16,10 0 0-16,0 0-2 15,-3-10 2-15,3 2 2 16,-8-5-2-16,3 2-2 16,3 2 2-16,-9-5-2 15,8 0 2-15,-2 0-1 16,0-8 2-16,-7 12-1 16,11-4 0-16,-7-6-1 15,-2 7-1-15,4-5 1 16,-5 1 1-16,-4-2 0 15,5 3 0-15,-1-1 0 16,0-2 0-16,3 4 5 16,-1-8-3-16,-6-1-2 15,11 1 0-15,0-4-1 0,-3 10 2 16,1-7-1-16,0 5 0 16,-6-4 0-16,2-1 0 15,4-2 0-15,-9 2 2 16,4-7 0-16,-2 7-2 15,-4 0 2-15,1 1 0 16,-7 4-2-16,-2 2 2 16,-4-3 1-16,4-4 0 15,-4 7-3-15,0-5 3 16,0-1 0-16,0 3 2 0,0-3-5 16,0 5 1-1,0-2 3-15,0 3-3 0,0 3 4 16,-4-2-5-16,-5-1 4 15,4-1-2-15,-8 0 0 16,5 2 1-16,-5 2 2 16,2-3-4-16,1 2 12 15,-4 1-6-15,6 5-1 16,-11-6-1-16,4-2-2 16,-2 3-3-16,0-3 3 15,-4 2-2-15,5 6 0 16,2-1-1-16,-5 0 0 15,9 3 0-15,-6-4 2 16,3 7-3-16,-2-5 1 16,-1-1 0-16,0 1 3 0,-2 4-3 15,0-4 0-15,-9 0 3 16,3 0-1-16,-3 3 0 16,4-3 2-16,1 1-4 15,2 8 5-15,4 0 3 16,-2-7-3-16,8 7-5 15,1 0 4-15,-7 0-2 16,5 0-2-16,1 0 0 16,1 0-1-16,5 0 1 15,-1 0 0-15,1 0 0 16,-1 0-3-16,-2 0 1 16,4 0 0-16,3 0-14 0,0 0-29 15,0 0-37-15,0 0-12 16,0 0-80-16,10 7-51 15,8 10-173-15</inkml:trace>
  <inkml:trace contextRef="#ctx0" brushRef="#br0" timeOffset="33087.94">-6132 2666 346 0,'0'0'61'15,"0"0"41"-15,0 0-28 16,0 0-23-16,0 0-4 16,0 0 4-16,-27-31-21 15,27 31-6-15,0 0 20 16,0-4-23-16,0 4-1 15,0 0-7-15,0 0-4 16,0 0-5-16,0 0-1 16,0 0-3-16,0 0-6 15,8 0 2-15,20 0 4 16,4 4 10-16,4 14-9 16,-5 2 3-16,2 3 4 15,-3 0-4-15,-5-5 0 16,1 9-1-16,3-7-1 15,-3 8 0-15,-3-5 0 0,-4-1 6 16,-10-2-5 0,0-3-3-16,-3-6 0 0,2-7 0 15,-3 0 4-15,-2-4-2 16,-3 0 0-16,0 0 0 16,0 0 9-16,0 0-7 15,0 0 10-15,0 0 7 16,0 0-18-16,0 0 13 15,0-12-3-15,0-17-7 16,0-21-6-16,0 2-2 0,0 2 2 16,0-1-2-1,4 5 2-15,6 7 0 0,9 5 0 16,-2 12-8-16,-4-4 6 16,6 13-4-16,4 0 5 15,-5 3-4-15,11 3-1 16,-12 3 3-16,14 0 2 15,2 0-6-15,-7 0 6 16,12 0-5-16,-12 26 6 16,3-3-3-16,-3 1 2 15,-3-4 1-15,1 2 1 16,-6 1-1-16,-5-9 0 16,6 0-1-16,-6-1 1 15,2 2 0-15,5-2-1 16,0-3 0-16,7 3-25 0,0 6-40 15,1-8-91 1,-9-7-104-16</inkml:trace>
  <inkml:trace contextRef="#ctx0" brushRef="#br0" timeOffset="31278.89">-5640 3274 289 0,'0'0'47'0,"0"0"2"16,0 0 40-16,0 0-25 15,0 0-37-15,0 0 2 16,0 0 9-16,0 0-3 15,0 0 1-15,0 0-6 16,0 0-5-16,0 0 13 16,0 0-18-16,0 0-7 15,0 0 5-15,0 0-2 0,0 0 2 16,-4 2-5-16,2 5 2 16,-7-2 3-16,1-2-14 15,-5 0 7-15,-2-3 13 16,5 0-12-16,-10 0-6 15,5 0 5-15,-2 0-11 16,1 0 8-16,0 0-1 16,1-3-3-16,2-5 1 15,-6-5-3-15,15 0-3 16,-5-1 1-16,5 4 0 16,4 6 1-16,-1-2 2 15,1 2-6-15,0 4 3 16,0-3-5-16,0-4 4 0,0-7-7 15,26 1 5-15,9 4 0 16,1 4-3-16,3 5 2 16,3 0 3-16,-10 0-4 15,4 0-3-15,-1 14 3 16,-6 5 1-16,-3 5 2 16,-1 1 2-16,-3 8 0 15,-14 1 0-15,5 3 0 16,-7 5 3-16,-2 9-3 15,-4 8-2-15,0-8 2 16,0 5 5-16,0-12-5 16,0-3 0-16,-14-5-6 15,5-13 6-15,1-8 7 16,3-8-7-16,1-7 4 0,0 0-3 16,-5 0 13-16,-1 0-5 15,-5 0-8-15,-1 0 5 16,2 0 4-16,1-18-9 15,-3-1 2-15,8 2-1 16,4-2-2-16,0-3 0 16,4 6 0-16,0-2-9 15,0 5 9-15,0 7 0 16,0-6 0-16,0 2-8 16,13 0 5-16,14 3 3 15,8 0-3-15,7-3-1 16,-6 7 2-16,5 3-6 15,6 0-6-15,-8 0-7 0,9 0 11 16,1 0-21-16,-3 0 20 16,-9 0-12-16,3 0 0 15,-5 3-3-15,-6 3-62 16,-10-6 27-16,-3 0-76 16,-8 0-148-16</inkml:trace>
  <inkml:trace contextRef="#ctx0" brushRef="#br0" timeOffset="32307.03">-5740 2894 553 0,'0'0'51'0,"0"0"-21"15,0 0 92-15,0 0-33 16,0 0-48-16,0 0-17 16,-19-28 5-16,19 25-26 15,0 3 9-15,0 0-9 16,0 0-3-16,0 0 0 0,0 0-1 15,0 0-2-15,0 0 2 16,6 0 1-16,3 0-1 16,-5 0-1-16,-4 0 4 15,0 0-3-15,0 0 1 16,0 0-1-16,4 0 1 16,-4 0 0-16,0 0 0 15,0 0 0-15,0 0 1 16,0 0-1-16,0 0 1 15,0 0 0-15,0 0-1 16,0 0 0-16,0 0 0 16,0 0 0-16,0 0 0 15,0 0-1-15,0 0 0 16,5 0 1-16,-1 0-2 0,0 0 2 16,1 0 0-16,-1 0 1 15,-4 0-1-15,9 0 0 16,-5 3-1-16,2 3 5 15,4 3-8-15,-6-3 4 16,1-3-2-16,-1-3 4 16,0 4 2-16,-4-4-3 15,0 0-2-15,0 0 2 16,0 0-1-16,0 0 10 16,0 0 0-16,0 0 3 15,0-22-10-15,0-11-2 16,0-4-1-16,0-13 0 15,0 3-3-15,0 1 2 16,0 5 0-16,0-5 1 0,0 17-2 16,13-4-3-16,2 15 2 15,8-5 1-15,-5 5 1 16,8 12-8-16,7-1 6 16,-3 7 3-16,4 0-3 15,-4 0-4-15,4 0 7 16,-7 3-4-16,5 19 8 15,-4 1-5-15,-1-2 1 16,-5-3-1-16,-5 0 1 0,-4-5-5 16,-1 2 5-1,-3-2 0-15,0 1 6 0,1 0-6 16,-3 0 0-16,-3-1 0 16,5 3 0-16,-3-5 0 15,4 4 0-15,-6-6 1 16,1 6-1-16,-5-1 0 15,4-9 1-15,0-5-1 16,1 9 0-16,-5-9 0 16,0 4 0-16,0-4 0 15,0 0 0-15,0 6 0 16,0-6-5-16,0 0 4 16,0 0-5-16,0 4-47 15,0 1-48-15,-37 3-166 16,-3-8-215-16</inkml:trace>
  <inkml:trace contextRef="#ctx0" brushRef="#br0" timeOffset="-153741.1">-4982 3865 147 0,'0'0'32'0,"0"0"-13"16,0 0 24-16,0 0-14 0,0 0 1 15,0 0 22-15,0 0-16 16,-20 0-2-16,20 0-8 15,0 0-6-15,0 0 0 16,0 0-7-16,0 0-12 16,0 0 10-16,0 0-9 15,0 0 9-15,0 0-3 16,0 0-6-16,0 0-2 16,0 0 0-16,0-9 10 15,0-2-9-15,0-3 0 16,0 12-1-16,0-3 0 15,0-1 0-15,0 6 0 16,0 0 0-16,0 0 1 0,0 0-1 16,0 0 2-1,0 0 2-15,0 0 2 0,0 0 1 16,0 0 12-16,0 0-17 16,0 0 13-16,0 0-10 15,0 0 10-15,0 0-3 16,0 0-3-16,0 0 4 15,0 0-2-15,0 0-6 16,0 0 5-16,0 0-2 16,0 0-5-16,0 0 4 15,0 0-7-15,0 0 1 16,0 0-1-16,0 0 0 0,0 0 0 16,0 0 0-16,0 0 0 15,0 0 0-15,0 0-2 16,0 0-9-16,0 0-9 15,0 0-6-15,0 0 4 16,0 0-8-16,0-4-6 16,0 1-12-16,0-3-23 15,0-2-41-15,0 1-32 16</inkml:trace>
  <inkml:trace contextRef="#ctx0" brushRef="#br0" timeOffset="33905.85">-4095 2516 485 0,'0'0'37'0,"0"0"16"16,0 0 44-16,0 0-31 15,0 0-28-15,0 0-12 16,8-6-8-16,-8 6-7 15,0 23 3-15,0 18 0 16,-10 24-14-16,-7 10 0 16,-6-5 0-16,4-1 0 15,1-4-2-15,-3-5 2 0,5-9 0 16,0-14 11 0,7-3-8-16,3-17 6 0,2-3 0 15,4-9 4-15,0-5 1 16,0 0-3-16,0 0-6 15,0 0 5-15,0 0 6 16,0 0-7-16,0 0-8 16,0 0 8-16,0 0-9 15,9-4-4-15,23-11 2 16,21-8 1-16,4-1 1 16,2 3-6-16,9 7 8 15,-10-2-2-15,-2 5 0 16,-1 5 0-16,-12 2 0 0,-4 4 0 15,-2-3 4 1,-7 3-10-16,3 0 5 0,-11 0 1 16,1 0-1-16,5 0-3 15,-11 0-2-15,-2 0-47 16,-4 0-58-16,-2 0-97 16,-9 0-158-16</inkml:trace>
  <inkml:trace contextRef="#ctx0" brushRef="#br0" timeOffset="35270.51">-2938 2497 166 0,'0'0'121'15,"0"0"-49"-15,0 0 22 16,0 0-39-16,0 0-11 15,0 0-21-15,-59 0-9 16,49 0 21-16,-3 0 1 16,13 0 14-16,0 0-16 15,0 0 17-15,0 0-19 0,-5-5-14 16,5 5-2-16,0-6-3 16,-4 6 5-16,4 0-7 15,0 0-3 1,0 0 11-16,0-4-14 0,0 4 8 15,0-5-11-15,0 5 1 16,0 0-3-16,0 0 0 16,0 0-1-16,0 0 1 15,0 0 0-15,0 0-2 16,0 0 4-16,0 0-2 16,0 0 1-16,0-4 2 15,0 0-1-15,0 4-1 16,0 0-1-16,0 0 7 0,0 0-7 15,0-6 0 1,0 6 0-16,0 0-4 0,0 0 4 16,0 0-2-16,4 0 1 15,5 0 1-15,4 0-1 16,-3 0-3-16,-5 6 4 16,2 7 0-16,-3 2 0 15,0-2 0-15,-4 6 3 16,0-1-3-16,0 7 2 15,0-2 0-15,-15 0-1 16,-9-6 1-16,3-7 6 16,-3-6-1-16,5 0 3 15,-2-4 11-15,-4 0-10 0,3 0-6 16,-1-14 7-16,4-7-12 16,12 1 5-16,-2-6-13 15,9-3 10-15,0 2-4 16,0-7 1-16,0 3 0 15,21 3 0-15,8 5-4 16,-8 3 5-16,13 7-5 16,-4 3 5-16,8 10-7 15,3 0 6-15,-1 0-1 16,1 11-2-16,4 25 2 16,-3 5 2-16,-6 11 0 15,0 7 0-15,-10 3 0 16,-1 6-1-16,-10 6 1 15,-11-4 0-15,-4 5 0 16,0-2 1-16,0-2-1 16,0-3 0-16,-15-21 1 0,2-9-1 15,-10-11 6-15,0-10-6 16,6-6 5-16,-17-3 1 16,-1-8-3-16,-2 0-1 15,0 0 6-15,3-15 3 16,15-6-5-16,-4-6-4 15,9 4 0-15,9-11 0 16,0 6-2-16,5 5 0 16,0-8-3-16,0 10 2 15,10 2 1-15,27-2-1 0,-5 7 2 16,13 1-3 0,10 6 2-16,4 3-2 0,5 4-2 15,-7 0 4-15,-1 0 0 16,-7 0-4-16,-6 0-1 15,-7 0-13-15,-4 4-17 16,-13-1-3-16,-3 4-29 16,-8-7-41-16,-1 0-73 15,-2 0-163-15</inkml:trace>
  <inkml:trace contextRef="#ctx0" brushRef="#br0" timeOffset="-159351.89">-2706 3474 608 0,'0'0'47'0,"0"0"-45"16,0 0 15-16,0 0 46 15,0 0-27-15,0 0-15 16,128-78 11-16,-42 3 10 16,12-17-20-16,12-5-13 15,7-6 8-15,17-17-7 16,20-5-3-16,12-14 0 16,16-9-5-16,1 8-2 0,-10 3 1 15,-14 29-1-15,-27 20 0 16,-27 28-1-16,-39 22 2 15,-26 25-1-15,-25 13 0 16,-15 0-3-16,0 13 3 16,-30 48 0-16,-29 27 1 15,-18 27 0-15,-12 1-1 16,-1 13 1-16,-5-4 3 16,-1 1-4-16,-13-7 0 15,5-6 3-15,3-12-1 16,20-12-4-16,12-18 4 15,18-24-1-15,13-12-1 16,18-16 0-16,18-18 0 0,2-1-1 16,0 0-1-16,0 0-1 15,2 0-4-15,38-20 5 16,24-35 1-16,26-24 1 16,12-25 0-16,5-6 3 15,8-1-2-15,-9 10-2 16,-8 8-1-16,-21 18 2 15,-22 28 0-15,-21 16-14 16,-24 21 0-16,-10 10-4 16,0 5 16-16,-28 55 0 15,-36 30 0-15,-24 19 0 16,-15 12-1-16,-7 0 3 0,-5-2 0 16,2 3 0-16,4-16 0 15,13-15 0-15,24-30 0 16,30-27 0-16,19-21 0 15,18-13 0-15,5 0-3 16,13-36-3-16,48-47-1 16,35-34 4-16,17-27 2 15,6 5 1-15,-1 0-1 16,-8 24 1-16,-16 17 0 16,-20 28-4-16,-23 34-15 15,-24 17-15-15,-22 19 2 16,-5 0 23-16,-12 51 9 15,-40 32 3-15,-26 25 1 16,-17 2 5-16,-2 5 10 16,-2-7-7-16,8-16-2 0,7-14-4 15,24-17-6-15,26-34 2 16,21-13 0-16,5-14 5 16,8 0-7-16,8-36-3 15,45-43-3-15,30-22 3 16,8-15 1-16,9 5-3 15,-5 11-18-15,-14 14-2 16,-11 16-5-16,-15 19 0 16,-22 24 6-16,-21 23-3 15,-12 4 17-15,0 5 10 0,-26 54 26 16,-34 15-10 0,-15 23 0-16,-1 1 7 0,-2-10-15 15,11 5 0-15,3-20 0 16,18-17 1-16,14-20-9 15,19-21 1-15,9-15 0 16,4 0-1-16,0-15-14 16,26-36-6-16,24-13-3 15,10-6-2-15,4 11-33 16,-5 11-50-16,-14-1-103 16</inkml:trace>
  <inkml:trace contextRef="#ctx0" brushRef="#br0" timeOffset="-87234.13">-2006 3234 439 0,'0'0'21'15,"0"0"22"-15,0 0 48 16,0 0-43-16,0 0-35 15,0 0-13-15,20 0 1 16,48-37 0-16,18-9 15 16,19-19 11-16,9 0-15 0,9-14-3 15,-1-2-8-15,-2 4 0 16,-10 2 0 0,-15 8-1-16,-20 20-6 0,-31 19-48 15,-24 23 17-15,-20 5 4 16,-12 18 28-16,-60 57 3 15,-34 36 2-15,-20 11-10 16,-18 7 5-16,0-15-5 16,20-21 2-16,29-28 6 15,36-23 1-15,27-29 2 16,28-13 0-16,4 0-1 16,36-13-13-16,41-46 4 15,19-12 7-15,14-11 1 16,-4 4 1-16,-3 1-4 0,-8 9-5 15,-9 9 6-15,-18 16 2 16,-30 15-2-16,-19 15 1 16,-19 13-4-16,0 0 1 15,-36 50 5-15,-44 20 3 16,-15 28-3-16,-9 3 1 16,0 1-2-16,3-14 1 15,25-19 0-15,20-27 8 16,29-18 2-16,23-24 8 15,4 0-18-15,23-15-5 16,44-32-8-16,20-26 11 16,10-11-4-16,-3 5-3 0,-3 10-4 15,-18 14-7-15,-18 16 15 16,-24 16 5-16,-17 15-5 16,-14 8 5-16,-4 0 9 15,-51 37 1-15,-19 23-9 16,-12 14 3-16,0 1 2 15,7-12 9-15,15-12 24 16,25-20-13-16,11-17 17 16,19-8-2-16,9-6-6 15,0 0-11-15,0 0-21 16,0 0-3-16,0-9 3 16,24-17-3-16,-3-1 3 15,-2 1 4-15,-7 8-1 16,-1 10-6-16,-11 7 1 0,0 1 0 15,0 0-1-15,5 0 0 16,-5 0-1-16,0 0-21 16,0 0-49-16,0 0-29 15,0 1-75-15,0 21 34 16,0-8 19-16</inkml:trace>
  <inkml:trace contextRef="#ctx0" brushRef="#br0" timeOffset="52030.59">-1613 1959 302 0,'0'0'115'16,"0"0"-12"-16,0 0 21 15,0 0-15-15,0 0-23 16,0 0-18-16,-5 0-17 16,5 0 10-16,0 0-21 15,0 0-18-15,0 0 8 16,0 0-13-16,0 0-8 15,0 0-1-15,0 0-8 16,0 1-1-16,0 16-1 16,0 17-5-16,10 10 5 0,17 13 2 15,4 3 1 1,1 6-1-16,-1-1 0 0,4 4 1 16,-6-6-1-16,1 3 0 15,-1-15 1-15,-9-5 0 16,-1-9-1-16,-3-13 0 15,-1-2-2-15,4-2 3 16,-11-7-2-16,10-3 1 16,1-10 0-16,-1 9 0 15,1-5-1-15,6 2 1 0,4 1 0 16,6-7 1 0,4 0 0-16,10 0-1 0,-5 0-1 15,8-17 1-15,-6-7 0 16,4 5-2-16,-5 2-2 15,-9 3-7-15,-6 0 9 16,-9 8-2-16,-8-2-7 16,-7 8 7-16,-2 0-8 15,-4-5 11-15,4 5-8 16,-4 0 9-16,0 0-3 16,0 0 1-16,0 0-7 15,0 0 0-15,0 0-13 16,0 0 13-16,0 0-4 15,-4-4-24-15,-11 0 14 16,2-6 6-16,-6 2 5 0,6-1 12 16,3-2 0-16,-1 2-4 15,1-2 4-15,-1 7 4 16,-2-5 17-16,8 5 13 16,-4-5-22-16,4 9 30 15,3-1-17-15,2 1-13 16,0 0-6-16,0 0-5 15,0 0 8-15,0 0-9 16,0-4 2-16,0 4-3 16,0 0 1-16,0 0-2 15,0-4-2-15,0 4 1 16,0-4 1-16,11 4-2 0,4 0 7 16,8-1-4-16,-6 1 1 15,6 0 0-15,1 0 0 16,-11 0 0-16,1 0 0 15,2 0-2-15,0 0-1 16,-1 0-2-16,1 9 2 16,-3 5 1-16,-3 10 1 15,0-6 0-15,-1 15 1 16,-9-2-4-16,0 6 4 16,0 10 0-16,0-9 0 15,0 3 0-15,0-14 0 16,-9-3-6-16,5-10 7 15,-7-1-2-15,10-3 2 16,-3-1 0-16,4-4 6 16,-5-1-4-16,1 1 5 0,4-5 0 15,-4 0-4-15,4 0 4 16,0 0-3-16,0 0 1 16,-3 0 12-16,-2 0-8 15,1 0 0-15,-2 0-9 16,-7-5 2-16,9 0 4 15,-3-8-7-15,2-2 5 16,-4 2 3-16,7-10 0 16,-7 5-3-16,3-8 2 15,-3 5-2-15,1 1 6 0,3-1-7 16,1 2 5 0,-8 4-2-16,9 2-7 0,-1-2 11 15,0 3-3-15,-2 2 6 16,6 4 0-16,-9-8-4 15,9 14 2-15,-4-4-3 16,4 4 2-16,0 0-4 16,0 0 0-16,0 0-5 15,0 0 1-15,0 0 0 16,0-4-3-16,0 4 0 16,0 0-6-16,0 0 6 15,0 0 0-15,0 0 4 16,0 0-9-16,0 0 5 15,0 0-3-15,0 0 3 16,0 0-16-16,0 0 9 0,0 0-13 16,0 0-15-16,0 0-17 15,-4 0-7-15,4 0-14 16,-5 0-93-16,-8 0-137 16,-1 0-148-16</inkml:trace>
  <inkml:trace contextRef="#ctx0" brushRef="#br0" timeOffset="-97597.94">-1360 3401 188 0,'102'-10'11'0,"-102"16"-11"15,0-6 1-15,0 0-2 0,0-11 1 16,0-16-7-16,14-5-55 16</inkml:trace>
  <inkml:trace contextRef="#ctx0" brushRef="#br0" timeOffset="-97757.02">-1360 3401 195 0,'0'0'0'0,"0"0"-10"16,0 0 10-16,0 0-9 16,0 0-12-16</inkml:trace>
  <inkml:trace contextRef="#ctx0" brushRef="#br0" timeOffset="-96950.23">-1158 3210 34 0,'0'0'48'16,"0"0"-48"-16,0 0 0 15,0 0-45-15</inkml:trace>
  <inkml:trace contextRef="#ctx0" brushRef="#br0" timeOffset="-84683.22">-1158 2622 41 0,'0'0'106'15,"0"0"-79"-15,0 0-22 0,0 0-5 16,0 0-1-1</inkml:trace>
  <inkml:trace contextRef="#ctx0" brushRef="#br0" timeOffset="-25678.61">1006 799 580 0,'0'0'14'15,"0"0"128"-15,0 0-35 16,0 0-52-16,0 0-20 16,0 0-10-16,-37 0-22 0,37 0 0 15,0 17-1-15,0 10-2 16,0 27 0-16,0 17 0 16,0 17 11-16,1 9-7 15,22 4 7-15,-1 8 2 16,1-4-2-16,-3-3-6 15,1-4 1-15,-11-6 5 16,2-4-11-16,-1-10 1 16,-7-7-1-16,-4-15 2 15,0-17 0-15,0-5 2 16,0-17 3-16,0-10-7 16,0 1 0-16,0-8 7 15,0 0-3-15,0 0 6 16,0 0 10-16,0 0-2 0,0 0-6 15,0 0-1-15,0 0-8 16,-4-22-6-16,-19 2 2 16,4-4-34-16,2-7-10 15,-7-3-9-15,1 4 21 16,1-9 14-16,-2 12 0 16,-5 0 11-16,3 4 2 15,5 10 6-15,7-2 0 16,5 11 13-16,9 4 21 15,0 0-6-15,0 0-10 0,0 0-14 16,0 0-4 0,0 0-1-16,0 0 1 0,9 23-4 15,30 8 4-15,3 2 1 16,10 9 6-16,-2 0-7 16,-2 4 1-16,4-5 0 15,-10-1-1-15,3-5-5 16,-10-12 5-16,-2-4 0 15,-11-14 0-15,-8 3 6 16,-1-8-6-16,-10 0-1 16,2 0 1-16,6-8 11 15,-7-35 11-15,11-17-4 16,2-24-3-16,1-4-10 16,1-5-3-16,-14 16 0 15,9 16 2-15,-7 23-4 0,1 24 0 16,-8 7 3-16,0 7 0 15,0 0-3-15,0 0-2 16,0 0-1-16,0 0 1 16,0 0 2-16,0 4 0 15,0 13 1-15,0 17 3 16,-20 10 1-16,-15 13 2 16,-4-2-5-16,-10 6 0 15,7-11-2-15,-2-9 2 16,9-7-1-16,11-19 1 15,5-2 2-15,12-10-3 16,2-3 1-16,5 0 2 16,0 0-4-16,0 0 0 0,0 0 0 15,0 0-1-15,0 0 1 16,0 0-3-16,0 0-4 16,0 0-24-16,0 0-28 15,0 0-41-15,25 0-30 16,5 0-54-16,-1-7-122 15</inkml:trace>
  <inkml:trace contextRef="#ctx0" brushRef="#br0" timeOffset="-26692.82">1164 578 161 0,'0'0'307'16,"0"0"-172"-16,0 0-34 15,0 0-42-15,0 0-14 16,0 0-31-16,-8 69-2 15,8-9 16-15,-3 25 10 16,-2 12-17-16,5 10-4 16,0 12-4-16,0-3-2 15,0-4-10-15,8-14 0 16,16-3-1-16,0-1 14 16,-4-1-9-16,0-10-5 15,-1 6 14-15,-3-6-6 16,-2-8-3-16,1-12 0 0,-9-17-3 15,-2-22 0-15,-1-10-1 16,-3-9-1-16,0-5 1 16,0 0 7-16,0 0-5 15,0 0 0-15,0 0-3 16,0 0 3-16,0 0-8 16,-32-15-54-16,-7-21 0 15,-7 2-36-15,-5-5-10 16,-4 9-13-16,5-11 47 15,1 17 58-15,14-4 13 16,2 9 16-16,18 12 36 0,15 1 16 16,-7 6 6-1,7 0-47-15,0 0-13 0,0 0-10 16,0 0-3-16,0 10 9 16,7 21 25-16,17 3-5 15,6 16 0-15,3-2-12 16,-2 3-11-16,5 4 15 15,-5 1-16-15,2-6 3 16,-7 1-4-16,-1-9-1 16,-6-13-4-16,-4-3 1 15,-4-16 1-15,-7-6-2 16,2-4 0-16,-6 0 1 16,0 0 21-16,4 0 24 15,-4 0-12-15,0 0 1 16,0-41-3-16,0-25-21 0,0-21-10 15,0-6-2-15,0-8 2 16,0 7-1-16,0 12 1 16,0-2-1-16,6 13-2 15,10 2 2-15,3 1-1 16,-6 10-1-16,1 4-1 16,-8-2 1-16,1 11-5 15,-2 1-3-15,-5 3-4 16,0-1-2-16,0 2-13 15,0 3-6-15,0 3 12 16,0 11-3-16,0 1 15 16,0 9-6-16,0-2 13 0,-5 6 4 15,1-1 1-15,1 9-1 16,3-3 1-16,0 4 3 16,0 0 6-16,0 0-8 15,0 0 8-15,0-4-3 16,0 4-3-16,0 0 13 15,0-4-11-15,0 4 0 16,0 0 15-16,0 0-13 16,-4 0-8-16,4 0 6 15,0 0-6-15,-2 0-3 16,2 0 0-16,0 0-13 16,0 0-12-16,0 0 0 15,0 0-26-15,0 12-100 0,-19 12-93 16</inkml:trace>
</inkml:ink>
</file>

<file path=ppt/ink/ink50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2:36.02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2004 558 494 0,'0'0'4'15,"0"0"3"-15,0 0 33 16,0 0 0-16,0 0 2 16,0 0 23-16,0 0-32 15,-77-162-10-15,54 138 10 16,4-2-1-16,-2-1-12 15,-8 6 17-15,2-2-28 16,1 5 8-16,-11 2 7 16,6-1-7-16,-15-2-2 0,-1 11-9 15,1-2-1-15,2 10 6 16,8 0 0-16,4 0-1 16,-5 0-9-16,6 0 8 15,-7 0-5-15,-4 0-3 16,3 23 4-16,-7 8-2 15,1 8-3-15,4 6 0 16,3-3 2-16,-8 9-1 16,3 9-1-16,6 2 1 15,1 3 3-15,3-6-3 16,7-9 0-16,-3 6 1 16,7 2 0-16,0-6-2 15,-1 1 0-15,4-6 0 0,2 8 0 16,-7 8 3-16,5 3-1 15,-2-1-2-15,-3-4 1 16,1 3-1-16,2 2 3 16,-4 1-2-16,3 8 1 15,0-1 6-15,2 0-8 16,-6 7 0-16,-3 2 1 16,-2 0-1-16,5-4 4 15,-3-10-4-15,3-2 1 16,-3-1-3-16,3-4 5 15,-3-7-1-15,3 6-2 16,4-2 0-16,-1 1 0 0,0-8 1 16,10 3-1-16,-15-4 0 15,18 1 3-15,-3-7-3 16,0 15-3-16,-6 7 3 16,9 3 2-16,-3-7-2 15,9-4 1-15,-5-11-1 16,4-1 1-16,-3 7-1 15,3 4-2-15,1 10 2 16,4 6 0-16,-12 1 2 16,8-2-2-16,4-13 1 15,0 11 0-15,0-2-1 16,0-3-2-16,0 15 1 16,0-6 1-16,0 0 3 15,0 8-2-15,0-10-1 16,0-8-1-16,0 9 1 0,0 8 0 15,0 8 1-15,0 0-1 16,0 0 3-16,0 3-7 16,4 5 8-16,8-10-4 15,-12 5 0-15,13-2 0 16,5 8 0-16,-1-8 1 16,12-2 0-16,-3-5-1 15,-1-16 1-15,1-2-1 16,-3-6 1-16,5-9-1 15,-2 4 0-15,-2 2 0 0,2-10 2 16,-4 7-2 0,3-13 3-16,-3 2-2 0,-4 2 0 15,10-4 0-15,-11 6-1 16,7-4-1-16,3-6 1 16,-1 9 1-16,3-8 0 15,-3 2 1-15,-4 3-2 16,3-11 1-16,-8 5-1 15,6-5 0-15,5 0 0 16,-2 0-1-16,3-2 1 16,2 1 0-16,-2-11 0 15,5 4 0-15,0-4 0 16,9 1-1-16,-1 1 1 16,9 1 0-16,4-4 1 15,-3-6 1-15,5 1-2 0,1-4-1 16,6 4 1-16,0-10 5 15,-5 1-5-15,5-5 1 16,0 0-2-16,0 0 3 16,-5 0-2-16,-4 0 0 15,5-9 1-15,-8-22 0 16,7 1-1-16,2-6 1 16,-1-3 0-16,-1-11-1 15,-5 5 1-15,1-3-1 16,-9-9 7-16,-1 9-7 15,5-13 2-15,-4 5 1 16,5-10-3-16,-6 3 3 0,0-6-7 16,-10-6 9-16,2 10-5 15,-3 5 0-15,-8 0 1 16,-9 9 1-16,4-11 0 16,-4 7 2-16,-8-8 0 15,4 7-4-15,-3-15 5 16,-1 2-3-16,1-14-1 15,-6-10 4-15,0 6-2 16,1-2-3-16,-1 5 5 16,-4 5-2-16,0 6 0 15,0 0-2-15,0 12 4 16,0-5-1-16,0-4-1 16,0 6-1-16,-4-14 4 15,-9 3-6-15,3-9 0 0,-3 2 0 16,2-1 0-16,3-1 5 15,-1 6-4-15,0-7 1 16,-5 3-2-16,9 3 2 16,0 5-2-16,0-6 0 15,-3 1-1-15,8-2 1 16,-9 0 4-16,0 6-1 16,5-7 1-16,-9-1-3 15,13 0-1-15,-7 2 2 16,-2 13 0-16,4 3 0 15,3 1 4-15,-3-5-5 0,-1-10 4 16,-7-3-4 0,5 0-1-16,-1 4 2 0,-6 6-2 15,7 6 1-15,-2 4-1 16,1 3 0-16,0 2 4 16,0-8 1-16,-5-6-5 15,5-10-2-15,3-3 2 16,2-3 1-16,-5 11-1 15,1 0 0-15,-1 16 1 16,-10-2 0-16,9 15 1 16,1-8 0-16,-4 5 3 15,0-5-2-15,-7-7-3 16,4 2 1-16,-3-4 0 16,2 4-1-16,-7-2 6 15,6 11-6-15,5 3 0 0,-6 3 3 16,4 9-3-16,2 3 1 15,4 7-2-15,-4 2 2 16,5 5-1-16,-2 2 0 16,4 6 1-16,1-6-1 15,-3 7 1-15,-1-3-1 16,0-6 0-16,1-1-1 16,-1-6 1-16,-3-3 0 15,1 2 1-15,0 4-1 16,-2 3 0-16,0-3 0 15,5 6 2-15,-7-2-3 16,2 3 5-16,-1-3-8 16,9 6 6-16,-12-9-2 0,2 9 0 15,1-3 1-15,5-6-1 16,-8 9 4-16,2-6-8 16,5 4 4-16,-3 2 0 15,-4-6 4-15,-1 7-4 16,2-2 1-16,-1 1 0 15,-5-4-1-15,-1 7 0 16,0-3 1-16,1-5 0 16,-7 5 0-16,3-6-1 15,-3 14 0-15,3-5-2 16,0 5 2-16,-8 1-2 16,-8 4 1-16,7 0-1 15,-11 0 2-15,-3 0-6 16,12 19 1-16,-5 18-54 0,-4 27-33 15,7 29-39-15,-21 5-167 16,-30-7-288-16</inkml:trace>
</inkml:ink>
</file>

<file path=ppt/ink/ink50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2:40.82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0 171 492 0,'0'0'15'16,"0"0"2"-16,0 0 24 15,0 0 26-15,0 0-12 16,0 0-32-16,0 0-21 16,71 0 0-16,-13 0-1 15,38 0 9-15,10-11 15 16,21-5 19-16,-1 3-17 15,18 2-12-15,5 4 3 0,-1 3 2 16,2-2-3-16,-5 6-5 16,3 0-4-16,-12 0-4 15,-7 0-4-15,2-9 0 16,-21-4 3-16,-8-2 5 16,-26-3-4-16,-15 4-1 15,-13-2 4-15,-12 10-2 16,-5-1-5-16,-15 3 0 15,-2 4 1-15,-5-3-1 16,-5 3 0-16,-4 0-1 16,0 0 1-16,0 0 0 15,0 0-34-15,8 0-92 16,-8 32-27-16,0 14-191 16</inkml:trace>
</inkml:ink>
</file>

<file path=ppt/ink/ink50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8:09.16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14000-101 184 0,'0'0'188'0,"0"0"-84"15,0 0-18-15,0 0-19 16,0 0-4-16,0 0-21 16,0 0 113-16,0 0-101 15,-32 0-49-15,32 0-4 16,0 0 0-16,-7 0 2 16,7 0-3-16,0 9-1 15,0-8 0-15,0-1 1 0,0 5-2 16,0 1 2-16,44-5 0 15,15-1 3-15,22 0-2 16,15 0 0-16,27 0 12 16,14-7-3-16,3-14 2 15,5-4-3-15,-7-8 2 16,-7 0-8-16,7 11-2 16,4 1-1-16,-6 7 4 15,2 0-3-15,-16 3-1 16,-24 7 1-16,-9-2-1 15,-25 5 1-15,-21-3-1 16,-10 4 0-16,-18 0 2 0,-8 0-2 16,2 0 4-16,-5 0 4 15,1 0 15-15,-4 0-4 16,-1 0 11-16,6-4-10 16,-2 4-6-16,1 0-10 15,-1 0 5-15,-3 0-5 16,-1 0-4-16,0 0-1 15,5 0-2-15,-5 0-31 16,0 0-52-16,0 0-116 16,0 0-368-16</inkml:trace>
  <inkml:trace contextRef="#ctx0" brushRef="#br0" timeOffset="-104792.82">14915-1560 740 0,'0'0'18'15,"0"0"21"-15,0 0 16 16,0 0-5-16,0 0-19 16,0 0 4-16,0 0-7 15,-236-33-8-15,177 33-7 16,-10 0 8-16,-10 0-11 15,-7 13-6-15,-14 21 2 16,9 2-2-16,1 7-4 16,1 1 6-16,8-4-6 15,5 0 1-15,8-5-1 0,13-4 1 16,4 3-1-16,11-2 0 16,-10 0-1-16,7 5 2 15,4-5-2-15,1 0 2 16,5 9-2-16,-2-1 1 15,13-1-1-15,-2-2 1 16,-1 10 0-16,5 7 3 16,-4 1-3-16,4 3-1 15,6 2 1-15,9-9 0 0,5 3 0 16,0-6-6 0,0-11 9-16,0 8-8 0,32-5 0 15,13-5 5-15,15 7 1 16,12-14-1-16,11-8 0 15,7-12 2-15,1-8-2 16,-1 0 0-16,-2 0 0 16,-6-8 0-16,3-18 6 15,4-14-4-15,1-2-2 16,10-3 4-16,6 5-3 16,2 1 3-16,1 1-4 15,-3 1 0-15,-1 3-2 16,-5-3 2-16,-5 2 0 15,-9 7 2-15,-8-6-2 16,-15 11 0-16,-11 3-3 0,-10 5 4 16,-13 2-2-16,-7 1 1 15,-2 4 0-15,-3 1 0 16,-6 4 3-16,-3-1-7 16,-8-4 9-16,8-8-4 15,3-3 2-15,-2-13-3 16,0-5 3-16,-8-4 1 15,-1 1 2-15,0 1 9 16,0 0-10-16,0 7 5 16,0-4 0-16,0 9-2 15,0 3 0-15,-6-6 9 16,-7 5-10-16,-14-4 4 0,-1 1 4 16,-4-3 0-16,2 4-14 15,-10-9 10-15,-3 1-4 16,-17 1-3-16,1 0-3 15,-5 0 3-15,-8 7-1 16,-4 1-3-16,5 8 0 16,-3 5 0-16,3 2 2 15,-3 8-2-15,7-1-2 16,8 4 0-16,11 0-2 16,9 0-25-16,7 0-14 15,4 0-32-15,-14 10-59 16,-21 29-66-16,-27 9-325 0</inkml:trace>
</inkml:ink>
</file>

<file path=ppt/ink/ink50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9:43.28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11643 4125 558 0,'0'0'14'0,"0"0"32"16,0 0 72-16,0 0-20 15,0 0-43-15,0 0-17 16,0 0-2-16,-11 0-5 15,11 0-7-15,0 0-1 16,0 0-13-16,0 0 0 0,0 0-2 16,0 0 4-16,0 0-7 15,0 0-5-15,0 0-1 16,0 0-1-16,0 28-2 16,0 25 4-16,7 8 0 15,6 5 1-15,1 0 4 16,4-2-5-16,0 1 0 15,-9-1 0-15,1-5 0 16,8-12 2-16,-7-1-5 16,-2-7 6-16,-2-12-5 0,2-6 4 15,-5-5-2 1,0-2 0-16,1-10 0 0,-5-4 1 16,1 0-1-16,-1 0-1 15,0 0 1-15,0 0 6 16,4 0-6-16,-1 0 0 15,6 0-2-15,5 0 2 16,10 0 0-16,-3 0 8 16,5-15-8-16,3 2 3 15,2-5-2-15,-1 2 1 16,-1-4 0-16,-5 1-3 16,-2 3 6-16,-3 3-10 15,-6 0 3-15,7-5-15 16,-4-1-12-16,-1-9-9 15,3 1-36-15,-9-7-15 0,-9-2-67 16,0 4-57-16</inkml:trace>
  <inkml:trace contextRef="#ctx0" brushRef="#br0" timeOffset="40767.89">11366 5929 503 0,'0'0'0'0,"0"0"2"16,0 0 6-16,0 0-2 16,0 0 27-16,0 0-13 15,0 0-20-15,0 0 0 16,-50-18 0-16,104-10 0 15,24-15 0-15,9-9 0 16,10-6 0-16,10-3 1 16,5-14-1-16,7-3 2 15,4 4 3-15,-8 0-2 16,4 5-1-16,-18 8-2 0,2 11 1 16,-15 2-1-16,-25 17 0 15,-8 11-1-15,-27 11 1 16,-12 5 0-16,-12 4 1 15,-4 0 5-15,0 0-8 16,-13 37 2-16,-53 29 0 16,-40 27-9-16,-15 13-24 15,-17 0-4-15,-6 0 17 16,2 0 17-16,12-8 3 16,14-20 0-16,22-13 1 15,22-28 6-15,26-17 6 16,18-13-2-16,24-7 9 0,4 0-14 15,0 0-6-15,15 0-5 16,37-27 5-16,23-14 0 16,7-16 3-16,8-1 4 15,-8-7-6-15,1 3 9 16,-13 9-7-16,-2 5 4 16,-7 8-3-16,-3 10-4 15,-8 7 0-15,-9 5 1 16,-9 12-1-16,-13 2 4 15,-15 4-11-15,-4 0 7 16,0 0 0-16,-6 10-1 16,-53 41 2-16,-26 20 0 15,-20 15-1-15,-9-7-3 0,10-5 1 16,13-27 1-16,27-15 1 16,24-14 1-16,20-17 15 15,15 3-5-15,5-4-11 16,0 0 0-16,0 0-2 15,16-4-7-15,29-19 0 16,14-5-3-16,5-6-15 16,-5 9-46-16,-4-5-17 15,-6 9-65-15</inkml:trace>
  <inkml:trace contextRef="#ctx0" brushRef="#br0" timeOffset="67400.42">11501 5743 636 0,'0'0'0'0,"0"0"-2"16,0 0 0-16,0 0 2 16,0 0 17-16,0 0-10 15,0 0 3-15,124-105 32 16,-37 26-10-16,-2 4-11 16,5-8-2-16,5-2 9 15,-6 7-27-15,7 10 0 0,-6 2 5 16,-7 14-6-16,-1 1 1 15,-22 16-4-15,-11 6 3 16,-15 20 0-16,-14 5 2 16,-19 4-2-16,-1 0-2 15,0 0-1-15,-10 42 2 16,-54 22-8-16,-21 37-52 16,-17 2 27-16,-5 7 13 15,-8-9 16-15,7-15 4 16,0-9 1-16,18-25 0 15,19-12 3-15,16-16 33 0,23-5-13 16,13-19-3 0,15 0 10-16,4 0-20 0,0 0-10 15,28-32-6-15,40-19 4 16,17-15-7-16,12-17 9 16,-5 0 0-16,2-5 2 15,6 0-3-15,2 6 1 16,-8 12-2-16,-4 15 2 15,-15 11 0-15,-21 9-2 16,-18 16 2-16,-17 19 0 16,-14 0-1-16,-5 0 1 15,0 19 4-15,-41 45-4 16,-42 19 0-16,-12 25-1 16,-16-2 6-16,4-5-5 15,5-13 4-15,21-27-1 16,22-20 8-16,22-19 3 0,20-17 2 15,17-5-13-15,0 0 0 16,0 0-3-16,49-37 0 16,20-21-2-16,7-8 5 15,-2 3-10-15,-3 5 7 16,-5 3 0-16,-7 12 6 16,-14 12-6-16,-10 12-5 15,-15 10 5-15,-10 5-1 16,-5 4 5-16,-5 0-5 15,0 0 4-15,0 0 5 16,0 0 1-16,0 0-5 16,0 0 5-16,0 4-8 0,0 11 9 15,-6 2-2-15,-7-3 7 16,9-4-10-16,-4-7 5 16,4-3-4-16,4 0-6 15,0 0 0-15,0 0-5 16,0 0 2-16,0 0 2 15,0 0-12-15,0 0-12 16,0 0-4-16,12 15 21 16,-4-9-49-16,2-3-34 15,-1-3-57-15,-9 0-156 16</inkml:trace>
  <inkml:trace contextRef="#ctx0" brushRef="#br0" timeOffset="613.48">11361 3616 561 0,'0'0'26'16,"0"0"76"-16,0 0 18 15,0 0-59-15,0 0-30 16,0 0-12-16,-8-4-9 16,8 4-9-16,0 0 0 15,0 0-1-15,0 0 0 16,0 11 1-16,0 10-2 16,4-1 2-16,9-1-1 15,10-7 0-15,-10 0-2 16,2-8 2-16,8 6 5 0,-6-5-4 15,2-5-1 1,7 0 2-16,3 0-2 0,-3 0 3 16,1-19 2-16,-14-6 7 15,2-13 10-15,-7-2 13 16,-8-3-1-16,0 1-16 16,0 2 5-16,0 12-11 15,-18-6 0-15,-8 17-7 16,-3-2 8-16,3 10-4 15,1-1 2-15,5 7-4 16,5 3-7-16,-2 0 5 16,17 0 8-16,0 0-5 0,0 0-6 15,0 0-2 1,0 0-4-16,-4 0 1 0,-8 13 2 16,8 10-8-16,-3-1 6 15,7 8-4-15,-5 1-11 16,5 10 0-16,0 12-14 15,0 5-33-15,0 7-100 16,5-14-142-16</inkml:trace>
  <inkml:trace contextRef="#ctx0" brushRef="#br0" timeOffset="21306.57">12163 3067 203 0,'0'0'109'0,"0"0"-47"0,0 0 17 15,0 0-12 1,0 0-19-16,0 0 2 0,0 0-1 16,0 0-1-16,-73-125-24 15,53 111-7-15,-5 4 24 16,11-4-4-16,-11 2-35 15,1 7 18-15,0-5-12 16,-8 1 8-16,9 9-8 16,-13 0-6-16,8-4 9 15,-9 4-1-15,-8 0-6 16,4 0 2-16,-8 0-1 16,-6 0 5-16,0 0 3 15,-5 0-12-15,6 0 10 0,4 4-8 16,3 0 0-16,-2 11-1 15,8-10 4-15,1 3-2 16,8 3 8-16,0 0-11 16,4 2 8-16,1 3-6 15,3 8-3-15,3-2 1 16,0 1-3-16,-3 5 4 16,-1 4-3-16,3 6 2 15,-1 3 0-15,3 14-1 16,-5-2-1-16,11-2 1 15,-4-3 0-15,-1-1-1 16,5 4 1-16,5 0 0 16,0-5 0-16,1 5 0 15,-1-3 2-15,3-1-3 16,6 3 3-16,0 1-3 0,0-1 4 16,0 5 1-16,0-8-3 15,0 0-1-15,0-6 1 16,0 6-1-16,0-2 0 15,0-1 0-15,6 2 0 16,7-1 0-16,-4-8 0 16,4 1 0-16,1-7 0 15,1 3 1-15,-2-6-4 16,0 4 2-16,-3-5 1 16,10 0 0-16,-4-3 1 15,3 9-1-15,6-2 1 0,-5-1-1 16,3-4-1-16,-5 1 1 15,14-1 0-15,-9 4 0 16,9-7 2-16,0 6-3 16,4-6 2-16,8 0-1 15,-2 5 0-15,13-4 0 16,-4 2 0-16,1-11 0 16,-1 4 0-16,-4-2 0 15,-2-6 2-15,-8-4-3 16,-1-5 2-16,7-2-1 15,-3 0 0-15,0 0 3 16,1 0-8-16,-1 0 10 16,11 0-4-16,-12-6 0 0,1-8-1 15,4-3 0-15,0-6 0 16,-6-1 2-16,8 5 0 16,-14-3-2-16,0 2 0 15,4 3 0-15,5-6 4 16,-5-5-4-16,5-5 4 15,-6-4-3-15,-1-1 6 16,3 3-6-16,-10-2 1 16,-1-1-1-16,2-1 9 15,-11-6-9-15,2 4 1 16,0-10 8-16,-10-5-5 16,-5 1 7-16,5-11 5 15,-4-7-3-15,4 5-6 16,-4 0-2-16,-1-1-3 0,-1 6 9 15,-3 12-6-15,0-2-5 16,0 8 6-16,0 7 10 16,0-9-12-16,0 2 0 15,-12-5 0-15,-2-1 0 16,-4 7 4-16,-9-10-3 16,4 3-2-16,-9 0 0 15,5 0 1-15,-4 5-1 16,-6 0-2-16,10 9 3 15,-7 3-2-15,8 2 3 16,-3 1-3-16,-1 7 2 16,-4 2-4-16,0-2 0 15,-3 8 7-15,5-4-7 0,-10-3 0 16,6 8-1-16,-3-4 0 16,0 10 3-16,-5 0-3 15,8-4 0-15,13 11 0 16,-9-2 1-16,13 0-1 15,-9 4-1-15,14 0-2 16,5 0 3-16,5 0 0 16,4 0-4-16,0 0-14 15,0 0-48-15,0 0-30 16,27 0-36-16,52 0 17 16,19-42-116-16,17-29-71 15</inkml:trace>
</inkml:ink>
</file>

<file path=ppt/ink/ink50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07.22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148 0 336 0,'0'0'123'0,"0"0"-100"16,0 0 71-16,0 0 18 15,0 0-36-15,0 0-19 16,0 0-19-16,0 0-9 15,0 0-8-15,0 0-9 16,0 0-2-16,0 0-10 16,0 0-3-16,18 15-3 15,24 14 5-15,17 2 1 0,10 3 1 16,12-6-1-16,13-5 14 16,12-10-3-16,9-1-6 15,12-6 4-15,5 0-7 16,-4-2 9-16,4 6-4 15,-13-2-4-15,-2 1 4 16,-4 5-7-16,-2-1 1 16,-1 1-1-16,-7 2 1 15,-2-7 0-15,-6 3-1 16,2-5-2-16,-12-4 2 16,5-3 1-16,-1 0 1 15,-4 0-2-15,3 0 1 16,7 0-1-16,4-3 0 15,2-8 7-15,5 3-7 16,-7-1 0-16,-11-1 0 0,-11 4-1 16,-4 2 1-16,-9 1 0 15,-1 3 0-15,-3 0-1 16,-5-6 1-16,-3 5 1 16,-10 1-1-16,5 0-1 15,-11 0 1-15,13 0 0 16,2 0-3-16,4 0-1 15,0-4 8-15,-14 4-7 16,4 0 6-16,-3-4-4 16,-3 4 5-16,8-4-3 15,-16-1-1-15,6-1-4 16,5-1 4-16,-12 1-1 0,4 2 2 16,0 0-2-16,-5-3 2 15,2 4-1-15,-12 3 0 16,4 0 0-16,-10 0 3 15,0 0-2-15,-3 0-1 16,-1 0 0-16,-2 0-4 16,9 0 4-16,-7 10-1 15,0 4 2-15,5 8-1 16,2 1 4-16,4 13-3 16,6 3 6-16,-7 6-1 15,13-3 4-15,-13 15-2 16,9 6-3-16,-11 3 4 0,-2 3 2 15,0 14 1 1,-10 1-12-16,2 21 16 0,-3 3-4 16,-4 8 1-16,0 5-6 15,0-6 8-15,0 5-10 16,0-2 6-16,0 5-8 16,0 8 5-16,-16-1-6 15,14 0 2-15,-7-9-4 16,5-12 4-16,2-12-1 15,2-17 4-15,0 14 3 16,0-3-9-16,0-3 11 16,0 5 4-16,0 9-11 15,0 0 1-15,6 9-2 0,-2 4 0 16,-4 2 1 0,0 16-3-16,0-7 3 0,0-5-5 15,0 4 0-15,0-19 6 16,0 1-5-16,0-19 0 15,0-5 1-15,5-4-2 16,-5-10 0-16,2-8 3 16,3 4-3-16,2-5 0 15,-3-4 2-15,-4-11-2 16,5 1 0-16,-5-2 0 16,0-9 0-16,4-6-1 15,-4 12 2-15,5-12-1 16,-5 3 0-16,0-1 0 15,4-4-3-15,0 1 7 0,1 2-4 16,-1 6 0-16,0-3 0 16,-4 3 0-16,2-4 0 15,-2-4-1-15,3-9 1 16,1 5 1-16,-4 0-1 16,4-1 0-16,-4 3 0 15,5-5 0-15,2-10 0 16,-7-2 0-16,0-2-3 15,0-3 3-15,0 0 3 16,0-4-3-16,0 0 0 16,0 0-1-16,0 0 1 15,0 6 0-15,0-3 6 16,0-3-5-16,0 4-2 16,0-4 3-16,0 0 2 15,0 0 0-15,0 7-2 0,0 1 6 16,0 1 1-16,-12 1 1 15,-14 9-8-15,-7-6 3 16,-6 5-3-16,-12 2-1 16,0-2-1-16,-8 1 2 15,-1-1 4-15,-2-1-5 16,-6 2 0-16,10-4-1 16,-13-6 1-16,8 5 5 15,-5-9-2-15,3 4 0 16,-6 1 4-16,-3-6-6 0,-8-4 0 15,-7 0 1 1,0 0 1-16,-5 0-3 0,2 0 1 16,1 0 0-16,-6 0 1 15,11 0 1-15,-4 0-3 16,6 0 0-16,-6 0 4 16,5 0-5-16,5 0 2 15,3 0-2-15,4 0 0 16,5 0-6-16,-4 0 6 15,4 0 0-15,-1 0-1 16,-3 1 1-16,4 11 4 16,-5 2-3-16,-1-4-1 15,5 4-1-15,2-5 1 16,2-1 1-16,-4-2-1 16,6 4 1-16,-6-3-1 0,6-3 1 15,3 7 2-15,1-2-2 16,2-5-1-16,-2 11 0 15,3-11 0-15,1-3-1 16,5-1-1-16,0 4 2 16,10-4 6-16,-2 0-6 15,1 0 2-15,5 0 0 16,-2 0-2-16,3 0 3 16,6 0-3-16,3 0 1 15,-6 0 2-15,9 0-3 16,-3 0 0-16,1 0 0 15,3 0 0-15,1 0 0 0,-4 0 0 16,-5 0 0-16,6 0-1 16,-8 0-1-16,1 5 2 15,3-1-1-15,-2 1 1 16,9 4 0-16,-5-5-1 16,1 7 1-16,4-7 0 15,3 0 0-15,5 1 0 16,-1 1 0-16,4-6 0 15,-4 0-1-15,6 4 1 16,-1-4 0-16,5 0 0 16,4 0 0-16,0 0 1 15,0 0-1-15,0 0 0 16,0 0 0-16,-5 0 1 0,1 0-1 16,-10 0 0-1,-1 5 0-15,2-1-1 0,0 0 1 16,-2 2 0-16,1-6-1 15,5 4 1-15,0 0 1 16,1-3-1-16,8 3-2 16,0-4 1-16,-5 0 0 15,5 0 1-15,0 0 0 16,0 0-2-16,0 0 2 16,0 0-4-16,0 0 1 15,0 0 3-15,0 0-2 16,0 0 1-16,0 0 0 0,0 0 1 15,0 0-1 1,0 0-2-16,0-4 4 0,0-1-1 16,0-9 0-16,0-18 2 15,0-6-1-15,0-17-1 16,-8 4 0-16,3-1 0 16,-11 3 0-16,16 8-7 15,-8-7-4-15,3-3 2 16,5-6 2-16,0 6 2 15,0-3 1-15,-4 6 0 16,4-3-5-16,0-4 6 16,-4-4-7-16,4-7 9 15,-5 1-1-15,1-4 2 0,4-1-1 16,-4 2 1 0,4-2-4-16,-9-5 3 0,0 2-4 15,-1-1 4 1,10-5 1-16,0 0 0 0,0-6-1 15,0-11 0-15,-1-13 1 16,-4-14 0-16,5 4 0 16,-8 5 1-16,3 20 1 15,1 19-2-15,0 5 1 16,4 4 1-16,-5-2-1 16,1 3-2-16,-1 1 0 15,5-7 1-15,0 2 1 16,0-2 0-16,0 4-2 15,0 1-3-15,0 10 4 0,0-9 4 16,0-9-4 0,0 5 0-16,0-6 0 0,0 15 0 15,0 9 0-15,0 2-3 16,0-4 7-16,0-3-5 16,0 2 3-16,0 3-2 15,0 0 1-15,0-1 1 16,-4 2-2-16,-5-3-1 15,4-16 1-15,5 3 0 16,-5-1-3-16,4-2 3 16,1 4 0-16,0 8-1 15,0-3 1-15,0 14 0 16,0 9-1-16,0 0 3 16,0 5-2-16,0 0 0 15,0 4-1-15,0-2 1 0,-5-5 2 16,5-13-2-16,-4-11 0 15,4 0-2-15,0-3 0 16,0 16 2-16,0 5 4 16,0-1-4-16,0 6-3 15,0 8 2-15,0-1 2 16,0 16 2-16,0-5-2 16,0-3-2-16,0 4 1 15,-4-1 0-15,-1-7 0 16,1-3 3-16,-9-13-3 0,0 0 0 15,1-10 0-15,-5 14-1 16,8 1 1 0,1 11 0-16,-1 7 1 0,9-1-2 15,-5 6 2-15,5-3-2 16,0-2 1-16,0 0 0 16,-4-13-2-16,4 1 2 15,0-7 3-15,0-9-3 16,0 0-1-16,0 15 0 15,0 3 0-15,0 13 1 16,0 10-1-16,0-3-1 16,0 6 4-16,0-1-3 15,0-2 2-15,0 0-2 16,0-8 0-16,0 3 1 16,0-3 0-16,0 5 0 0,0 0 1 15,4 4-2 1,-4 0 2-16,5 4-3 0,-5 0 1 15,0 0-1-15,0 0 0 16,0 0 2-16,0 0-4 16,0 0 3-16,0 0-1 15,0 0-5-15,0 0-52 16,9 0-37-16,27 19-22 16,4 22-18-16,-11 6-256 15</inkml:trace>
</inkml:ink>
</file>

<file path=ppt/ink/ink50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30.51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11093-1008 264 0,'0'0'37'16,"0"0"-26"0,0 0 32-16,0 0 32 0,0 0-10 15,0 0-12-15,0-55-31 16,0 50 4-16,0 5-12 16,5 0 4-16,-5-1-7 15,0 1 1-15,0-8 0 16,0-7-9-16,0-2-2 15,4-17-1-15,-4-1 2 16,0-9-2-16,0-7 0 16,0-3-3-16,0-10 3 15,0-2 6-15,-28-4-6 0,-8 5-5 16,6 8 5-16,-1 6 7 16,-4 6-7-16,-2 0 1 15,2 9-1-15,3 3 0 16,4 5 0-16,-5 3 0 15,3 3 0-15,-8 0 0 16,3-8 0-16,-1 3-1 16,4 4 1-16,-10 2 0 15,6 1 1-15,-5 0 3 16,-4 1-3-16,2 4-1 16,-1-2 0-16,2 4 2 15,-3 0 0-15,4 5-2 16,-8 1 2-16,1 1-1 0,9-6-1 15,-12 6 5 1,5-4 3-16,-5 3-2 0,-1-7-2 16,-8 9-4-16,-3-7 12 15,-1-1-7-15,-4-1-1 16,8 5-2-16,-17-1-1 16,2 6 4-16,-5-4-5 15,-3 8 0-15,-2 0-1 16,-2 0-1-16,0 0 2 15,-15 18 5-15,8 0-1 16,-8 4-5-16,-1-1 1 16,-3 6 0-16,2-3 0 0,8 3 1 15,6 0-1 1,2 0 1-16,7-3 3 0,-9 10-1 16,-2-2-1-16,5 0 6 15,-8-2-6-15,18-8 27 16,-2 4-23-16,2 5-5 15,1 0 2-15,12 0-1 16,4-6 10-16,14 1-11 16,4 2 0-16,7-9 1 15,6 5 1-15,3-1-1 16,8-6-1-16,-5 7-1 16,0 3 1-16,1 3-1 15,-2-2 2-15,6 2-2 16,-8-3 0-16,6 3 0 15,2 5 2-15,-8 3 1 0,10-5-3 16,0 1 0-16,6 0 1 16,-3 0-1-16,4 7 1 15,-5-7-2-15,1 7 2 16,7 0-1-16,-7 0 0 16,9 2 0-16,-9 2 1 15,7-3-1-15,-3 0 0 16,9-1 3-16,0 3 0 15,0 1-2-15,0 7 0 16,0-5 4-16,0-4-1 0,0 0-4 16,0 0 1-1,0-1 2-15,4 6-3 0,7 0 1 16,2-1 1-16,-5-2 1 16,3-2 2-16,6-2-5 15,-3 7 0-15,0-2 0 16,3 9 2-16,0 6 3 15,-1 3-4-15,6 7-1 16,-5-2 3-16,8-4-1 16,-3-1-2-16,0 0 0 15,2-2 2-15,-2-11 1 16,1 4-2-16,5-8 0 16,-1-1-1-16,1 2 1 15,2-8-1-15,-6-8 0 16,3-1 0-16,-5 3 4 15,0-15-4-15,2 6 1 16,0-2-2-16,3-6 4 0,5 1-3 16,9 1 0-16,-1-2 1 15,11 10-1-15,13-9 0 16,3-2 1-16,7 2 0 16,4-9-1-16,-6 1 0 15,5-6 3-15,-4 0-3 16,5-4 0-16,-2 0 0 15,3 0 0-15,-2 0 0 16,2 0 0-16,5 0 0 16,4-12 1-16,-7-3 0 0,1-6-1 15,0-3 0-15,-3-6 2 16,-2 3-1-16,-1 0-1 16,-2-1 0-16,-3 5 2 15,8-1-2-15,-1 7 1 16,-10-6 1-16,9-2-2 15,-13 2 1-15,4-4-1 16,2 3 0-16,-4 0 0 16,7-6 4-16,-3 2-4 15,1-6 0-15,-2-2 0 16,5 1 0-16,-6-5 1 16,9 3-1-16,-8-1 1 15,9-6-4-15,-3-4 3 16,4-2 0-16,3-5 3 15,-14 8-1-15,6 2-2 16,-2 5 0-16,-7-1 0 16,-6 8-9-16,-1 2 9 0,-11-4-2 15,-2 4 0-15,4 0-2 16,-3 2 3-16,-2-5 0 16,2 3-1-16,-4 4 0 15,-10-2 2-15,0 2-7 16,-9 0 6-16,-2-6 1 15,-1-12 0-15,3 0 6 16,-7-8-12-16,0-3 12 16,-3 1-13-16,-3-2 7 15,-2 2 0-15,0 4 1 0,-3 3 0 16,-5 4-1-16,0 2 0 16,0-1 2-16,-9 11 2 15,-8-3-4-15,-7-5 2 16,1-1 1-16,1 0 0 15,-2 0 0-15,-5 3-2 16,1-5 5-16,-1 8-6 16,-1-6 2-16,1 5-2 15,3-1 10-15,1 6-8 16,0-6 6-16,2 8-1 16,-2-1-3-16,4-2 3 15,-5 3 4-15,-2-2-9 16,9 1 4-16,-8 2-1 0,3-8 0 15,3 9 10-15,-8 3-7 16,4-2 4-16,6 1 0 16,-8 7-5-16,3-1-4 15,0 6 4-15,2-3-2 16,4 3 1-16,1 3-3 16,3-7 2-16,-1 8-2 15,2-5 7-15,-4 6-2 16,2-4-3-16,9 5-1 15,-5 4 1-15,6-1 4 16,-3 0-7-16,-3 0 1 16,7 2 3-16,-5 2-1 0,9-4 0 15,0 4-1 1,0-3-3-16,0 3 5 0,0 0-4 16,-7-4-2-16,7 4 3 15,0 0 1-15,0 0 5 16,0 0-8-16,0 0 4 15,0 0 6-15,0 0-11 16,0 0 6-16,0 0-5 16,0 0 0-16,0 0-1 15,0 0 0-15,0 0 0 16,0 0 1-16,0 0-1 16,0 0-1-16,0 0 1 15,-4 0 0-15,4 0-11 16,-5 0-34-16,3 0-36 15,-16 11-92-15,-28 29-267 0</inkml:trace>
  <inkml:trace contextRef="#ctx0" brushRef="#br0" timeOffset="-8076.17">8506 878 413 0,'0'0'48'0,"0"0"-13"0,0 0 23 15,0 0 18-15,0 0-18 16,0 0-15-16,0 0-3 15,-156 59-5-15,156-59-15 16,-4 4-9-16,4-4 4 16,0 0-5-16,0 6 2 15,0-6 2-15,0 1 3 16,0-1-3-16,0 0-2 16,0 0-6-16,0 0-3 15,0 0-3-15,13 0-3 16,42 0-2-16,31-7 5 0,34-28 9 15,30-20-4-15,27-25 8 16,20-21 1-16,23-15-4 16,9-15 2-16,5-13-5 15,-6-2-3-15,-11 6 0 16,-11 10 1-16,-19 25-5 16,-24 15 9-16,-22 26-9 15,-27 5 0-15,-20 6 1 16,-28 16 2-16,-21 5 3 15,-21 21 4-15,-11 3 6 16,-8 8 10-16,-5 0 8 16,0-4-5-16,0 4-9 15,0 0-1-15,0-4-4 16,0 4-8-16,0 0-1 0,0 0-1 16,1 0-5-16,2-3 0 15,-3 3 3-15,0-4-3 16,0 4 0-16,0 0 1 15,0 0-2-15,0 0 2 16,0 0-1-16,0 0 9 16,0 0-9-16,0 0 1 15,0 0 3-15,0 0-3 16,0 0 4-16,0 0-2 16,0 0-1-16,0 0-2 15,0 0 1-15,0 0-1 16,0 0 0-16,0 0 1 15,0 0-1-15,0 0 0 0,0 0 0 16,0 0-1-16,0 0 1 16,0 0 0-16,0 0-6 15,0 0 5-15,0 0 1 16,0 0 4-16,0 0-4 16,0 0 0-16,0 0-4 15,0 0 4-15,0 0-5 16,0 0-23-16,0 0-13 15,0 0 0-15,0 0-10 16,0 0 5-16,0 0-14 16,-4 11 5-16,-19 12-71 15,-5 11-93-15,-13 1-123 0</inkml:trace>
</inkml:ink>
</file>

<file path=ppt/ink/ink50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32.88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0 314 480 0,'0'0'61'0,"0"0"5"15,0 0-2-15,0 0 7 16,0 0-49-16,0 0-13 16,-13 0-4-16,21 0-6 0,47 0 2 15,18 0 0-15,20-11 4 16,20 1 9-16,25-4 12 16,15-3-3-16,10-1-5 15,7 2 0-15,8 3-12 16,-7 3 1-16,12 5-4 15,0 1-1-15,13 0-2 16,8-6 5-16,17-2-3 16,18 3-2-16,16-7 2 15,9-2-2-15,-4-5 0 16,-14 10-2-16,-25-6 4 16,-30 5-5-16,-19 0 5 15,-30 5-2-15,-29-4 0 16,-26 3 1-16,-25-1-1 15,-14 11 0-15,-25 0 0 16,-10 0-1-16,-8 0 1 0,-5 0 1 16,0 0-1-16,0 0 1 15,0 0-1-15,0 0 8 16,0 0 3-16,0 0-2 16,4 0 1-16,-4 0-8 15,0 0-1-15,-13 0-2 16,-51 11-66-16,-42 30-139 15,-39 20-223-15</inkml:trace>
</inkml:ink>
</file>

<file path=ppt/ink/ink50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33.52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0 342 474 0,'0'0'48'0,"0"0"27"0,0 0 7 16,0 0 6-16,0 0-44 15,0 0-42-15,-17 0-2 16,81 0-2-16,30-5 2 15,34-14 0-15,10 2 9 16,38 3 4-16,20-2-1 16,19 7 2-16,21-4 9 15,2 4-19-15,-1 5-1 0,4-6 6 16,5-4-9-16,5 1 1 16,22-2 1-16,10-4-1 15,-5-3 3-15,-23 0-4 16,-33-13 0-16,-43 8 0 15,-34 4 1-15,-44 2-1 16,-32 10 3-16,-39 5 2 16,-20 6 1-16,-6 0 15 15,-4 0 20-15,0 0-7 16,0 0-4-16,0 0-10 16,0 0-17-16,0 0 3 15,0 0-6-15,0 0-3 16,-27 0-50-16,-28 14-31 15,-31 13-111-15,-24 15-129 0</inkml:trace>
</inkml:ink>
</file>

<file path=ppt/ink/ink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6:04.01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-1000 1370 143 0,'0'0'16'16,"0"0"85"-16,0 0-46 16,0 0-47-16,0 0 67 15,0 0-18-15,-85-166-29 16,77 138 10-16,6 7 7 15,-2-6-24-15,0 1 0 16,-2 1-16-16,4-2 38 16,-2 4-11-16,0-3-9 15,4 5-20-15,-5-3 12 0,-2 0-5 16,3 0 12-16,4-5-15 16,0-2-2-16,0 2-5 15,0-10-1-15,0 0 1 16,0 3 3-16,16 1-1 15,-6-5-4-15,10 13 5 16,-4 0-2-16,3-3-1 16,1 2 1-16,1 2 2 15,2 0-3-15,4 8 1 16,1-3-1-16,8 1 1 16,-1 2-2-16,-5 5 2 15,4 2-6-15,1 3 10 0,-9-1-5 16,7-1 0-1,2 1 0-15,1-2 0 0,-1 8 0 16,0-2 0-16,0 1 1 16,1 3-1-16,-2 1 0 15,0 0 1-15,0 0-1 16,3 0 0-16,1 0 0 16,-2 10 0-16,1 0 0 15,-10 3 2-15,-2 5-2 16,-3-5 2-16,2 1 1 15,-3 3-3-15,6 3 0 16,-11 8 1-16,5-5 0 16,0 12-1-16,-2-4 2 0,6 1 1 15,-5 6-3 1,3-11 0-16,-2 5 0 0,-5 0 0 16,-2-7 1-16,2 8 2 15,-7-9-2-15,-2-4-2 16,-3 8 2-16,5-8 2 15,-9 11-3-15,1-7 0 16,4 5-3-16,-5 2 3 16,0-3 0-16,0 4 4 15,0 5-4-15,0-4 0 16,0 6-4-16,0-5 2 16,0-2 2-16,0-9-7 15,-10-3 6-15,-5 8 1 16,5-2-1-16,-6 3 1 0,-3-5 0 15,3 4-1 1,-8 3 1-16,5-8 0 0,-6 5 1 16,3 0-1-16,-2-2 1 15,-1-3 0-15,3 2 2 16,-5-1-2-16,-1-7 8 16,1 2-3-16,-10-1 0 15,7-3 0-15,-5 4-5 16,-4-6 7-16,-6-3 8 15,-2-1-6-15,8 6-4 16,4-12 4-16,3-3 18 16,10 4-5-16,-2-4-7 0,5 0-2 15,3 0-10-15,3 0 5 16,-3 0 1-16,1 0-3 16,4 0 5-16,-5 0-8 15,1 0 4 1,-5 0-2-16,0-7 1 0,1-8 1 15,-1 6-6-15,4-5 4 16,-3 5 3-16,6-6-7 16,1 7 8-16,-2-7-8 15,-1 2 1-15,5 2-3 16,-6 2 3-16,7-5-2 16,-1 1 1-16,-2-1-1 15,4 6 2-15,-4-4-3 0,8 0 1 16,-1 3-1-16,1 2 0 15,4-1 0-15,0 4 2 16,0-1 0-16,-1 1-2 16,1-6 0-16,0 0 1 15,0-3-1-15,0 4-2 16,0 0 2-16,0-2 0 16,0 3 2-16,0-6-3 15,0 14 2-15,0-9-2 16,0 9 2-16,0-4-2 15,0 4 2-15,0 0-1 16,0 0 1-16,0 0-1 16,0 0-1-16,0 0 1 0,0 0 2 15,0 0-2-15,0 0-2 16,0 0 0-16,0 0 2 16,0 0-2-16,0 0-15 15,0 0-10-15,0 0-20 16,0 0-14-16,21 17 12 15,0 2-89-15,-7-5-148 16</inkml:trace>
</inkml:ink>
</file>

<file path=ppt/ink/ink5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34.99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0 392 389 0,'0'0'100'0,"0"0"-64"15,0 0 26-15,0 0-26 0,0 0-18 16,0 0 4-16,0 0-18 16,0 0 0-16,0 0 6 15,0 0-10-15,0 0 5 16,33 0-5-16,26 6 16 15,10-1-4-15,12 3-3 16,13-8 5-16,21 0-3 16,17 0 3-16,17 0 4 15,12-12-6-15,9-8-8 16,1 12-4-16,-1-2-1 16,-4 5 1-16,4 5 1 15,0-4 4-15,-3 4-5 16,-6-4-1-16,-8-3 1 0,8 0 2 15,2-6 4-15,7-2-6 16,-4-9 0-16,0 1 2 16,-12-5-2-16,-17 5 1 15,-6 0 0-15,-8 3 0 16,-13 3 6-16,-14-3-5 16,-9 6-2-16,-10 2-1 15,-9 3 1-15,-13-1 1 16,1-3 7-16,-13 3-5 15,3-3 4-15,-17 8-2 16,6-1 2-16,-7 1-7 16,-1 5 4-16,-3-4 0 15,3 0-3-15,-14 0-1 0,6-1 0 16,4 5 1-16,-5-6-1 16,-1 6 10-16,0 0-1 15,-1-3 6-15,-2 3 1 16,-1-6 0-16,-13 6-1 15,4 0-2-15,0 0-1 16,1 0 10-16,-5 0-7 16,0 0-1-16,0 0-6 15,0 0-2-15,0 0-2 16,0 0 5-16,0 0-4 16,0 0-5-16,-9 0 0 15,-46 28-21-15,-39 28-121 16,-43 19-202-16</inkml:trace>
</inkml:ink>
</file>

<file path=ppt/ink/ink5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6:29.43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-1117 531 192 0,'0'0'39'15,"0"0"-15"-15,0 0 33 16,0 0 6-16,0 0-2 16,0 0-6-16,0 0-10 15,0 0-13-15,0 0 2 16,0 0 14-16,0 0-9 15,0 0-5-15,0 0-3 16,0 0-14-16,0 0 14 16,0 0-19-16,0 0-2 15,0 0 2-15,0 0-1 16,0 0-7-16,0 0-4 0,0 0-5 16,0 0 5-1,0 0 5-15,0 0-5 0,0 0-3 16,0 0 1-16,0 0 1 15,0 16-4-15,0 6 5 16,0 5 0-16,4 0 0 16,9 7 2-16,3 2-6 15,3 2 11-15,1-6-7 16,5 1 1-16,-3 1 9 16,1 1-7-16,0-3 7 15,5-8-6-15,-1 0 1 16,-9-7-4-16,3 1 8 15,-2-4-6-15,6 2 2 16,0-3-2-16,-7-3 0 16,10 3 0-16,-5 1-3 0,5-9 5 15,4 3-5-15,0-7 1 16,-2-1 0-16,3 0 2 16,-7 0-2-16,2 0 0 15,0 0 2-15,-5 0 3 16,4-1-6-16,-8-16 0 15,6 3 0-15,4-10 3 16,-3 0-2-16,7 2 2 16,-1-1 2-16,5-1-2 15,2 3 4-15,0-3-3 16,6 0-2-16,0 2-2 16,4 4 0-16,2 1 5 0,-5 10-4 15,6-3-1-15,-5 7 0 16,8 3 3-16,9 0 1 15,-3 0-1-15,3 0 4 16,-5 0 3-16,-5 0-4 16,-11 7-1-16,1 6 0 15,-4 8 2-15,-5-3-2 16,-1 5-2-16,-8-4 0 16,-3-1 1-16,-3 1 1 15,-2 3 4-15,-1-3-8 16,-3-5 3-16,-9 0 10 15,-5-4-14-15,0-3 7 0,4 0 6 16,-4-7-12-16,0 0 7 16,0 0-7-16,0 0 0 15,0 0 8-15,0 0-8 16,0 0 0-16,0 0 3 16,0 0-3-16,0 0 3 15,0 0-2-15,5-28-2 16,-1-5 0-16,6-12-2 15,10 2 2-15,5-4 0 16,1 5-3-16,2 5 2 16,8 6 1-16,2 7-1 15,-6 1 1-15,8 9-1 16,-1 1-3-16,5 2 4 0,2 8-1 16,1 3 1-1,5 0 0-15,-10 0 0 0,-1 0 0 16,2 0 1-16,-4 0-1 15,0 14 0-15,-2 3 0 16,0 2 0-16,-5-4 3 16,5 4 0-16,-3 2 1 15,0-1 0-15,-8 3-2 16,-3-1-2-16,0 6 1 16,1-8-1-16,-4-3 4 15,4 6-7-15,-2-4 4 16,-3-1-2-16,1-4 2 15,1 6-2-15,-2-7 1 0,5 9 0 16,1-6 1-16,4-2 0 16,-7 3 2-16,-3-6-6 15,4-3 4-15,-6-3-2 16,2 0 2-16,-3-5-1 16,0 0 0-16,-2 0 1 15,2 0 1-15,3 0 0 16,6 0-2-16,1-9 0 15,10-11 0-15,1-4 0 16,0-3 1-16,-3 0 0 16,-4 3-1-16,0 3 1 15,0 1-1-15,-6-3-1 16,1-4 1-16,-12 7 0 16,4-2 2-16,-2-2-2 0,-4 1 0 15,1-5 1 1,-3-4 0-16,-1 4 2 0,-2-6-3 15,-1 10 0-15,-1 7 0 16,0 4 1-16,-4 4-1 16,0 9 3-16,0 0 5 15,0 0 3-15,0 0 1 16,0 0-1-16,0 0 0 16,0 0-3-16,0 0-5 15,0 0 2-15,0 0-4 0,0 0 6 16,0 0-3-1,0 0-1-15,0 0 6 16,0 0-2-16,0 0-3 16,0 0 2-16,0 0-1 0,0 0 4 15,0 0-7-15,0 0 6 16,0 0-5-16,0 0 2 16,0 0-4-16,0 0 1 15,0 0-1-15,0 0-1 16,0 0 1-16,0 0-1 15,0 0 0-15,0 0 0 16,0 0-11-16,-32 0-32 16,-18-19-63-16,-36-18-49 15,-46-31-315-15</inkml:trace>
</inkml:ink>
</file>

<file path=ppt/ink/ink5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8:10.66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-479 632 311 0,'0'0'38'0,"0"0"56"16,0 0-9-16,0 0-26 15,0 0 7-15,0 0 5 16,-22-8-31-16,22 8 9 15,0 0-9-15,0 0-16 16,0 0-4-16,0 0 2 16,0 0 4-16,0 0-23 15,0 0 9-15,0 0-9 16,0 0 9-16,0 0-1 16,0 0 1-16,0 0-7 0,0 0 1 15,0 0 1 1,0 0-5-16,0 0 1 0,0 0-3 15,0 0 0-15,0 0-1 16,18 0-5-16,16 0 6 16,6 0 1-16,9 4-1 15,2 0 0-15,2 1 1 16,2-1 5-16,12 2-11 16,1-6 12-16,12 0-7 15,7 0 1-15,26 0-2 16,6 0 2-16,-3 0 0 15,9 0-1-15,-3 0-1 16,1 0 1-16,13 0 0 16,-2-15 0-16,-4 11-3 0,11 4 3 15,-16 0 2-15,-10 0-1 16,-11 0-1-16,-30 0 0 16,-12 0 4-16,-18 0-9 15,-9 0 10-15,-15 0-10 16,-10 0 5-16,5 0 0 15,-11 0 0-15,2 0 7 16,-2 0-7-16,0 0 1 16,-1 0 0-16,2 0-1 15,-1 0 2-15,0 0-2 16,-4 0 2-16,5 0 4 16,-5 0 1-16,1 0 1 15,-1 0 3-15,0 0 0 0,0 0-1 16,0 0 2-16,0 0-2 15,0 0-2-15,0 0 0 16,0 0-4-16,0 0 0 16,0 0-1-16,0 0-2 15,0 0 2-15,0 0-2 16,0 0 2-16,0 0-3 16,0 0 0-16,0 0 1 15,0 0-1-15,0 0 0 16,0 0 2-16,0 0-1 15,0 0 0-15,0 0 0 16,0 0-1-16,0 0 4 0,0 0-3 16,0 0 3-16,0 0-2 15,0 0 1-15,0 0 0 16,0 0-2-16,0 0 0 16,0 0 2-16,5 0-3 15,-5 0 0-15,0 0 0 16,0 0-3-16,0 0 1 15,0 0-13-15,0 0-24 16,0 4-16-16,0 29-49 16,-41-4-62-16,-43-16-311 15</inkml:trace>
  <inkml:trace contextRef="#ctx0" brushRef="#br0" timeOffset="-11194.35">169 203 375 0,'0'0'4'15,"0"0"12"-15,0 0 59 16,0 0 18-16,0 0 7 16,0 0-6-16,0 0-14 15,-124 73-31-15,106-68 8 16,9 9-16-16,1-9-4 0,2-1-11 16,2 1-11-16,4 1-4 15,0-6-10-15,0 4-1 16,0 5 0-16,27-5-7 15,51 10 7-15,36-10 0 16,18-4 7-16,8 0-7 16,5-22 4-16,-7-15-4 15,-3-5-6-15,-6 3 6 16,-11 4 0-16,-11 6 1 16,-26 3-2-16,-13 11 2 15,-31 11 1-15,-18 0-2 16,-12 4-1-16,-7 0 1 15,0 0 4-15,-5 0 1 0,-45 0-3 16,-32 8 3 0,-26 30-5-16,-10 3 1 0,-20 2-1 15,2 6 0-15,7-6-1 16,-2-3 1-16,8-5 0 16,19 0-2-16,22-16 3 15,27-6-1-15,26-3 0 16,21-5 8-16,8-5-8 15,0 0-2-15,18 0-6 16,56 0 1-16,18 0 5 16,27-11 0-16,3-16 2 15,1-14 0-15,-7-5 0 16,-2-5 0-16,1 4 2 16,-9-3-2-16,-19 14 1 0,-16 8-2 15,-25 8 2-15,-22 11 0 16,-13 4-1-16,-6 5-2 15,-1 0 2-15,0 0 6 16,-4 0-4-16,2 0 11 16,4 0 2-16,-6 0-2 15,0 0-3-15,0-4-4 16,0 0-6-16,-32-11-3 16,-12 2-35-16,-18-15-69 15,-28-17-165-15</inkml:trace>
  <inkml:trace contextRef="#ctx0" brushRef="#br0" timeOffset="-96465.96">2135-389 493 0,'0'0'80'0,"0"0"36"0,0 0-14 15,0 0-36-15,0 0-24 16,0 0-10-16,-7-65 6 16,-8 52-13-16,-1-6 9 15,-9 4-3-15,11-2-12 16,-11 3 2-16,1 1-9 16,0-1 7-16,-2 5-12 15,-3-6 5-15,-1 2-4 16,-6-7-2-16,-1 7-1 15,-12 2-1-15,-2-2 4 16,-8 8-6-16,-1 1-2 16,-4 4 0-16,-5 0-1 0,-2 0 2 15,1 4-1-15,2 16 1 16,6 3 0-16,-7 9-1 16,4-4 3-16,-2-1-3 15,4 0 0-15,3-4-3 16,9-4 3-16,5 0 1 15,2 1-1-15,1-11 0 16,8 3 0-16,-1-6 0 16,13 2 4-16,-5-7-3 15,0 11 0-15,5-2 1 16,-9 0-2-16,0 0 0 0,2 4 0 16,-5 0 3-16,2 3-3 15,10 1 3-15,-9-3-3 16,10-2 1-16,-3-2-1 15,15-4 3-15,-3 3 2 16,6 0-3-16,-2-1 0 16,-5 2-2-16,2 0 1 15,-8 5-1-15,1 2 0 16,-2-1-1-16,1 7 1 16,6-5 2-16,-4-1-2 15,-1 4-1-15,2 2 1 16,7-10 2-16,-2 0 2 0,6 4-4 15,-12 5-2 1,9-3 1-16,-6 7-1 0,4 0 2 16,5-3 0-16,-3 0-2 15,9 6 1-15,0-2 1 16,0 5-4-16,0 0 0 16,0-5 3-16,9 3 1 15,8-8 1-15,7 5-1 16,-1 0 0-16,0-5-3 15,9 1 8-15,-10 3-6 16,12-3 1-16,1-2 0 16,6 2 0-16,0-7 2 15,3-1-2-15,3-5-1 16,-8 4 0-16,5 0 2 16,1-10 0-16,-5 3-1 0,9-3-1 15,-2 0-1-15,2 0 3 16,5-1-2-16,1-4-2 15,-4 0 2-15,0 0 1 16,-1 0-1-16,-2 0 1 16,3 0 0-16,4 0 1 15,0 0 2-15,0-9-3 16,5-5 0-16,-2-5 0 16,1-5 0-16,-1 7 0 15,-3-2 0-15,1 1-3 16,-9 1 3-16,0-3-2 15,-8 1 0-15,2 0 4 0,-2 0-4 16,-9 2 3 0,1-1-2-16,2-5-2 0,-7-5 3 15,6 4 0-15,-10 1-1 16,4-5 0-16,-6 5-1 16,6 0 2-16,-7-8 0 15,2 3-1-15,3-1 1 16,-9 2-1-16,12-11 1 15,-9 2 1-15,1 2-1 16,-1-7 0-16,-5 6 0 16,-2 6 1-16,2 1-1 15,-6 8 0-15,-3-7 0 16,1 3 0-16,-1 0 1 0,0 4-1 16,-2-4 0-1,-2 6 1-15,0-6-1 0,0 6 1 16,0 0-1-16,0 3 1 15,0-4-1-15,0-4 3 16,0 6-1-16,0-7 1 16,-10 2 0-16,-2 3 0 15,-1 0 3-15,3 10-5 16,1 0 3-16,0-4 7 16,-5 7-8-16,1-8 3 15,-2 10-1-15,8 0 3 16,-3-6-6-16,0 10 0 0,5-3 1 15,5 3-3 1,-4-3 2-16,4 3-7 0,0-7 4 16,0 7-15-16,0-6-23 15,0-1-21-15,0-1-26 16,0-9-85-16,9-5-190 16</inkml:trace>
  <inkml:trace contextRef="#ctx0" brushRef="#br0" timeOffset="-24036.19">136 231 242 0,'0'0'90'0,"0"0"25"15,0 0-4-15,0 0-46 16,0 0-9-16,0 0 19 16,0 0-26-16,0 7-36 15,0 8-3-15,0 4-5 16,0 5-5-16,0 18 23 15,14-3-7-15,-3 4 0 16,5-5-1-16,1 3-5 16,-1-5-5-16,3-2 5 15,3-7-4-15,1-6-3 16,-6-6-1-16,2 0-2 16,4-10 1-16,-5-1 6 15,5 0-7-15,4-4 1 16,1 0 1-16,8 0 7 0,-1 0-5 15,4-23 5-15,8-10-6 16,3-2 3-16,3-9-2 16,-3 3-3-16,-6 1-1 15,-2 10-2-15,-6 10 2 16,-4 3 0-16,0 6 0 16,3 11-1-16,0 0 0 15,4 0 0-15,7 0 1 16,8 20 0-16,-8 8 2 15,4 2-2-15,-1 2 0 0,-3 0 0 16,5-9-1 0,-12 1 1-16,-4-10 0 0,-6-2-1 15,-9-11 1-15,-9 4 0 16,2-5 1-16,-10 0-1 16,5 0 6-16,1 0-3 15,-3 0-2-15,13 0 10 16,2-24 1-16,14-8-1 15,-4 9-10-15,9-5-1 16,-8 9-4-16,4 6 3 16,5-1 1-16,0 10 0 15,5 3 0-15,-2 1-7 16,6 0 7-16,3 0-3 0,-4 0 3 16,-4 0 0-1,-9 0 4-15,-5 0-8 0,-11 0 4 16,-10 0 0-16,3 0 2 15,-1 0 0-15,-4-15-1 16,3 2 4-16,-6-5 18 16,0-2 3-16,-5-11-13 15,0-1 2-15,0 4 3 16,0 5-1-16,0-5-14 16,0 10 15-16,0 8 0 15,0 1-12-15,0 9 4 16,0 0-3-16,0-4-2 15,0 4 0-15,0 0-4 16,0 0-1-16,0 0 4 0,0 0-4 16,0 0-1-1,0 0 1-15,0 0-6 0,0 0 6 16,0 0-11-16,0 0-9 16,0 0-7-16,0 0-10 15,0 0-26-15,0 0-17 16,-10 0-24-16,-9 0-117 15,-28 19-239-15</inkml:trace>
  <inkml:trace contextRef="#ctx0" brushRef="#br0" timeOffset="-94399.8">2293 152 147 0,'0'0'117'0,"0"0"-25"15,0 0 24-15,0 0-29 0,0 0-35 16,0 0 36-16,0 0-31 16,-103-33 0-16,91 33-13 15,-2 0 0-15,5 0-7 16,5 0 6-16,4 0-3 16,0 0-27-16,0 0-13 15,0 0-2-15,0 0-1 16,0 0-4-16,36 0 3 15,35 0 4-15,18 0 4 16,14-14-2-16,15-14-2 16,7 0 1-16,6 1 7 15,7 1-3-15,2 6-3 16,11-4 1-16,9 11 1 0,-1-5-4 16,-8-1 0-16,-7 6 0 15,-28-7-3-15,-6 6 5 16,-11-3-5-16,-4-3 2 15,0-2 1-15,-14 3-1 16,-7 2 1-16,-19 6 0 16,-6 1 0-16,-10-3 0 15,-4 4 0-15,2-5 5 16,-7 5-5-16,-5 0-2 16,-7 3 0-16,-6 6 1 15,-3 0 1-15,-9 0 0 16,0 0 1-16,0 0 0 15,0 0-1-15,0 0 3 16,0-7 1-16,0-7 1 0,0-6-4 16,-25-11-1-16,-1 8-17 15,-7-5 17-15,-2-5-23 16,0 13 12-16,-6-11 4 16,7 14-6-16,3 3 10 15,2 5 3-15,9 1 0 16,5 8 7-16,4-7-6 15,2 7 2-15,5-6 5 16,2 6 8-16,2 0-5 16,0 0-7-16,0 0-4 15,0 0-4-15,0 0-3 16,0 0 1-16,26 0 4 16,18 0 2-16,11 0 0 0,0 0 0 15,7-4 1-15,-4 4-1 16,-4 0 0-16,-3 0-1 15,-9 0 1-15,-3 14 0 16,-4 6-1-16,-10 11 1 16,-1 11 0-16,-9 4 0 15,-7 10 1-15,-8 7 1 16,0 3 3-16,0 0-1 16,-4-8 7-16,-19 3-11 15,-9-4 10-15,4-9 5 0,1-10 0 16,4-10-8-1,7-14 7-15,7-14 8 16,9 0 2-16,-4 0-12 0,4 0 4 16,-8-14-15-16,0-18-1 15,2-2-1-15,2-11 1 16,-1-6-2-16,1 1 2 16,4-8 0-16,-7 0 0 15,-6 6 0-15,1 1 0 16,2 5 3-16,-6 11-6 15,-2 6 8-15,8 6-1 16,3 4 0-16,-6 4-1 16,6 2 8-16,-2 13-4 15,5-4 2-15,-1-6-8 16,5 10-2-16,0-4 1 0,0 4-1 16,0 0-1-1,0 0-11-15,0-9-26 0,0-2-11 16,5 4-40-16,24-14-21 15,5-10-33-15,-3-9-150 16</inkml:trace>
  <inkml:trace contextRef="#ctx0" brushRef="#br0" timeOffset="-158321.23">2097-238 44 0,'0'0'325'0,"0"0"-325"16,0 0 0-16,0 0 2 15,0 0 29-15,0 0 0 16,35 0-18-16,-16 0 19 16,-6 0 24-16,1 0-9 15,7 0-14-15,-1 0-11 16,6 0 15-16,12 0-7 16,7-14-3-16,14 0 1 15,17-5 0-15,18 0 11 16,15 0-5-16,8 2-22 0,25-7-2 15,5 6 14-15,23 5 2 16,33 6-10-16,10 7-6 16,6 0-4-16,-4 0 9 15,-36 0 2-15,-25 0-16 16,-13 0 5-16,-19-13 2 16,-15 9 0-16,-26-14-4 15,-21 12 7-15,-21-7-6 16,-19 8-5-16,-8 5 3 15,-4-4-2-15,-6 4-1 16,7 0 0-16,-9 0 3 0,4 0-3 16,-4 0-1-16,4 0-4 15,-1 0 4-15,10 0-31 16,-1 0-21-16,-2 0-25 16,-6 0-97-16,-4-19-105 15</inkml:trace>
  <inkml:trace contextRef="#ctx0" brushRef="#br0" timeOffset="-89318.42">8144-1800 496 0,'0'0'65'0,"0"0"73"15,0 0 14-15,0 0-85 16,0 0-13-16,0 0-11 16,15-36-21-16,-11 36-19 15,2 0-3-15,-2 45-3 16,6 29 3-16,2 15-4 15,5 9 4-15,2 2 1 0,5-1-1 16,-1-4 3 0,1-1-9-16,-2-8 6 0,3-20-14 15,4-3-22-15,-7-16-17 16,-4-19 14-16,7-14-81 16,-9-10-42-16,-3-4-13 15,-3 0-32-15</inkml:trace>
  <inkml:trace contextRef="#ctx0" brushRef="#br0" timeOffset="-88211.38">8494-1138 144 0,'0'0'266'15,"0"0"-130"-15,0 0-5 16,0 0-33-16,0 0-18 0,0 0-39 16,0-4-20-1,0 8-14-15,0 27-7 0,0 7 0 16,0-1 0-16,4-1 0 15,12-6-2-15,-1-4 2 16,1-10 0-16,-3 0-2 16,-2-12 1-16,-2 3-1 15,-5-3 0-15,-4-4-7 16,0 0 2-16,0 0 7 16,0-31-3-16,0-7-10 15,0-9 0-15,-17 11-14 16,-6-3 12-16,-5 13 6 0,1-2 8 15,-1 8 1 1,8 3 1-16,14 7 23 0,-4 10-6 16,10-8-9-16,0 2-9 15,0-8-4-15,0 1 3 16,24-2 1-16,7-3-1 16,1-6 0-16,3 3 1 15,2-3 0-15,-6 1 0 16,-5 1 0-16,-6-2-1 15,-5 5 1-15,-1 10 0 16,-9 4 1-16,-5 5-1 16,0 0 2-16,0 0 4 15,0-5 3-15,0-4-8 16,-15 9 6-16,-4 0-2 16,-3 0 5-16,2 0 3 0,4 5-12 15,-1 22 0-15,11 7 0 16,-3 2-1-16,9 2 0 15,0 2 0-15,0 3-2 16,0-7 2-16,15 1 0 16,14 1 0-16,1-12 0 15,5-2 0-15,-2-9 0 16,-2-7-2-16,5-8-1 16,3 0-12-16,0-4 2 15,2-28-12-15,-5-11-20 16,2-11-5-16,-7 7 0 15,-7 5 11-15,-2-3-4 0,-9 15 32 16,-10 5 11-16,-3 2 4 16,0 8-1-16,0 0 36 15,0 6 26-15,-7 5-10 16,-6-1-9-16,-2 5-9 16,3 0-16-16,1 0-5 15,-2 0-4-15,-6 0-4 16,-1 0-3-16,-1 14-4 15,7 14-1-15,-2 5 0 16,1-2-4-16,5-3 4 16,4 4 0-16,6-9-1 15,0-3-2-15,0-1 2 16,0-6-6-16,6-3 2 0,13-3-6 16,-4-7-16-1,5 0-3-15,-4 0 2 0,-2-3 6 16,2-21 5-16,-1-7-21 15,1 7 21-15,1 6-12 16,-10 0 25-16,-2 8 4 16,-1 10-2-16,-2-4 2 15,-2 4-3-15,13 0 3 16,-2 0 3-16,5 0-3 16,12 0-3-16,-4 0 3 15,3 0 4-15,2 0 1 16,-8 0-4-16,8 0-1 15,2 0-1-15,4-14 1 0,5-15-3 16,4-21-5-16,-5-5-92 16,-9-7-60-16,-5-1-77 15</inkml:trace>
  <inkml:trace contextRef="#ctx0" brushRef="#br0" timeOffset="-87728.03">9252-1573 366 0,'0'0'42'0,"0"0"20"16,0 0-3-16,0 0-9 16,0 0-23-16,0 0-3 15,156-89 4-15,-126 85-11 16,1 4-4-16,-2 0-8 16,-6 0 6-16,4 0-4 15,-8 4 14-15,2 19 3 16,-1-3-1-16,-6 3-9 15,-1 0 1-15,-1-5-4 16,-6 2-4-16,0 1-4 16,-2-1-1-16,-4-6-2 15,4 0-22-15,-4-14-97 16,0 0-169-16</inkml:trace>
  <inkml:trace contextRef="#ctx0" brushRef="#br0" timeOffset="-88006.93">9396-2018 349 0,'0'0'140'16,"0"0"-16"-16,0 0 20 15,0 0-54-15,0 0-26 16,0 0-25-16,-88-31-7 16,88 31-21-16,0 0 0 15,0 31-10-15,0 22-1 16,0 15-4-16,0 7 4 16,8 2 1-16,20-7-1 15,-5 5-1-15,2-16 1 16,-5-8 0-16,-1-13 0 0,-3-11-15 15,-6-14-25-15,0-3-31 16,-8-10-74-16,-2 0-45 16,0 0-42-16</inkml:trace>
  <inkml:trace contextRef="#ctx0" brushRef="#br0" timeOffset="-87548.51">9592-2003 655 0,'0'0'97'0,"0"0"12"16,0 0-57-16,0 0-50 16,0 0-2-16,0 0-7 15,-9-15-18-15,9 11-91 16,0-1-75-16,13 1-168 15</inkml:trace>
  <inkml:trace contextRef="#ctx0" brushRef="#br0" timeOffset="-86545.15">9592-2003 513 0,'246'47'88'16,"-246"-21"-14"-16,0 11 5 15,0-10-36-15,0 11-3 16,0 5-16-16,0-3-4 16,0 6-5-16,0-3-4 15,9-6-2-15,3 0-1 16,5-13-8-16,2-1-5 16,-3-10 4-16,4-5 0 0,-10-8 0 15,-1 0-2-15,3 0-3 16,-12 0 2-16,4-8 3 15,-4-15-4-15,0-9-11 16,0 0 5-16,-9-2 0 16,-17-2-18-16,2 1 16 15,-5 4 2-15,10 0 6 16,3 11-1-16,9 7-1 16,7-6 7-16,0 5-4 15,0 1 0-15,0 2 1 16,0 2-1-16,16 1 4 15,8 5-2-15,-2 3 2 0,3 0 0 16,2 0 1 0,-1 0 4-16,3 13 4 0,-11 9 5 15,2 1 6-15,-3 9 13 16,-1-3-7-16,-5 4-4 16,-3-13-11-16,-5 1 2 15,-3-11 0-15,0-6 2 16,0 0 3-16,0-4 1 15,0 0 3-15,0 0 3 16,0 0-8-16,0-24-14 16,-7-22-3-16,-8-5 0 15,2-12-3-15,6 2-5 0,3 16-7 16,4 12 8-16,0 19-5 16,0 4 9-16,0 10-13 15,0 0 4-15,8 0 5 16,14 0 2-16,12 0 5 15,-8 15 1-15,3 3-1 16,1-5-2-16,-5-2-8 16,5-7-33-16,5-4 0 15,10 0-43-15,-3-37 31 16,2-11-56-16,-14-6-4 16,-14-2-14-16,-12 14-72 15,-4 6 71-15,0 12 130 16,-11 6 198-16,-12 4-24 15,-2 11-31-15,5-4-50 16,2 7-1-16,1 0-41 0,1 0 5 16,6 0-26-16,-2 10-10 15,-5 11-10-15,14 3-5 16,-2-5 0-16,5 15-5 16,0-12 0-16,0 1-1 15,12 0-2-15,13-3 3 16,-2-6 0-16,0-1-1 15,0 1 2-15,6-4-2 16,-11 4 1-16,6 0 0 16,-5-1 0-16,-4 1 0 0,-9-5 0 15,2 4 0 1,-5 2 1-16,-3 2 7 16,0 13-7-16,0-2 5 0,0 3-6 15,-11-4-2-15,-5 5-55 16,-3-12-158-16,3-16-432 15</inkml:trace>
  <inkml:trace contextRef="#ctx0" brushRef="#br0" timeOffset="-86372.61">10606-2132 881 0,'0'0'56'0,"0"0"10"15,0 0-45-15,0 0-19 0,0 0-2 16,0 0-39-16,-51-19-77 16,-8 29-498-16</inkml:trace>
  <inkml:trace contextRef="#ctx0" brushRef="#br0" timeOffset="-25625.66">6673-1097 281 0,'0'0'21'16,"0"0"66"-16,0 0-1 0,0 0-9 15,0 0 10-15,0 0-2 16,0 0-23-16,-168 13-1 16,168-2-11-16,0-11-16 15,0 0-16-15,0 0 2 16,0 0-15-16,9 0-5 16,52-30 0-16,53-18 7 15,36-14 6-15,31-8-5 16,8-2-8-16,-4-3-1 15,7 1 1-15,9 0 0 16,7-10-6-16,-11 12-3 16,-27 6 1-16,-38 16-8 0,-42 17 6 15,-31 15 8-15,-30 13-11 16,-23 5-8-16,-6 0 21 16,0 0 1-16,-30 27-1 15,-53 24 0-15,-35 32-8 16,-31 6-19-16,-25 3-12 15,-15 6-6-15,-6-1 15 16,3 0-2-16,6-10 32 16,20-3 1-16,18-15 0 15,24-9 1-15,26-15 2 16,41-22 30-16,21-4 9 16,27-17 2-16,9-2-15 15,0 0-24-15,9 0-6 16,66-41 6-16,46-14-2 0,35-22 27 15,23-5-21-15,-4-6 3 16,4 0-8-16,-2 9 5 16,-13 4-5-16,-9 8 0 15,-35 20-1-15,-36 10-4 16,-33 23 0-16,-28 4-1 16,-18 10 1-16,-5 0 0 15,0 0 9-15,0 0 4 16,0 0 0-16,-13 0-9 15,-27 0-4-15,-10 19-2 16,-10 9-46-16,-11 10-24 16,-23-2-174-16,-40 6-384 15</inkml:trace>
</inkml:ink>
</file>

<file path=ppt/ink/ink5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02.34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838 2751 573 0,'0'0'9'16,"0"0"46"-16,0 0 60 16,0 0-11-16,0 0-43 15,0 0-8-15,-141-16 4 16,141 16-28-16,0 0-18 15,0 0-6-15,0 0-5 16,44 0-10-16,49-10 7 16,26-3 3-16,52-5 3 15,26-8-1-15,53-8 1 16,51-7-3-16,27-6 8 16,36-10-8-16,0-2-1 15,-27 13 0-15,-31 4 1 0,-46 9 0 16,-43 5 0-16,-56 8-1 15,-46 7-15-15,-51 2 4 16,-38 11-14-16,-26-4 15 16,-26 4 7-16,-59 0 4 15,-38 0-50-15,-26 0 9 16,-18 19-60-16,-20 17-88 16,-13 3 7-16,-21 5-52 15</inkml:trace>
</inkml:ink>
</file>

<file path=ppt/ink/ink5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08.43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893 2880 460 0,'0'0'6'16,"0"0"20"-16,0 0 29 15,0 0 0-15,0 0 8 16,0 0-19-16,0 0-36 16,-42 4-6-16,42 0-2 15,26-3-5-15,38-1 5 16,33 0 1-16,35-14 6 16,31-38 13-16,40-16 9 0,32-12 1 15,30-5-6-15,27 3-14 16,4 3-10-16,-9 9 2 15,-10 12-2-15,-17 14-1 16,-27 20 1-16,-28 9 0 16,-31 7 0-16,-20 8-1 15,-27 0 0-15,-31-1 1 16,-25 1 0-16,-25 0 0 16,-21 0-1-16,-12 0 1 15,-9 0 3-15,-4 0-2 16,0 0 9-16,0 0 11 0,0 0 16 15,0 0-16-15,0-10-19 16,-8 8-2-16,-26-5-9 16,-5 3-39-1,-25 4-126-15,-28 0-68 0</inkml:trace>
</inkml:ink>
</file>

<file path=ppt/ink/ink5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08.88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1545 2783 572 0,'0'0'0'0,"0"0"-24"15,0 0-22-15,0 0 42 16,208-37 4-16,-63 13 5 16,34-3 18-16,21-8 3 15,5-8-17-15,3-4 0 16,9-10-2-16,-9-2 3 16,-3-11-7-16,-14 0 3 15,-21 4 4-15,-20 8-9 16,-27 11-1-16,-17 9 0 15,-21 17-1-15,-25 7 2 0,-21 8-2 16,-14 6 1-16,-12 0 0 16,-9 0 2-16,-4 0 11 15,0 0 54-15,0 0-13 16,0 0-3-16,0 0-8 16,0 0-25-16,0 0-6 15,0 0-12-15,0-1 0 16,0 1-1-16,0-2-3 15,0-9-49-15,0-3-104 16</inkml:trace>
</inkml:ink>
</file>

<file path=ppt/ink/ink5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31.52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1845 2759 424 0,'0'0'24'0,"0"0"36"15,0 0 4 1,0 0-5-16,0 0-10 0,0 0-15 16,-28 0-25-16,28 0-9 15,0 0-1-15,0 0 1 16,0 0 0-16,0 0-1 15,9 0-1-15,37 0 2 16,14 0 5-16,17 0 2 16,14 0 2-16,9 0-4 15,10 0 0-15,11-4 0 16,8-16 5-16,13-3-4 16,7-8 1-16,1-3-5 15,11-7-2-15,-12 5 0 16,-2-7 1-16,-17 11-1 15,-6-5 4-15,-14-1-3 0,-12-3-1 16,0 9 1-16,-17-1 0 16,-11 0-1-16,-4 9 0 15,-11 7 0-15,-4-1 3 16,-15 5-1-16,-8 3 15 16,-11 4-6-16,-2 6 12 15,-5-3-4-15,-6-1-12 16,1 4 7-16,-5 0 2 15,0 0-7-15,0 0 0 16,0 0 3-16,0 0-3 16,0 0 2-16,0 0 1 15,0 0-2-15,0 0 0 16,0 0 1-16,0 0-2 0,0 0-4 16,0 0-4-16,0 0-2 15,0-7 1-15,0-10-47 16,0-12-191-16</inkml:trace>
</inkml:ink>
</file>

<file path=ppt/ink/ink5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4:08.84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-64-167 392 0,'0'0'87'15,"0"0"-78"-15,0 0 61 16,0 0-48-16,0 0-7 16,0 0 8-16,243-57 1 15,-133 53 15-15,17 4 1 16,14 0-8-16,13 0-10 15,7 0-17-15,17 0 7 16,8 0-8-16,20 0-3 16,25 0 0-16,24 0 2 15,9 0 0-15,0 0 1 16,-9 0-4-16,-17 0 0 16,-23 0 0-16,-19-8 1 15,-24-6-2-15,-27-5 2 0,-17 2-4 16,-13 6 5-16,-17 3-2 15,-14 6 1-15,-11 2-1 16,-9 0 0-16,-5 0 0 16,-10 0 1-16,-8 0-1 15,-3 0 0-15,-8 0 0 16,-1 0 1-16,-11 0 4 16,-1 0-1-16,-8 0 5 15,-1 0 1-15,-2 0 1 16,4 0-9-16,-1 6 1 15,0-2 1-15,-1 0-3 16,1 3 1-16,-3 0 4 16,3 3-5-16,5-1-1 0,-5 1 1 15,0-2-1-15,5-2 1 16,-1 6-1-16,6-7 1 16,-15 6 0-16,5-3 5 15,0-3-6-15,-5-1 2 16,0 7 0-16,2-3-1 15,2 6 6-15,8-1 1 16,-12 7 1-16,5 12 1 16,4 5 2-16,-5 15-4 15,1 3 3-15,-5 1 8 16,1-2-13-16,-4 2-1 16,-1 1-3-16,5-7 2 15,-5 6-2-15,0-1 1 0,0-9 5 16,0-9-4-16,0-10-3 15,0-16 4-15,0-1 5 16,0-3-4-16,0-1 5 16,0 3 6-16,-5-5 0 15,-14 11 4-15,-15 4-13 16,-4-2-3-16,-12-3-4 16,-5 6 4-16,-10-2-5 15,-12 0 0-15,-13 5 3 16,-16 1-3-16,-20-1 0 15,-7 3-1-15,-8 4 2 16,-13-6-7-16,-2 2 12 0,-2 3-5 16,-8-7-1-16,4 6 0 15,5-9 0-15,-5 0-1 16,1 2 2-16,2-5 0 16,-6-2 2-16,-6-5-2 15,-3 0-1-15,4 4-3 16,12-7 1-16,13 12 0 15,6-10 2-15,7 1 1 16,1 6-1-16,8 4 0 16,14-5-8-16,3 8 15 15,12-7-7-15,3-1 0 16,12 1-5-16,15-3 5 16,1 2-1-16,12 5 5 15,3-2-7-15,2 4 3 0,3-3 0 16,9 5 0-16,9-10-1 15,-1-7 1-15,8 1 0 16,-2-7 1-16,7 0-1 16,4 0 1-16,5 0-1 15,4 0 0-15,0 0-8 16,0 0-32-16,0-3-52 16,17-43-169-16,21-37-245 15</inkml:trace>
</inkml:ink>
</file>

<file path=ppt/ink/ink5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4:09.37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0 463 475 0,'0'0'98'0,"0"0"-32"0,0 0 31 16,0 0-68-16,0 0-26 15,0 0 8-15,142-168-10 16,-55 95 6-16,3-2-7 16,16 11 0-16,-7 17-4 15,2 23 0-15,-15 24-86 16,-14 0-94-16,-17 52-157 15</inkml:trace>
  <inkml:trace contextRef="#ctx0" brushRef="#br0" timeOffset="-209.45">353 295 549 0,'0'0'76'0,"0"0"8"16,0 0 21-16,0 0-64 16,0 0-24-16,0 0-17 15,0 43-1-15,0 7 1 16,0 19 21-16,0 12-16 16,0-10 1-16,0-1 0 15,0-8-2-15,0-7-4 0,0-14 0 16,0-17 0-16,0-10 2 15,0-5-2-15,0-9-33 16,0 0-53-16,-6 0-16 16,-17-23-71-16</inkml:trace>
  <inkml:trace contextRef="#ctx0" brushRef="#br0" timeOffset="38852.46">561 1427 424 0,'0'0'0'0,"0"0"21"16,0 0 22-16,0 0 4 16,0 0-9-16,0 0 2 15,0 0-30-15,-37-84-8 16,37 74-4-16,24-5 2 16,16 2 0-16,10-5 0 15,14 5 1-15,13-2 0 16,16-3 2-16,19-6-2 15,17-4 2-15,26-4 6 16,7-10-2-16,8-9 3 0,1 0-4 16,3 0 1-1,5 7-3-15,-10 5 3 0,-19 16-1 16,-23 10 1-16,-32-2-7 16,-26 15 0-16,-19 0 1 15,-29 0 2-15,-5 0-2 16,-7 0 3-16,-9 0 9 15,0 0 18-15,-9 0 15 16,-46 24-40-16,-17 7-6 16,-21-3-11-16,-6 10-16 15,-20-11-25-15,-13 7-24 16,0 7 24-16,-4-9-2 16,-5 7 15-16,9-3 24 15,-7-8 11-15,13 3-4 16,8-12 7-16,25-5 2 0,25-5 22 15,28-5 13-15,16-3 12 16,16-1-9-16,8 0-9 16,0 0-25-1,0 0-5-15,0 0-14 0,4 0 9 16,38 0 1-16,18 0 8 16,25 0-4-16,11-1 0 15,21-30 3-15,7-15-1 16,14-5 10-16,-2-10-7 15,6-3 4-15,-6 7 9 16,-12 7-18-16,-16 13 2 16,-12 14 1-16,-19 0-1 15,-26 16-4-15,-25 0 2 0,-12 7 0 16,-9 0 0-16,-5 0 10 16,0 0 20-1,0 0 25-15,0 0 2 0,0 0-6 16,0 0-22-16,0 0 1 15,0 0-16-15,0 0-1 16,0 0-11-16,0 0 1 16,0 0-3-16,0 0 0 15,0 0 0-15,0 0 0 16,0 0-4-16,0 0-21 16,0 0-34-16,-15 27-88 15,-15 15-56-15,-21 14-152 16</inkml:trace>
  <inkml:trace contextRef="#ctx0" brushRef="#br0" timeOffset="873.55">1026 789 256 0,'0'0'167'0,"0"0"-134"0,0 0 98 15,0 0-74-15,0 0-22 16,0 0 7-16,50-95-9 16,-45 54-16-16,-5-3 1 15,0 13-1-15,0 0-2 16,-5 7 4-16,-32 5-3 16,-3 14-6-16,-6 5 1 15,0 0-6-15,-4 5-1 16,14 38-2-16,-2-1-2 15,17 13 2-15,3-5-2 16,18 1 2-16,0-4-1 16,0-11-2-16,0-8 1 0,9-9-3 15,21-10-2-15,12-9 5 16,5 0 2-16,7-5 1 16,4-31 1-16,1-15-4 15,-4 0 0-15,0 13-3 16,-8 6-8-16,-13 14 10 15,-5 13-5-15,-7 1-2 16,-4 4 5-16,2 0-2 16,10 0 1-16,-2 0-2 15,8 0 3-15,6 8 3 16,-3 1 0-16,8 1 0 16,-5-10 0-16,3 0 0 15,0 0-3-15,1 0 3 0,-2-31 4 16,2-7 2-16,-12-9 0 15,-8-4-1-15,-13 4-3 16,-9-1 3-16,-4 9 1 16,0 3 9-16,-4 6 9 15,-31 17-8-15,2-1 7 16,-7 10-8-16,7 4-14 16,-2 0 8-16,6 13-9 15,3 24 0-15,3 1-5 16,21 13 4-16,2 0 0 15,0 5 0-15,34-1-6 16,12 1 7-16,4-2-2 0,8-1 2 16,1 2-1-1,5 5 0-15,4-5 2 0,-4 0-2 16,-9-4 2-16,-13 0-1 16,-11-8 0-16,-17-11-1 15,-14-1 0-15,0-8 1 16,-6 1 4-16,-37 5 2 15,-8-20 17-15,-9-9 26 16,-3 0-16-16,-6-19-1 16,6-37-8-16,8-7-14 15,17-3-5-15,20 1-3 16,10 4-2-16,8-8-2 16,4 5-2-16,38 3-9 15,13 5-26-15,3 20-24 16,5 6-37-16,-13 26-154 0,-25 4-341 15</inkml:trace>
  <inkml:trace contextRef="#ctx0" brushRef="#br0" timeOffset="62486.85">5545-479 417 0,'0'0'114'0,"0"0"-36"16,0 0 30-16,0 0-22 16,0 0-37-16,0 0-13 0,22-4-25 15,-16 4-11 1,17-6-1-16,12 2-6 0,16-9 6 15,17-1 2-15,10-6 2 16,6 13 3-16,9-10-5 16,-6 4 9-16,0 2-2 15,-5-5-8-15,-19 12 0 16,-8-6 0-16,-15 6 1 16,-16 0-1-16,-11 4 0 15,-8 0 0-15,-5 0 6 16,0 0-6-16,0 0 11 15,0 0 9-15,-45 0 2 16,-19 18-21-16,-14 9 1 0,-8 11-2 16,-10-1 0-16,9 4 0 15,2-3 7-15,9-6-7 16,5 6 0-16,12-11-2 16,18-9 5-16,16-4-1 15,14-10 9 1,11-4-10-16,0 0-1 0,0 0-3 15,3 0-12-15,52 0 6 16,13 0 9-16,25 0 0 16,5 0 2-16,4-13 0 15,-2-16-2-15,5-8 3 16,-10 5-2-16,-8 1 0 0,-10 2 0 16,-22 11 1-16,-18 3-2 15,-14 7-2-15,-19 8 2 16,-4 0 0-16,0 0 4 15,0 0 1-15,-51 4 12 16,-17 24-17-16,-13 10-1 16,-2-1-5-16,9-2 12 15,10-11-5-15,18-9 0 16,16-6 12-16,12-5-8 16,9-4 1-16,9 0 2 15,0 0-8-15,0 0-2 16,0 0-8-16,22 0-6 15,29 0 15-15,17 0 1 16,0 0 0-16,9-9 2 0,-4-10-2 16,5 2 0-16,-2-3-1 15,-11 2 0-15,-12 5-1 16,-15 9 0-16,-25 2-1 16,-8 2-2-16,-5 0 3 15,0 0 2-15,0 0 12 16,0 0-5-16,-31 0-3 15,-11 0 1-15,4 0-4 16,8 0 4-16,4 0-5 16,3 2 6-16,8-2-5 15,2 4-1-15,13-4 4 16,-4 0 5-16,4 0-6 16,0 0 1-16,0 0-4 15,0 0-2-15,0 0-2 16,0 0 3-16,0 0 1 0,0 0 0 15,0 0-1-15,0 0 1 16,0 0 2-16,0 0-2 16,0 0-1-16,0 0 1 15,0 0 0-15,0 0-4 16,0 0 4-16,0 0 0 16,0 0 0-16,0 0 0 15,0 0 2-15,0 0-2 16,0 0 0-16,0 0-3 15,0 0-1-15,0 0 4 16,0 0 0-16,0 0 6 0,0 0-12 16,0 0 8-16,0 0-2 15,0 0 2-15,0 0-2 16,0 0 0-16,0 0 2 16,0 0-2-16,0 0-7 15,0 0 7-15,0 0 0 16,0 0 7-16,0 0-7 15,0 0 0-15,0 0-7 16,0 0 7-16,0 0 0 16,0 0-1-16,0 0 0 15,0 0 2-15,0 0 5 16,0 0-6-16,0 0-1 0,0 0-6 16,0 0 6-1,0 0 1-15,0 0 1 0,0 0-1 16,0 0 4-16,0 0-4 15,0 0 0-15,0 0-4 16,0 0 4-16,0 0 0 16,0 0 0-16,0 0 0 15,0 0 7-15,0 0-7 16,0 0 1-16,0 0-2 16,0 0-6-16,0 0 7 15,0 0 0-15,0 0 7 16,0 3-10-16,0-3 3 0,0 0 0 15,0 0-1 1,0 0 1-16,0 0-3 16,0 0 2-16,0 0 1 0,0 0 0 15,0 0 1-15,0 0 2 16,0 0-3-16,0 0-5 16,0 0 3-16,0 0-4 15,0 0 6-15,0 0 0 16,0 0 0-16,0 0 0 15,0 0 0-15,0 0-1 16,0 0-3-16,0 0 4 16,0 0 0-16,0 0 1 15,0 0-1-15,0 0 1 0,0 0-1 16,0 0 0 0,0 0 0-16,0 0 0 0,0 0 4 15,0 0-4-15,0 0 0 16,0 0-2-16,0 0 2 15,0 0 0-15,0 0 0 16,0 0-1-16,0 0 1 16,0 0 0-16,0 0 0 15,0 0-1-15,0 0 1 16,0 0 0-16,0 0 0 16,0 0 0-16,0 0 1 15,0 0-1-15,0 0 0 16,0 0-1-16,0 0-5 15,0 0 12-15,0 0-6 0,0 0 0 16,0 0-6-16,0 0 6 16,0 0 0-1,0 0 6-15,0 0-6 0,0 0-6 16,0 0 6-16,0 0 1 16,0 0-1-16,0 0 3 15,0 0-3-15,0 0 3 16,0 0-3-16,0 0 1 15,0 0-1-15,0 0 0 16,0 0 0-16,0 0 8 16,0 0-8-16,0 0 1 15,0 0-2-15,0 0 2 16,0 0-6-16,0 0 10 16,0 0-5-16,0 0 0 0,0 0 0 15,0 0-1-15,0 0 0 16,0 0 1-16,0 0 1 15,0 0 1-15,0 0-2 16,0 0 1-16,0 0 2 16,0 0 1-16,0 0-3 15,0 0-1-15,0 0 1 16,0 0-1-16,0 0 0 16,0 0 5-16,0 0-5 15,0 0-4-15,0 0 4 16,0 0 0-16,0 0 3 0,0 0-4 15,0 0 2 1,0 0-1-16,0 0 0 0,0 0-2 16,0 0 1-16,0 0 0 15,0 0 1-15,0 0 0 16,0 0-8-16,0 0 8 16,0 0 0-16,0 0-1 15,0 0 4-15,0 0-3 16,0 0 3-16,0 0-3 15,0 0 0-15,0 0 0 16,0 0-3-16,0 0 7 16,0 0-8-16,0 0 3 15,0 0 1-15,0 0-5 0,4-3 4 16,15 3-27 0,6 0 7-16,4 0-24 0,1-4-39 15,12 2-16-15,0-12-82 16,-1-23-90-16</inkml:trace>
  <inkml:trace contextRef="#ctx0" brushRef="#br0" timeOffset="-28055.18">3882-459 362 0,'0'0'19'0,"0"0"-19"16,0 0 29-16,0 0 19 15,0 0-3-15,0 0-13 16,0 32-1-16,0-19-15 0,0 1 16 15,0 5 0 1,0 2-4-16,0 9-14 0,0-2 17 16,0 4-14-16,0 0 7 15,0 5-7-15,4 4 3 16,5 6 16-16,1 4-15 16,4-4-19-16,-5 3 1 15,4-3 6-15,5-10-5 16,2 0 1-16,-3-4-1 15,6-2-4-15,5-3 0 16,-2-4 7-16,8-6-7 16,5 2 1-16,-2-5 1 15,4-4-1-15,0-5-1 16,1-6 0-16,-10 0-1 16,-5 0 1-16,8 0 2 0,-12 0-2 15,9 0 0 1,-15-13 0-16,2-2-1 0,5-4 1 15,-6-9 0-15,19 5 0 16,-10-14 1-16,14 6-1 16,-2-7 0-16,-1 1-1 15,8-5 1-15,-1 3 0 16,0 12-2-16,-7 6 1 16,-3 7 0-16,2 5-7 15,0-2 8-15,-1 7 0 0,-1 0 0 16,7-1-1-1,4 5 2-15,-5 0-2 0,4 0 2 16,1 0-1 0,5 0 0-16,-8 0 0 0,8 13-1 15,-4 5 2-15,-7 1-1 16,7 5 0-16,2 4 0 16,-8-4 1-16,-1 7-1 15,2-3 0-15,-10 10 0 16,4-1 0-16,-1-2 0 15,-10-1 1-15,-2-2 7 16,-3-8-16-16,-12-5 8 16,5-6 0-16,-9-9 0 15,0 2 8-15,1-2-8 16,-5 0 0-16,0-4 2 16,0 4-1-16,0-4 0 15,0 0 13-15,0 0-9 0,0 0 18 16,0 0-5-16,0 0 3 15,0 0-7-15,0 0 3 16,0 0-5-16,0 0-8 16,0-18-4-16,0-3-2 15,0-9-3-15,0 2 6 16,0-4-4-16,0 4 4 16,0 0-5-16,0-3 4 15,0 1-2-15,13-2-2 16,10 1 1-16,0 7-7 0,-1 0 9 15,3 2-7 1,-4 5 6-16,3 1 1 0,3 2 1 16,-9 6 0-1,-1-1-5-15,3 3 5 0,6 6 0 16,-4-5 1-16,-2 5-6 16,2 0 2-16,-3 0 3 15,13 0 0-15,-9 0-1 16,13 5 1-16,1 14-2 15,8-4 7-15,-9-6-10 16,0 5 5-16,-8-6 0 16,-1 5 0-16,4 1 0 15,-2-1 0-15,-2 4 2 16,-9-4-2-16,5-4 0 16,-9-4 0-16,-2 8 1 0,-2-4-1 15,5-4 0-15,-2-1 0 16,0 5 0-16,6 1 0 15,4-5 0-15,-6 8 0 16,2-11 0-16,9 2 0 16,-5-4 1-16,2 4 0 15,4-4 1-15,-8 0-4 16,-2 0 4-16,9 0-1 16,-11 0 0-16,2-4 0 15,0-2 0-15,-10-1-1 0,-1-4 0 16,-6 3 3-1,2-7-1-15,0-12-2 0,1 0 5 16,2-11-5-16,-3-5 0 16,8-7 0-16,-8 8 4 15,5 1-4-15,0 3 0 16,-3 5 9-16,2 5-9 16,-5-3 5-16,-3 8 6 15,0 4 1-15,0 4-1 16,0 2 2-16,0-1-3 15,0 5 0-15,0 1 4 16,0 2-2-16,0-7 1 16,0 12-2-16,0-12 0 15,0 8 0-15,0 1-2 16,0-5 4-16,0 9 4 0,0 0-5 16,0 0 4-1,0 0-8-15,0 0-5 0,0 0 2 16,0 0-5-16,0 0 0 15,0 0 4-15,0 0-4 16,0 0-3-16,0 0 2 16,0 0-21-16,0 0-18 15,0 0-10-15,0 0-26 16,-13 0-48-16,-25 23-214 16</inkml:trace>
  <inkml:trace contextRef="#ctx0" brushRef="#br0" timeOffset="72956.14">4337-20 359 0,'0'0'49'0,"0"0"-3"15,0 0 31 1,0 0-32-16,0 0 4 0,0 0-5 15,0 0-32-15,0 0 3 16,0 0-5-16,0 0-10 16,6 0 0-16,30 0 1 15,5 0 8-15,14 0 4 16,4 0 3-16,17 0-6 16,8 0-3-16,10 0 10 15,8 0 2-15,11 0-8 16,6-8-8-16,7 2-3 15,-1 2 1-15,-3 4-2 16,1-4 2-16,-4 4-1 16,-12-2 0-16,-5-2 0 0,-11 4 1 15,-4-3 6-15,-6-8-9 16,-12 11 2-16,-1-4 0 16,-13-5 3-16,-4-1-3 15,-8 10 8-15,-5-9-8 16,-19 5 1-16,4 4 1 15,-14 0 1-15,-5 0 4 16,-4 0 10-16,0 0-9 16,0 0 8-16,0 0 3 15,0 0 8-15,0 0-18 16,4 0 19-16,-4 0-3 16,0 0 0-16,0 0-3 15,0 0-15-15,0 0 4 0,0 0-3 16,0 0-2-1,0 0 5-15,0 0-9 0,0 0 7 16,5 0-9-16,-5 0 5 16,0 0-4-16,0 0 0 15,0-1 10-15,0 1-11 16,0 0-5-16,0 0 5 16,0 0 3-16,0 0 0 15,0 0-3-15,0 0 0 16,4 0 1-16,-4 0 2 15,0 0-3-15,0 0 0 16,0 0 0-16,0 0 0 0,0 0-1 16,0 0 2-1,0 0-2-15,0-4-12 0,0 4-42 16,0 0-55-16,0 0-75 16,-13 0-250-16</inkml:trace>
</inkml:ink>
</file>

<file path=ppt/ink/ink5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4:07.73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-1376-233 554 0,'0'0'97'16,"0"0"19"-16,0 0 23 16,0 0-86-16,0 0-4 15,0 0-22-15,-2-11-24 16,2 45 0-16,0 50-6 16,0 22 6-16,0 22-1 15,9 18-1-15,7 6 0 0,-12 5-1 16,1-17 0-16,-5-15 1 15,0-33 0-15,0-28-2 16,0-26-14-16,0-19-30 16,0-19-2-16,0 0 14 15,-5-71-8-15,-8-51-221 16,-3-47-53-16</inkml:trace>
  <inkml:trace contextRef="#ctx0" brushRef="#br0" timeOffset="3353.58">0 151 413 0,'0'0'123'0,"0"0"-66"16,0 0 74-16,0 0-54 15,0 0-51-15,0 0-11 16,-11-15-7-16,11 15-8 16,0 0-8-16,0 0-7 15,7 20 15-15,6 17-1 0,4 11 1 16,-8 10 4-16,-5 2 8 15,-4 2 10-15,0-8 0 16,0-13-1-16,0-11 8 16,0-13-18-16,0-17 13 15,0 0 3-15,0 0-9 16,0 0 6-16,-8-32-17 16,-1-24-7-16,5-9-2 15,4-9 1-15,0 10 1 16,4 14 0-16,13 11-6 15,12 12-2-15,-3 13 4 16,2-1-4-16,0 15-7 0,-1 0 8 16,5 0-3-16,-4 16 8 15,4 20-7-15,-6 7 8 16,-2 7 1-16,-6-4-3 16,-5-9 1-16,-13-5 2 15,4-9-2-15,-4-9 2 16,4-4 2-16,-4-10 0 15,5 0 5-15,-1 0-6 16,-4 0 10-16,0-10 2 16,0-32-11-16,0-17-2 15,0-14-2-15,0 6 2 16,0 7 0-16,15 10-1 16,12 18-4-16,-5 9 2 0,3 8-2 15,-12 15-3 1,8 0 2-16,4 0-3 0,1 14 0 15,5 27 2-15,-2 6 7 16,-2 14-8-16,5-1 8 16,-14-1-2-16,0-11-21 15,6-3-23-15,-11-6-20 16,10-18-90-16,0-11-1 16,-5-10-74-16</inkml:trace>
  <inkml:trace contextRef="#ctx0" brushRef="#br0" timeOffset="3565.05">907 261 235 0,'0'0'276'15,"0"0"-234"-15,0 0 60 16,0 0-56-16,0 0-44 15,0 0-2-15,26-48 0 16,12 24 0-16,7 5-8 16,8 0-73-16,2 4-188 15</inkml:trace>
  <inkml:trace contextRef="#ctx0" brushRef="#br0" timeOffset="4193.21">1607 370 395 0,'0'0'42'0,"0"0"49"16,0 0-53-16,-5-234-9 15,5 170-20-15,0 9 7 16,0 5 3-16,0 8 9 15,0 13-16-15,0 14 36 16,0 12-2-16,0 3-9 16,0 0-7-16,0 0-8 15,0 0-13-15,0 0-9 0,0 0 0 16,0 14-9-16,0 26 1 16,0 18 8-16,0 12 0 15,10 6 5-15,13 8 0 16,-6-1-1-16,7-4-4 15,3-9 1-15,1-10-6 16,4-13 4-16,-9-15 1 16,4-13-2-16,-9-14-17 15,-1-5-7-15,-8 0-3 16,0-13 2-16,-2-34 15 0,-7-15-3 16,0 3 9-1,0-1-2-15,0 13-3 16,0 12 6-16,0 11 2 0,-6 6 3 15,5 12 7-15,1-3 7 16,0 9-5-16,0-1-9 16,0-7-1-16,0 2-2 15,20-1 1-15,-3 0 1 16,2 3 0-16,9 4 0 16,-11 0-2-16,11 0 2 15,-9 18-5-15,7 12 4 16,-13 12 2-16,3-1-2 15,-3 4 2-15,-5-2 0 0,-3-11 0 16,-5-4-19 0,0-6-54-16,0-18-54 0,0-4-139 15</inkml:trace>
  <inkml:trace contextRef="#ctx0" brushRef="#br0" timeOffset="4549.42">1873-108 462 0,'0'0'80'15,"0"0"13"-15,0 0-7 16,0 0-77-16,0 0-9 16,0 0-8-16,0 0 7 15,13 17 1-15,4-11-3 0,-4-2 3 16,2-4-7-16,4 0-5 15,-11-14 10-15,1-17 2 16,-9 3 5-16,0 8-5 16,0 3 9-16,0 2-2 15,-9 7 20-15,-8 8-5 16,2 0 14-16,5 0-29 16,2 0-7-16,3 23-7 15,5 8-4-15,0 3-25 16,0 1-57-16,0-16-10 15,5-8-183-15</inkml:trace>
  <inkml:trace contextRef="#ctx0" brushRef="#br0" timeOffset="4785.79">2182-391 472 0,'0'0'46'0,"0"0"21"0,0 0-45 16,0 0-21-16,0 0 7 16,0 0 27-16,64 247 14 15,-46-164-8-15,-9 0-17 16,-9 0-8-16,5 1-14 16,-1-5 1-16,-4-11-6 15,4-6 0-15,-4-22-43 0,0-16-25 16,0-18 29-16,0-6-47 15,0-6-59-15,0-35-95 16</inkml:trace>
  <inkml:trace contextRef="#ctx0" brushRef="#br0" timeOffset="5243.56">2253 226 182 0,'0'0'73'16,"0"0"22"-16,0 0 7 16,0 0-58-16,0 0-26 15,0 0-7-15,4-84-10 16,21 61 1-16,5-8-1 15,-1 3 1-15,-3 5-2 0,-1-11 1 16,-3 15-1 0,-13-3 6-16,-1 7-5 0,-8 0 12 15,0 8 10 1,0 5 12-16,0 2 24 0,0 0 3 16,0 0-17-16,0 0-8 15,0 0-29-15,-4 2-2 16,-5 20 0-16,1 2-6 15,3-5 4-15,5-2-3 16,0 6-1-16,0-9 4 16,5 10-8-16,21-7 3 15,7-7 0-15,-7 3-4 16,7 2 4-16,-6-2-7 16,-10 2 0-16,3-6 3 15,-2 1-12-15,-10 9 5 0,-3 5-5 16,-5-2 9-16,0 15 8 15,0-4 5-15,-26-5 2 16,5 8 23-16,0-12-7 16,3-7-6-16,9-3 8 15,-2 0-16-15,11-14-9 16,0 0 1-16,0 0-1 16,-5 0-70-16,5 0-107 15,0-28-259-15</inkml:trace>
  <inkml:trace contextRef="#ctx0" brushRef="#br0" timeOffset="5394.04">2911 105 181 0,'0'0'402'16,"0"0"-372"-16,0 0 66 15,0 0-96-15,0 0 0 16,0 0-102-16,-20 42-251 15</inkml:trace>
</inkml:ink>
</file>

<file path=ppt/ink/ink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6:04.17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-455 1180 198 0,'0'0'0'15</inkml:trace>
</inkml:ink>
</file>

<file path=ppt/ink/ink5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4:31.96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196 375 314 0,'0'0'88'0,"0"0"-12"15,0 0-27-15,0 0 23 0,0 0-12 16,0 0 0-16,0 0 2 16,0 0 9-16,-192 109-26 15,188-106-30-15,4 1-8 16,0 11-7-16,0 9-3 16,22 12-4-16,33 7 5 15,35-5 2-15,29-14 0 16,30-17 2-16,48-7 4 15,31-16 9-15,32-43 7 16,46-9-12-16,1-7 8 16,12 16-16-16,-4 7 1 15,-18 9-3-15,-5 11 2 16,-5 1-3-16,-10-3 1 0,-17-6 0 16,-18 1 5-16,-24-1-3 15,-27 2-2-15,-37 15 1 16,-44 6-1-16,-40 11 3 15,-38 6-3-15,-32 0 0 16,0 0 0-16,-38 0 19 16,-43 6-13-16,-32 29-6 15,-21 5-2-15,-15 18-5 16,-12 2 1-16,-21 5-24 16,-8-4 2-16,-26-6 0 15,-19-4-13-15,-24-4 0 16,-26-1-2-16,-9 0 30 15,-12 1 5-15,-5 8 5 16,17 4 2-16,34-2 1 0,35-4 0 16,56-14 13-16,53-15 21 15,48-11 1-15,34-7 5 16,34-2-34-16,0-4-6 16,60 0-13-16,54 0 10 15,59-10 3-15,68-39 0 16,37-22 5-16,35-21 0 15,7 1-5-15,-14-4 0 16,-16 7 0-16,-19 4-2 16,-23 9 2-16,-27 2 3 0,-26 9-1 15,-31 13-2 1,-26 8 1-16,-48 17-1 16,-44 17 2-16,-28 3-2 0,-18 6 3 15,-9 0 13-15,-68 0 7 16,-42 19-22-16,-49 28-1 15,-29 11-4-15,-21 13 2 16,-24 6 1-16,-26-2-7 16,-20-1-6-16,-3-10 10 15,-15-2 4-15,11-6 0 16,31-3-1-16,44-13 1 16,66-17-3-16,57-6 1 15,49-17 2-15,28 0 2 0,20 0-2 16,37 0-41-1,74 0 12-15,64-31 27 0,59-9-2 16,47-3 4-16,30 0-1 16,8 7 1-16,-13-1-6 15,-10 9 4-15,-21-4-2 16,-27 3-1-16,-16-5 5 16,-27 7-2-16,-18 13 4 15,-27-8-8-15,-24 7 6 16,-26 8-4-16,-34-3 3 15,-30 7-1-15,-42 3-1 16,-4 0 3-16,-17 0 18 16,-60 0-6-16,-20 0-4 15,-29 0-8-15,-21 31-4 16,-18 9 4-16,-11 21-1 16,-15 7-2-16,-9 3 3 0,-1 7 0 15,6-7 3-15,29-10-1 16,21-6 1-16,44-14-3 15,33-19-2-15,37-7 2 16,27-10 0-16,4 3-6 16,39-3-24-16,58 5 13 15,44-10 15-15,26 0 2 16,21-43 0-16,12-23 1 16,6-3 1-16,-6-8-2 15,5 8 5-15,-9-1-5 16,-13 15 1-16,-12 2 0 0,-15 4-2 15,-28 11-5-15,-38 11 6 16,-39 14 1-16,-32 7 0 16,-19 6 1-16,0 0 18 15,-32 0 32-15,-41 8-42 16,-14 8-10-16,-9 1-2 16,4-3 2-16,12 1 3 15,14-6 1-15,7 3-3 16,16-4 2-16,18-4 0 15,7-4-2-15,14 4 5 16,0-4-2-16,4 0-4 16,0 0-4-16,0 0 3 0,0 0-7 15,0 0-1 1,0 0-3-16,0 0 5 16,0 0-6-16,0 4 4 0,0-3 4 15,0 4 4-15,0-1-1 16,0 4 1-16,0-4-2 15,0-3-1-15,4 4 4 16,0-5 0-16,1 3 3 16,-1-3-3-16,0 4 0 15,-4-4-1-15,0 0 1 16,0 0 0-16,0 0 0 16,0 0 0-16,0 0 0 15,0 0-3-15,0 0 3 16,0 0 0-16,0 0 0 15,0 0 0-15,0 0 0 0,0 0 2 16,0 0-4-16,0 0 4 16,0 0-2-16,0 2 0 15,0-2-2-15,0 6 2 16,0-6 0-16,0 3-4 16,0-3 4-16,0 0-1 15,0 0 2-15,5 0-3 16,-5 0 4-16,0 0-2 15,0 0 4-15,0 0-8 16,0 0 8-16,0 0-8 16,0 0 9-16,0 0-11 15,0 0 6-15,0 0 0 16,0 0 1-16,0 0 3 0,0 0-4 16,0 0 0-16,0 0-4 15,0 0 6-15,0 4-4 16,0-4-1-1,0 0 3-15,0 0 0 0,0 0 5 16,0 0-10-16,1 1 10 16,4-1-10-16,-5 0 5 15,0 0 0-15,0 0 0 16,0 0 2-16,0 7-1 16,0-7-2-16,0 0 2 15,0 0-2-15,0 0 1 16,0 0 0-16,0 0-3 15,0 0 8-15,0 0-10 16,0 0 9-16,3 0-8 0,-3 0 2 16,8 4 2-16,-8-4 0 15,8 2 0-15,-8-2-1 16,4 1 1-16,-4-1 0 16,4 0 3-16,-4 0-3 15,0 0-5-15,0 0 5 16,0 0 0-16,0 0 0 15,0 6 0-15,0-6 0 16,0 0 0-16,0 0 0 16,0 0 0-16,0 0 1 15,0 0 3-15,0 0-7 0,0 0 3 16,0 0 0 0,0 0 6-16,0 0-6 0,0 0-3 15,0 4 1 1,0-4 2-16,0 0 0 0,0 0 3 15,0 0-2-15,0 0 1 16,0 0-1-16,0 0 0 16,0 0 1-16,0 0 0 15,0 0-4-15,0 0 2 16,0 0-2-16,0 0 4 16,0 0 1-16,0 0-3 15,0 0-5-15,0 0 5 16,0 0 0-16,0 0 0 15,0 0 0-15,0 0 0 0,0 0 0 16,0 0 0 0,0 0 0-16,0 0 0 0,0 0 0 15,0 0 0-15,0 0 0 16,0 0 0-16,0 0 0 16,0 0 0-16,0 0 5 15,0 0-10-15,0 0 10 16,0 0-6-16,0 0 1 15,0 0 0-15,0 0 1 16,0 0-1-16,0 0 0 16,0 0-1-16,0 0-17 15,0 0-25-15,0 7-26 0,0 4-22 16,9-7-64-16,-5-4-61 16</inkml:trace>
</inkml:ink>
</file>

<file path=ppt/ink/ink5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02.64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1732 2624 439 0,'0'0'136'0,"-270"17"-132"16,187-10 61-16,24-3 70 15,28-4-41-15,23 0-35 16,8 0-27-16,0 0-23 16,0 0-9-16,0 0-6 15,49 0 5-15,34 0 1 16,30-11 1-16,38-10 6 15,40-10-6-15,37-12-1 16,40-14 10-16,28-2-10 16,6 0 0-16,-8-3 0 15,-21 10 1-15,-27 5-1 0,-32 4-2 16,-39 4 2 0,-30 7 0-16,-49 6 1 0,-37 17-1 15,-31 5 0-15,-21 4-1 16,-7 0-2-16,0 0 0 15,0-8-17-15,0-5-47 16,0-6-238-16</inkml:trace>
</inkml:ink>
</file>

<file path=ppt/ink/ink5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2:56.82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1286 675 0,'0'0'33'15,"0"0"7"-15,0 0 36 16,0 0-16-16,0 0-26 16,46-196-12-16,18 94 8 15,17-3-11-15,5 2-3 16,11-18-5-16,2-1-1 16,6-1-10-16,-10 7 4 15,-2 14-4-15,-21 23 1 16,-12 25-1-16,-21 25 0 15,-15 10-2-15,-11 11 2 0,-8 8-3 16,-5-4 2 0,4 2 1-16,-4 2-5 0,0-4-37 15,0 4-12-15,0 0-72 16,5 37-59-16,-5 20-60 16</inkml:trace>
  <inkml:trace contextRef="#ctx0" brushRef="#br0" timeOffset="-308.36">532 883 621 0,'0'0'37'0,"0"0"74"15,0 0-2-15,0 0-34 16,0 0-10-16,0 0-29 16,0-14-15-16,0 14 0 15,0 0-12-15,0 0 4 16,0 0-12-16,0 0 1 15,0 9-3-15,0 54 4 16,0 38-3-16,0 22 14 16,4 2 4-16,-4-13-17 0,5-24 5 15,-5-11-2-15,0-3-4 16,0-21 0-16,0-22 0 16,0-8 0-16,0-12 0 15,0-11 0-15,0 0-26 16,0 0-12-16,0 0-22 15,0 0-28-15,-5 0-46 16,-40 0-279-16</inkml:trace>
  <inkml:trace contextRef="#ctx0" brushRef="#br0" timeOffset="1140.19">1353 1430 532 0,'0'0'51'15,"0"0"32"-15,0 0 9 16,0 0-40-16,0 0-25 16,0-191 7-16,0 130-12 15,0 7 1-15,0 8 2 16,0 7-3-16,0 7 2 16,-9 6-1-16,-24 6-5 15,-2 15-5-15,-11 5-10 16,-5 0 6-16,-13 0-6 15,0 43-2-15,1 12 4 16,16 20 1-16,8 12-4 0,10 7-2 16,20-12 0-16,1-8 1 15,8-19-2-15,0-9-3 16,0-17 3-16,8-5 0 16,17-11-3-16,-3-13 2 15,4 0-6-15,16-4 6 16,4-38-3-16,-1-8 5 15,9-10 7-15,-12 2-5 16,-1 0-1-16,-1 7 1 16,-6 11-1-16,-8 13-1 15,-7 6-1-15,-5 15 0 16,-1 2-1-16,-4 4 2 16,13 0-4-16,2 0 1 0,7 10 3 15,-2 17 1-15,5-3-1 16,4 3-1-16,-3-10 1 15,3-2 5-15,1-6-4 16,3-9-1-16,-9 0 0 16,11 0-7-16,-2 0 7 15,4-31 0-15,-2-13-1 16,-2-6 5-16,-7-1 0 16,-11 9-4-16,-11 1 0 15,-13 9 2-15,0 4-2 16,0 1 5-16,0 7-1 15,-21 6 6-15,-13 5-7 0,4-2 3 16,2 7-1-16,-4 4-4 16,-1 0 2-16,7 0 1 15,-2 30-4-15,14 2-4 16,1 11 3-16,8 5 1 16,5 0 0-16,0 13 0 15,0-2-3-15,5 0 3 16,27 3 0-16,4-8 0 15,10 3 0-15,5-2-1 16,-3 2 1-16,16 3-4 16,-5-1 4-16,-8 9 0 15,0 3 1-15,0 7-1 16,-8 1 0-16,-1 4-2 0,-14-4 2 16,-5-1 1-16,-14-3 0 15,-9-9-1-15,0 8 0 16,-5-14 2-1,-28 1-1-15,-11-13 4 0,-6-8 7 16,-1-9 14-16,0-12-2 16,-11-10 18-16,1-9-1 15,-12 0-21-15,5-9-9 16,0-28 10-16,8-20-21 16,14-3 1-16,11-9-2 15,13-10 1-15,11-8 0 16,11-7-4-16,0-7 6 15,0 4-3-15,33 9 1 16,4 3-17-16,3 14 1 16,7 10-15-16,-4 10 2 0,-1 7-12 15,5 14-5-15,-7 2 7 16,14 8-30-16,1 7-39 16,-4 8-83-16,-5 0-181 15</inkml:trace>
  <inkml:trace contextRef="#ctx0" brushRef="#br0" timeOffset="2061.72">2231 1045 540 0,'0'0'36'0,"0"0"-23"15,0 0 29-15,0 0-15 16,0 0 25-16,0 0-28 16,255-78-9-16,-181 72-9 15,0 6 7-15,-6 0-10 16,-10 0 5-16,-9 27-6 15,-7 16-2-15,-18 8 0 16,-5 11 10-16,-19 16 0 16,0 4 5-16,-11 6-2 15,-25 4 20-15,-15-4-2 0,5-18-8 16,-2-4 0 0,6-19-13-16,6-13 0 0,8-13-5 15,15-12-1-15,4-5-4 16,9-4 0-16,0 0-33 15,0-10-141-15,0-36-286 16</inkml:trace>
  <inkml:trace contextRef="#ctx0" brushRef="#br0" timeOffset="1742.58">2579 1072 554 0,'0'0'145'16,"0"0"-75"-16,0 0 72 16,0 0-55-16,0 0-28 15,0 0-18-15,-51-54-11 16,51 54-7-16,0 0-9 0,-4 0-13 16,4 4-2-16,0 33-3 15,0 33 4-15,0 23 1 16,0 17 1-16,13-5 2 15,-5-21-4-15,1-9-2 16,-7-29-34-16,2-8-8 16,-4-21-9-16,0-13-31 15,0-4-35-15,-10-4-58 16,-29-43-278-16</inkml:trace>
  <inkml:trace contextRef="#ctx0" brushRef="#br0" timeOffset="2465.69">2796 799 656 0,'0'0'8'0,"0"0"36"16,0 0 70-16,0 0-99 15,0 0-15-15,0 0-6 16,34-23-4-16,5 18-111 16,-10 5-187-16</inkml:trace>
  <inkml:trace contextRef="#ctx0" brushRef="#br0" timeOffset="2291.18">3010 1202 609 0,'0'0'108'0,"0"0"-45"16,0 0 47-16,0 0-83 0,0 0-24 16,0 0-3-16,42 37 0 15,-34 6 8-15,7 2-3 16,4-4-5-16,-6 6 4 16,-5-9-9-16,1-11 5 15,-3-10-75-15,-6-11-132 16,0-6-193-16</inkml:trace>
  <inkml:trace contextRef="#ctx0" brushRef="#br0" timeOffset="3030.11">3205 1474 572 0,'0'0'23'15,"0"0"-12"1,0 0 48-16,0 0-36 0,0 0-7 16,0 0 33-16,111-69 10 15,-98 19-23-15,-12-1-15 16,-1 0-4-16,0-10-12 15,0 13 2-15,0 1-7 16,0 13 2-16,0 10-2 16,0 14 0-16,0 10 0 15,0 0 1-15,0 0-2 16,0 0-2-16,0 6-11 0,32 28 14 16,4 7 0-16,5 5 1 15,-3-10 1-15,1 3-2 16,-6-13 0-16,-2-10-2 15,-2-3 2-15,-12-13 0 16,0 0 4-16,-2 0-4 16,-1 0 0-16,0-24 2 15,-1-22-1-15,-5-9-1 16,-2 2-1-16,-6 4 1 16,0 19 1-16,0 8 1 15,0 10-1-15,0 12 23 16,0 0 16-16,0 0-14 15,0 0 2-15,0 0-13 16,0 0-5-16,0 8-8 16,0 18-2-16,0 8 0 0,0 13 0 15,4-1 0-15,15-11 0 16,3 1-2-16,4-10-14 16,8-9-34-16,2-11-6 15,4-6-121-15,2-14-91 16</inkml:trace>
  <inkml:trace contextRef="#ctx0" brushRef="#br0" timeOffset="3398.13">3989 1045 167 0,'0'0'329'0,"0"0"-322"0,0 0 45 16,0 0-34-16,0 0-18 15,0 0 4-15,-9 9 2 16,9-9-2-16,0 0 6 16,0 0 58-16,0 0 14 15,0-4-35-15,0-7-23 16,0 3 1-16,-4 2-4 16,-1 6 3-16,-8 0-6 15,0 0-4-15,0 0-4 16,-6 10-1-16,9 18-8 0,1 13 1 15,9 2-4 1,0 1 2-16,0 0 0 16,9-3 0-16,13-3 0 0,7-12-2 15,1-11 1-15,4-15-18 16,-4 0-22-16,8-19-31 16,-6-47-53-16,0-21-10 15,-5-14-152-15</inkml:trace>
  <inkml:trace contextRef="#ctx0" brushRef="#br0" timeOffset="3622.53">4209 239 75 0,'0'0'408'15,"0"0"-296"-15,0 0 26 0,0 0-38 16,0 0-39-16,0 0-34 16,-13 125-16-16,13-24-5 15,0 10 2-15,0 5-4 16,4-1 3-16,10 6 6 15,0-10 6-15,2-16-19 16,0-17 2-16,6-17-3 16,-5-13 1-16,-7-28-16 15,0-11-72-15,-5-9-94 16,-5-14-77-16,0-46 11 16</inkml:trace>
  <inkml:trace contextRef="#ctx0" brushRef="#br0" timeOffset="4335.27">4173 984 496 0,'0'0'66'0,"0"0"18"16,0 0 16-16,0 0-71 15,0 0-29-15,0 0-6 16,14-28 2-16,21 19 7 16,3-8-3-16,-3 4 0 15,7 9 3-15,-6 4 5 16,-4 0-8-16,0 0-1 15,-9 11 0-15,-1 21 2 16,-9 0 4-16,7 11-4 16,-15-2 0-16,3 4 3 15,-3-1-4-15,-5-3 4 16,4-16-6-16,0-7 2 0,5-6 0 16,-9-11-2-1,13-1 1-15,3 0 0 0,1 0 1 16,5-9 2-16,-3-28 3 15,-4-1 2-15,-7 2-5 16,-8-2 1-16,0 10 4 16,0 6 1-16,-23 3 1 15,-9 6 27-15,-4-2-20 16,0 7 3-16,-2 1-1 16,12 3 5-16,8-5-6 15,7 9-12-15,11-8 3 16,0 1-2-16,0-12-6 15,0-16-5-15,0-6 1 16,0-21-4-16,16-11-2 0,-3 4-1 16,-5-1-2-16,-8 9 6 15,0 10 7-15,0 15 1 16,0 11-1-16,0 11 6 16,0 10 10-16,-8 4-5 15,-1 0 3-15,-4 0-12 16,-6 34-1-16,13 7 1 15,-2 2-4-15,8 0 0 16,0-3 2-16,0 1 0 16,19-9-1-16,8 0 2 15,8 2-3-15,3-7 4 0,-2 4-1 16,0-2-1 0,2 3 0-16,-8-8 0 0,8 6 0 15,-12-13 0-15,0 5 0 16,3-7-7-16,-11-7-19 15,1-8-19-15,-5 0-51 16,3 0-57-16,-8-15-28 16,-5-21-84-16</inkml:trace>
  <inkml:trace contextRef="#ctx0" brushRef="#br0" timeOffset="4867.39">4856 730 339 0,'0'0'147'0,"0"0"-34"16,0 0-1-16,0 0-48 15,0 0-35-15,0 0-12 0,-13-2-17 16,13 2-3-16,9 21 3 16,12 6 0-16,8-4 7 15,-2 3-7-15,3-9 0 16,3-8-1-16,-2-9 1 16,-11 0 0-16,3 0-10 15,-5-9-13-15,-4-30 20 16,4-7 2-16,-10-2 2 15,-8 13 3-15,0 6 5 16,0 19 40-16,0 6 2 16,0 4 7-16,0 0-30 15,0 0-11-15,0 7-17 16,0 34-6-16,0 29 5 16,5 13 1-16,14 15 0 0,13 3 0 15,-5 12 0-15,5 1 0 16,3 15 1-16,3-8 2 15,-8 4-2-15,3-10-2 16,-9-17 1-16,3-19-10 16,-14-22-3-16,-8-22 5 15,-5-18 0-15,0-17 8 16,-22 0 6-16,-52-4 5 16,-13-47 5-16,-18-16 8 15,1-22-18-15,11 1 4 16,26 15-8-16,14 7 4 15,24 15 3-15,11 14-8 16,5 3 1-16,13 9-2 0,0-5 0 16,0-6-11-16,5-6-13 15,35-2-50-15,9-4-43 16,-2 1-183-16</inkml:trace>
  <inkml:trace contextRef="#ctx0" brushRef="#br0" timeOffset="5997.37">5111 1677 812 0,'0'0'57'15,"0"0"25"-15,0 0 32 0,0 0-67 16,0 0-4-16,0 0-17 16,0 0-26-16,0 0-1 15,-8 30-58-15,-43 26-106 16,-30 19-390-16</inkml:trace>
  <inkml:trace contextRef="#ctx0" brushRef="#br0" timeOffset="14864.28">6497 82 195 0,'0'0'91'16,"0"0"73"-16,0 0-41 16,0 0-27-16,0 0-17 15,0 0-40-15,-37-23-18 16,37 19-21-16,0-4 0 0,28-5-3 15,26-6 3 1,1 5 0-16,0 2 1 0,-6 12-1 16,-2 0 0-16,2 0-2 15,-10 4 2-15,-6 37-4 16,-6 16 2 0,-16 24 2-16,-11 12 4 0,0 6-3 15,0 3 5-15,-16-14-6 16,-10-19 9-16,4-22 12 15,2-19-8-15,8-10 5 16,11-14 5-16,1 0 8 16,-4-4 5-16,-9 0 6 15,-8-8-13-15,-9-42-28 0,-7-21 1 16,-3-26-1-16,-7-10 1 16,5-5-2-16,3 10 0 15,7 24 1-15,9 14 2 16,10 26 2-16,4 9-3 15,5 23 3-15,4 0-5 16,0 6 0-16,0 0-1 16,0 0-9-16,0 0-81 15,32 0-35-15,9 0-55 16,-10 0-419-16</inkml:trace>
  <inkml:trace contextRef="#ctx0" brushRef="#br0" timeOffset="15365.38">6938-350 644 0,'0'0'35'15,"0"0"62"-15,0 0-27 16,0 0-48-16,87-254-8 0,-21 170-8 15,4 5-6 1,13 4 0-16,-11 11 6 0,1 6-12 16,-9 20-9-16,-1 14-67 15,-8 16-87-15,-11 8-83 16</inkml:trace>
  <inkml:trace contextRef="#ctx0" brushRef="#br0" timeOffset="16325.78">7950-90 445 0,'0'0'14'16,"0"0"8"0,0 0 82-16,0 0-17 0,0 0-12 15,0 0-19-15,31-126-35 16,-31 79-11-16,0-3-4 15,0 3 0-15,-22 12-1 16,-7 6-2-16,3 13-1 16,-8 8 4-16,4 8 9 15,-8 0 6-15,8 0-11 16,-2 32-10-16,4 11 4 16,11 9-4-16,2 7 0 15,15 6 0-15,0-14 0 16,0-9-1-16,0-6-3 15,28-12 0-15,-9 0 4 0,8-15 0 16,-5-9 0-16,-3 0 0 16,8 0-2-16,-5-25 0 15,4-20-1-15,8-7 3 16,-8 5 3-16,-2 11-3 16,-6 4-3-16,-5 23 3 15,-3 3 0-15,5 2 0 16,-2 4-4-16,10 0 0 15,9 0 2-15,-6 0 0 16,7 0 0-16,2 0 2 16,7 0 7-16,-10 0-7 15,9 0 0-15,-7-23 3 16,4-4-3-16,-7-16 2 0,2-13-2 16,-7 2 0-16,-16-2 0 15,0-1 0-15,-10 9 9 16,0 4-7-16,-14 3 0 15,-12 16 20-15,-2 3 5 16,1 9-5-16,3 9-2 16,11 4 3-16,-6 0-6 15,2 0-10-15,3 0-6 16,1 27-1-16,2 21-2 16,11 14 0-16,0 4-1 15,19 9-11-15,25-7-7 16,21-3 2-16,18 1 11 0,2-1-3 15,5 10 3 1,-1 13 6-16,-11 2 2 0,-3 13-3 16,-15 3 3-16,-9 10-3 15,-24 0 1-15,-12-4 2 16,-15-10 0-16,0-15 1 16,-15-19-1-16,-17-16 8 15,-21-9 26-15,-2-15 7 16,-9-9-15-16,-10-19 18 15,-12 0-13-15,-10-33-13 16,14-36 4-16,-8-25-20 16,30-18-2-16,10-17-2 15,26-14-1-15,24 8 0 0,0 1 2 16,32 23-13 0,23 14 0-16,14 14-3 0,-1 14-9 15,-9 13 6-15,1 8-4 16,-10 7-19-16,-2 4-29 15,3 6-11-15,-4 2-122 16,-4 4-187-16</inkml:trace>
  <inkml:trace contextRef="#ctx0" brushRef="#br0" timeOffset="17392.45">7484 1554 186 0,'0'0'38'0,"0"0"19"0,0 0 26 15,0 0 20-15,266-186-71 16,-194 139 23-16,18-16-15 15,21-4-12-15,16-14 16 16,23 0-6-16,9-7-5 16,7-2-14-16,6-4-4 15,-22 3 2-15,-8 6-12 16,-25 14 4-16,-25 17-8 16,-30 17 10-16,-23 22 3 15,-23 15 4-15,-12 0 20 0,1 0 27 16,-5 0 6-1,0 0-24-15,0 0-10 0,4 0-6 16,-4 0-13-16,2 0-7 16,3 0-6-16,0 0-5 15,-1 0 1-15,-4 0-1 16,4 0 0-16,-4 0 7 16,0 0-6-16,0 0 7 15,0 0-5-15,0 0 1 16,0 0-4-16,0 0 4 15,0 0-4-15,0 0 0 16,0 0 3-16,0 0-3 16,0 0 0-16,0 0-2 15,0 0 1-15,0 0-13 16,0 0-14-16,0 0-18 16,0 0-18-16,-8 0-48 15,-39 0-267-15</inkml:trace>
  <inkml:trace contextRef="#ctx0" brushRef="#br0" timeOffset="14444.62">5613 851 581 0,'0'0'15'0,"0"0"10"15,0 0 76-15,0 0-27 16,0 0-53-16,0 0-8 15,13 26-12-15,55-44 12 16,15-29 24-16,26-8-20 16,6-10 9-16,1-8-22 15,0 8-4-15,-3 8 4 16,-22 3-8-16,-4 21 8 0,-27 4-8 16,-12 4-27-1,-15 9-22-15,-16 2-38 0,-7-3-34 16,-10-2 48-16,0-4 31 15,-5-9-189-15,-26-2 131 16,-7 1-48-16</inkml:trace>
  <inkml:trace contextRef="#ctx0" brushRef="#br0" timeOffset="34836.94">5562 1701 675 0,'0'0'2'16,"0"0"-2"-16,0 0-27 0,0 0-111 16,0 0-202-16</inkml:trace>
  <inkml:trace contextRef="#ctx0" brushRef="#br0" timeOffset="5002.03">5658 803 618 0,'0'0'0'0,"0"0"-52"16,0 0-135-16</inkml:trace>
  <inkml:trace contextRef="#ctx0" brushRef="#br0" timeOffset="15161.43">7435-479 808 0,'0'0'2'16,"0"0"-1"-16,0 0 5 15,0 0-4-15,0 0 3 16,0 0 9-16,49 231-7 16,-25-163 8-16,-7-3-10 15,-2-4 11-15,-8-4-13 16,4-12-3-16,-11 2 2 0,0-12 1 16,0 3-3-1,-11-18-29-15,-20-12-68 0,-14-8-135 16</inkml:trace>
  <inkml:trace contextRef="#ctx0" brushRef="#br0" timeOffset="98261.85">7857 1007 64 0,'0'0'5'15,"0"0"13"-15,209-77 8 0,-106 49 4 16,15-5-9-1,14 0 3-15,4-9-4 16,-8 2-4-16,-14 0-5 0,-20-4 9 16,-5 5-5-16,-17 3 8 15,-19-5 10-15,-14 5-3 16,-7 3 27-16,-10-5-11 16,-17 5 0-16,-5-7 2 15,0 0-9-15,0-8-23 16,0-3 12-16,-19-1-6 15,-5-8-6-15,-1 5-5 16,6 2-10-16,-4 2 2 16,6 5 0-16,2 6-1 15,-2-3-2-15,-6 1-1 0,4 1 1 16,-3 4 1 0,-3 5 0-16,4-1-1 0,-4 4 0 15,0-8 1-15,6 5 0 16,-1 1-1-16,4 12-1 15,3 4 1-15,7 5 0 16,6 3 0-16,-4-2 0 16,0 5 0-16,-1-2 0 15,-4-1-2-15,-9-1-11 16,3 8-31-16,-2-3-24 16,-11-7-39-16,6 3-87 15</inkml:trace>
  <inkml:trace contextRef="#ctx0" brushRef="#br0" timeOffset="96671.99">7931 865 313 0,'0'0'1'0,"0"0"-2"16,0 0 1-16,0 0-1 16,0 0-2-16,0 0 3 15,100 8 23-15,15-56 23 0,34-13 31 16,21-14-12 0,14-19-32-16,8-4 2 0,1-8-17 15,-3-6-4-15,-3 7 5 16,-5 8-8-16,-22 9-5 15,-18 24 2-15,-29 10-8 16,-26 14 1-16,-36 12-1 16,-28 13 0-16,-18 11 2 15,-5 4-2-15,0 0 32 16,-24 0 32-16,-58 36-62 16,-27 29-2-16,-37 30-69 15,-23 24 2-15,-27 17-46 16,-12 3-82-16,-11-3 36 15,8-15 84-15,7-24 75 0,34-22 94 16,34-23-56-16,36-17 6 16,42-12-6-16,33-8 0 15,22-15 23-15,3 0-61 16,49 0-18-16,51-22 18 16,47-37 22-16,17-17 20 15,21-16 0-15,-2-6-8 16,4 2-11-16,0-2-13 15,5 9 2-15,-11-2-11 16,-15 14-1-16,-23 19 0 16,-31 21 0-16,-32 26 0 15,-32 7-1-15,-28 4-12 0,-20 0-38 16,-5 21 40-16,-66 43 6 16,-36 24 5-16,-25 18-45 15,-22 5-14-15,-15-11-7 16,-16 4-9-16,-2-9-87 15</inkml:trace>
  <inkml:trace contextRef="#ctx0" brushRef="#br0" timeOffset="31146.02">8040 1169 576 0,'0'0'10'0,"0"0"36"15,0 0 44-15,0 0-7 16,0 0-33-16,0 0-34 16,86-59-10-16,19-6 8 0,38-5 3 15,21-15-8-15,8-2-7 16,18-7 1-16,6-7-3 16,11-9 4-16,7-7-1 15,-1-6-3-15,-13 3 3 16,-16 12 0-16,-20 18-3 15,-32 13 2-15,-25 21 0 16,-22 7 7-16,-40 24-1 16,-18 11 4-16,-14 10 3 15,-13 4 9-15,0 0 16 0,0 0-12 16,0 0 3-16,0 0-7 16,0 0-3-16,0 0-10 15,0 0-1-15,0 0-8 16,0 0 5-16,0 0-5 15,0 0-1-15,0 0 3 16,0 0-3-16,0 0 2 16,0 0-3-16,0 0 0 15,0 0 2-15,0 0 2 16,0 0-4-16,0 0-3 16,0 0 3-16,0 0-1 15,0 0 0-15,0 0 1 16,0 0 1-16,0 0-1 15,0 0 0-15,0 0-1 16,0 0 2-16,0 0-2 16,0 0 1-16,0 0-2 0,0 0 2 15,0 0 0-15,0 0 0 16,0 0 0-16,0 0-2 16,0 0 1-16,0 0 0 15,0 0 1-15,0 0 2 16,0 0-2-16,0 0 0 15,0 0-4-15,0 0 2 16,0 0 2-16,0 0 0 16,0 0 0-16,0 0 0 15,0 0 0-15,0 0 1 16,0 0-2-16,0 0 6 0,0 0-9 16,0 0 4-16,0 0 0 15,0 0 0-15,0 0 2 16,0 0-2-16,0 0 0 15,0 0 1-15,0 0-4 16,0 0 6-16,0 0-6 16,0 0 3-16,0 0 0 15,0 0 2-15,0 0-2 16,0 0 1-16,0 0-2 16,0 0 1-16,0 0 0 15,0 0 0-15,0 0 1 16,0 0-1-16,0 0 2 15,0 0-2-15,0 0-3 0,0 0 3 16,0 0-2 0,0 0 2-16,0 0 0 0,0 0 0 15,0 0-1-15,0 0 0 16,0 0-1-16,0 0 2 16,0 0 0-16,0 0-2 15,0 0 2-15,0 0 0 16,0 0 0-16,0 0 2 15,0 0-2-15,0 0 0 16,0 0-2-16,0 0 1 16,0 0 2-16,0 0 1 15,0 0-2-15,0 0 1 16,0 0-1-16,0 0 0 0,0 0-3 16,0 0 3-16,0 0 0 15,0 0 4-15,0 0-8 16,0 0 9-16,0 0-10 15,0 0 5-15,0 0 0 16,0 0 0-16,0 0 2 16,0 0-2-16,0 0 0 15,0 0 3-15,0 0-3 16,0 0 0-16,0 0-1 16,0 0-1-16,0 0 2 15,0 0 0-15,0 0 2 16,0 0-2-16,0 0 0 15,0 0 0-15,0 0 0 16,0 0 1-16,0 0-2 0,0 0 1 16,0 0-8-16,0 0-6 15,0 0-7-15,0 0-15 16,0 0-10-16,0 0-30 16,0 0-41-16,-4 0-94 15,-37 0-167-15</inkml:trace>
  <inkml:trace contextRef="#ctx0" brushRef="#br0" timeOffset="29760.57">8295 1266 602 0,'0'0'14'15,"0"0"-13"-15,0 0 21 16,0 0 26-16,0 0-1 0,238-172-1 15,-97 66 2 1,14-4-21-16,18-11-2 0,9-1-9 16,14-10-6-16,9-7-4 15,8 9 1-15,-17 9 1 16,-16 11-8-16,-19 26 0 16,-22 23 1-16,-26 6 0 15,-22 18 7-15,-31 14-7 16,-21 5-2-16,-14 12 2 15,-17 2-2-15,-3 4 1 16,-5 0 0-16,0 0 1 16,0 0 1-16,0 0-2 15,0 0-4-15,-9 15-17 16,-37 27-40-16,-12 13-62 0,-21 16-18 16,-25-1-77-1</inkml:trace>
  <inkml:trace contextRef="#ctx0" brushRef="#br0" timeOffset="96883.43">8574 988 105 0,'0'0'83'0,"0"0"-60"15,-237 66 2-15,233-66 7 16,4 0 9-16,41-4-41 16,59-35-3-16,23-12 3 15,26-11 41-15,5-4 0 16,12 5-27-16,2-4-3 0,9 4 11 15,-3 3-16 1,-19 1-6-16,-16 9 5 0,-20 0-10 16,-26 5 5-16,-34 12-12 15,-19 5-20-15,-32 21-18 16,-8 5-1-16,-30 0 48 16,-63 11-92-16</inkml:trace>
  <inkml:trace contextRef="#ctx0" brushRef="#br0" timeOffset="97129.77">8342 970 222 0,'0'0'0'16,"0"0"-3"-16,323-189 3 0,-186 104 0 15,-1 3 0-15,6-6 6 16,2 1 7-16,-4 8-9 15,-15 5 6-15,-25 22-6 16,-22 11-3-16,-28 12-1 16,-28 17 0-16,-22 12-3 15,0 0 3-15,-64 44 0 16,-35 27-23-16,-42 12 3 16,-24 10-99-16</inkml:trace>
  <inkml:trace contextRef="#ctx0" brushRef="#br0" timeOffset="97329.24">8704 548 62 0,'0'0'18'0,"266"-125"3"16,-140 62-2-16,-11 1-11 15,-14 7-5-15,-24 8-3 16,-26 15 0-16,-28 17 0 15,-23 12 0-15,-4 3-7 16,-60 22-8-16</inkml:trace>
  <inkml:trace contextRef="#ctx0" brushRef="#br0" timeOffset="101960.02">9563-228 224 0,'0'0'42'0,"0"0"-4"16,0 0 58-16,0 0-8 15,0 0-2-15,0 0-36 16,-51 8-9-16,51-8-5 15,0 0-20-15,0 0-12 16,0 0-4-16,0 0-10 16,28 0 7-16,44-11 3 15,28-28 1-15,24-24-1 16,12-12 2-16,15-19 3 16,17-11-4-16,3-4-1 15,5 8 2-15,-12 12-3 16,-22 15 1-16,-16 16 0 15,-32 19 0-15,-21 17-1 0,-31 12 1 16,-19 6 0-16,-23 4 0 16,0 0 1-16,-8 4 8 15,-53 37-6-15,-25 25-3 16,-29 16-14-16,-12 10-25 16,-1 3-1-16,-11-5-7 15,5-11-9-15,4-4 22 16,9-11 12-16,7-18-1 15,11-12 15-15,6-1 8 16,13-2 0-16,10-7 0 16,18-1 0-16,14-9 28 15,18-6-8-15,14-4 7 0,10-4-8 16,0 0-19-16,0 0-5 16,18 0-7-16,40-4 12 15,25-32 1-15,17-7 3 16,15-26 6-16,12-5 6 15,10-9 6-15,4-7-11 16,-9 0-6-16,-3 7 5 16,-8 4-9-16,-26 18 3 15,-23 18-2-15,-25 15-2 16,-28 17-1-16,-19 11 1 16,0 0 21-16,-15 4 51 15,-60 50-51-15,-31 40-21 16,-23 23-5-16,-16 16-4 0,-14 5-7 15,4-8-5-15,6-1 7 16,17-16 11-16,25-20-2 16,34-28 4-1,28-31 1-15,31-19-1 0,14-15 1 16,0 0 0-16,29 0-24 16,43-45 17-16,38-26 5 15,22-24 2-15,9-14 3 16,4-1 4-16,0 5-4 15,-9 2 3-15,-6 13-4 16,-11 8 3-16,-15 16 3 16,-27 10-2-16,-22 25 8 0,-25 13-4 15,-17 13 8 1,-13 5-6-16,0 0 32 0,0 0 32 16,0 0-23-16,-20 0-15 15,-7 5-32-15,-10 5-5 16,14-2 3-16,-4 3-4 15,12 0 0-15,3-7 0 16,8-4 0-16,4 3-5 16,0-3 4-16,0 0-3 15,0 0-5-15,0 0-2 16,0 0 2-16,0 0 6 16,0 0-5-16,0 0 6 15,0 0 0-15,0 0 2 16,0 0 3-16,0 0-2 15,0 0-1-15,0 0 2 0,0 0 5 16,0 0-9 0,0 0 4-16,0 0-1 0,0 0 5 15,0 0-4-15,0 0-2 16,0 0 4-16,0 0 2 16,0 0 1-16,0 0-1 15,0 0 5-15,0 0-3 16,0 0-7-16,0 0 0 15,0 0 4-15,0 0-5 16,0 0 1-16,0 0-1 16,0 0 0-16,0 0-2 15,0 0 0-15,0 0 0 0,0 0 1 16,0 0-1-16,0 0 2 16,0 0 0-16,0 0 0 15,0 0 0-15,0 0-1 16,0 0-2-16,0 0-7 15,0 0-18-15,0 0-41 16,0 0-51-16,0 0-91 16,0 6-74-16</inkml:trace>
  <inkml:trace contextRef="#ctx0" brushRef="#br0" timeOffset="16514.27">9459-951 891 0,'0'0'25'16,"0"0"67"-16,0 0-47 16,0 0-22-16,0 0-21 15,0 0-2-15,-19-6-4 16,19 6-35-16,0-6-50 16,0 6-55-16,0 0-175 15</inkml:trace>
  <inkml:trace contextRef="#ctx0" brushRef="#br0" timeOffset="21098.71">9440-1099 344 0,'0'0'75'16,"0"0"62"-16,0 0-6 15,0 0-18-15,0 0-34 16,0 0-37-16,-25-26-7 16,25 26-20-16,0 0 0 15,0 0-15-15,0 0 0 16,0 0-1-16,42 0 1 15,13 19 2-15,9 2 7 16,9 5-1-16,1-1 15 16,2 5-12-16,4-2-8 15,-4 1 7-15,-4 2-6 16,-12-1 0-16,-1 2-4 0,-11-2 1 16,3-4 3-16,-5-3-2 15,-5-2-1-15,-9-8-1 16,-9-5 0-16,0-1 4 15,-14-7-4-15,-5 0 1 16,1 0 0-16,-5 0 1 16,0 0 18-16,0 0 19 15,1 0-3-15,-1 0-4 16,0 0-1-16,0-28-4 16,0-35-3-16,0-23-22 15,-19-19-1-15,-13-8-1 16,9-9 0-16,-5 9-3 15,10 12 3-15,5 10 0 0,-1 23 0 16,4 14 4 0,2 13-4-16,3 12 0 0,4 9 0 15,-4 9 0-15,1 7 0 16,4 4-3-16,0 0 3 16,0 0-1-16,0 0-2 15,0 0 3-15,0 0 0 16,0 0-3-16,0 0-7 15,0 0-15-15,0 0-12 16,0 0-21-16,0 0-18 16,0 11-35-16,10 29 7 15,18 3-212-15</inkml:trace>
  <inkml:trace contextRef="#ctx0" brushRef="#br0" timeOffset="20522.26">9479-1168 532 0,'0'0'64'16,"0"0"19"-16,0 0 86 15,0 0-82-15,0 0-30 16,0 0-11-16,0 0-16 16,20-6-13-16,-20 6-6 15,5 0-10-15,-1 31-1 16,9 20-2-16,10 26 2 0,0 17 6 16,-5-8 2-1,1-4 0-15,-3-4-7 0,-5-14 0 16,2-6-1-16,-4-14 0 15,-8-14-1-15,4-9 1 16,-1-11-1-16,-4-6 0 16,0-4-6-16,0 0-16 15,0 0-4-15,0 0-16 16,0 0-1-16,0-40-25 16,-10-21-199-16,-12-12 24 15,-5-6-35-15</inkml:trace>
  <inkml:trace contextRef="#ctx0" brushRef="#br0" timeOffset="21340.63">11266-1541 861 0,'0'0'32'16,"0"0"-9"-16,0 0 80 16,0 0-46-16,0 0-24 15,0 0-5-15,0 14-12 16,0-14-16-16,0 0 3 0,0 4-6 15,0-4-20-15,-9 9-42 16,-24 18-58-16,-18 17-246 16</inkml:trace>
  <inkml:trace contextRef="#ctx0" brushRef="#br0" timeOffset="51862.03">-421 3561 241 0,'0'0'70'0,"0"0"9"16,0 0 33-16,0 0-40 15,0 0-25-15,0 0-5 16,0-11 12-16,0 11-11 16,0 0 7-16,0 0-7 15,0 0-7-15,0 0-16 0,0 0-4 16,0 0-8-1,0 0-6-15,0 20-1 0,0 31-2 16,0 23 2-16,0 9-1 16,0-3 1-16,0-5 4 15,0-7-5-15,0-13 1 16,4-14-1-16,-4-21 0 16,0-16 0-16,0-4 0 15,0 0 4-15,8 0 0 16,-8 0-3-16,0 0 8 15,0-35-8-15,-16-23 0 16,-10-16-2-16,8 0 0 16,-2-1-2-16,11 23 3 0,5 8-1 15,4 18 1 1,0 21-1-16,0-1-2 0,0 6 2 16,0 0-3-16,0 0 1 15,0 0-12-15,19 0 6 16,17 24 3-16,6 18 1 15,-3 4 2-15,3 5-1 16,-10 3 4-16,4-6 0 16,-18-8 0-16,-8-6 0 15,-6-16 0-15,7-13 0 16,-11 0 3-16,0-5 0 16,4 0 6-16,-4 0-3 0,0 0 6 15,0 0-2 1,0-23-5-16,0-21-4 0,0-13-1 15,0-14 0-15,0 11 0 16,0 14 0-16,4 14-1 16,5 13 1-16,4 8-6 15,0 2 4-15,0 9-4 16,3 0-5-16,10 0 6 16,-4 5-5-16,7 23 8 15,-7 14 2-15,2 8 0 16,-6 2-7-16,-14 10 7 15,5-14 6-15,-5 9-6 16,-4-16-9-16,4 0-21 16,1-11-14-16,-1-3-58 15,-2-13-18-15,5-10-30 0,4-4-104 16</inkml:trace>
  <inkml:trace contextRef="#ctx0" brushRef="#br0" timeOffset="52499.33">281 3937 199 0,'0'0'81'0,"0"0"-23"15,0 0 98-15,0 0-76 16,0 0-34-16,0 0 0 0,4-31-11 16,-4 14-17-1,0-5-18-15,0 4 0 0,0-6 0 16,-13 10 2-16,-4-1-1 15,-11 7 1-15,10 8 3 16,-9 0-3-16,-2 0 1 16,-1 17 0-16,5 18-6 15,4 5 5-15,8-1-4 16,8 2 1-16,5 4-2 16,0-11 0-16,0-6 1 15,18-9-1-15,3-12-20 16,4-7 4-16,1 0 17 15,-1-7 2-15,5-31 1 16,-11-5-1-16,4-4-2 16,-10-1 2-16,-4 18-2 0,-5 3 2 15,-4 18 0-15,0 9-1 16,0 0 0-16,0 0-2 16,0 0-2-1,5 0-7-15,3 0 2 0,3 27 5 16,3 2 5-16,-5 0 1 15,4 0 1-15,0-13-2 16,-4 2-2-16,7-12-8 16,-3-6-36-16,0 0 18 15,0 0-15-15,0-10-3 16,-7-20-50-16,4 1 60 16,-6 10 25-16,0 9 9 15,-4 5 2-15,0 5 0 16,0 0 48-16,0 0 18 0,0 0-22 15,0 0-27 1,0 0-13-16,0 0-3 0,0 20 5 16,5 6-6-16,12 3 0 15,-8-1 2-15,5 2-2 16,-3-10-31-16,-7-12-181 16</inkml:trace>
  <inkml:trace contextRef="#ctx0" brushRef="#br0" timeOffset="52686.83">323 3625 5 0,'0'0'500'0,"0"0"-453"16,0 0 45-16,0 0-43 15,0 0-49-15,0 0-5 16,-9-13-40-16,27 13-15 15,4 9-37-15,-2 14-182 16</inkml:trace>
  <inkml:trace contextRef="#ctx0" brushRef="#br0" timeOffset="53097.8">323 3625 485 0,'273'250'62'16,"-273"-250"-9"-16,0 5 16 16,0-3-60-16,0 16-9 15,0 19-7-15,4 11 7 16,5 1 7-16,-5-8 3 16,1-2-6-16,-1-16 3 15,-4-14-7-15,0-5 1 16,7-4 1-16,-7 0 5 15,5 0-2-15,-5 0 11 16,0 0 11-16,0-23 3 16,0-24-16-16,0-13-14 0,0 0-1 15,0 19 1-15,0 8-3 16,8 14-1-16,5 10-1 16,0 4-2-16,5 5 3 15,2 0-5-15,-2 0 6 16,5 27 2-16,4 3 0 15,-5 5-6-15,3 5-5 16,-4-9-40-16,1 1-11 16,-4-5-44-16,-7-12-103 15,2-15-52-15</inkml:trace>
  <inkml:trace contextRef="#ctx0" brushRef="#br0" timeOffset="53969.59">1011 3741 384 0,'0'0'71'15,"0"0"-12"-15,0 0-3 16,0 0-49-16,0 0-7 16,0 0 0-16,14 70 0 15,-1-32 19-15,-8 8-7 16,-1-4-12-16,5-5 1 15,-5-6 1-15,0-16-2 16,-4-11 0-16,0-4 3 16,0 0 0-16,0 0 4 15,0-13 3-15,0-26-10 0,0-10-3 16,0-8 1 0,-4-8-3-16,-5 5 2 0,5 2 2 15,4 11-6-15,0 19 5 16,0 12 1-16,0 8 0 15,0 8 0-15,0 0 0 16,0 0-7-16,17 0 6 16,4 20 1-16,-4 20 1 15,5-1 0-15,-2 4-4 16,-11 1 4-16,8-9 3 16,-8 0-1-16,0-13 0 15,-9-13 6-15,0 0-8 0,0-9 0 16,0 0 23-16,0 0 19 15,0 0 8-15,0 0-27 16,0-22-22-16,0-12-1 16,0-12 0-16,0-9-7 15,-5 4-7-15,5 10 10 16,0 14-3-16,0 15-3 16,0 10-4-16,0 2-19 15,0 0 12-15,5 0 6 16,8 22 14-16,3 14-1 15,1 3 2-15,-4 3 0 16,0 12 2-16,3-12-2 16,2 4 0-16,-10-2-2 0,5-14 2 15,2-5 0 1,-1-10 0-16,-5-8-1 0,8-7-2 16,1 0 0-16,-9 0 3 15,2-18 0-15,2-11 0 16,-4-10 3-16,-5-1-3 15,-4 9 0-15,0 1 0 16,0 8 3-16,0 5 1 16,0 8-3-16,0-1 18 15,0 10 9-15,0 0-4 16,-4 0-1-16,4 0-12 16,-4 0-6-16,4 0-5 15,0 13-7-15,0 19 3 16,0 0 4-16,0-3-2 0,4 0-1 15,13-5-12-15,-4-3-22 16,8-7-23-16,0-10-26 16,-2-4-48-16,9 0-9 15</inkml:trace>
  <inkml:trace contextRef="#ctx0" brushRef="#br0" timeOffset="54531.12">1590 3770 76 0,'0'0'211'15,"0"0"-119"-15,0 0-5 16,0 0-58-16,0 0-29 16,0 0 0-16,-5 14 0 15,5 24 1-15,0-2-1 0,7 1 2 16,5 5 0-16,-3-9 4 16,4-5-6-16,-5-10-1 15,-3-6-1-15,-1-11 2 16,-2-1-8-16,1 0 8 15,-3 0 0-15,0 0 1 16,0-24-1-16,0-11-7 16,0-8-13-16,0-2 14 15,0 7-5-15,0 16-1 16,0 1 12-16,0 16 0 16,0 5-1-16,15 0-4 15,-6 0 3-15,9 0 2 0,-5 26 1 16,6 1 21-16,4-1 9 15,-10 5-18-15,4-14-3 16,-11-7-7-16,-2-6 0 16,1-4-3-16,0 0 1 15,-5 0 3-15,5 0 3 16,-1 0-2-16,5-22 2 16,0-7-6-16,-1 5-1 15,1 6 1-15,-9 9-1 16,6 3-1-16,-6 6-5 15,0 0 4-15,4 0-3 16,6 0 0-16,3 0 4 16,5 15 1-16,4 8 0 0,-2-1-1 15,2-1 0-15,-5-8 0 16,3-3-24-16,-2-10-25 16,-5 0-46-16,0 0 29 15,3-14 6-15,-8-16-23 16</inkml:trace>
  <inkml:trace contextRef="#ctx0" brushRef="#br0" timeOffset="55088.15">2064 3783 3 0,'0'0'144'0,"0"0"-52"16,0 0 20-16,0 0-8 15,0 0-50-15,0 0-35 16,-9 5 4-16,5 31-16 16,-2 2 2-16,6-7-3 0,0 3-2 15,0-7-1 1,0-7 3-16,19 4-5 0,-10-11 0 15,8-4-1-15,-7-9-2 16,-1 0 1-16,5 0-21 16,-5 0-7-16,0-28 1 15,-1-6 11-15,-8-1-19 16,0 7-49-16,0 4 66 16,0 15 16-16,-8-4 2 15,-14 8 1-15,-7 5 6 16,-2 0 12-16,-2-4 3 15,7-1-1-15,1-1-1 16,12 1-3-16,9 5-9 0,4-2-3 16,0-9-4-1,0-8-26-15,13-13 4 0,16 1 17 16,1-3 2-16,-5-3-15 16,-7 4 5-16,-14 2-3 15,-4 11 8-15,0 3 2 16,-4 7 6-16,-28 6 5 15,0 4 22-15,3 0 9 16,3 0-3-16,8 0 6 16,9 10-31-16,9 3-8 15,0 1 0-15,0 0-1 16,0 4 2-16,5 5 0 16,25-9 4-16,-5 4-5 15,10 2 0-15,-2 6-4 0,-2-5 3 16,2 2 1-1,-3-2-12-15,-3 2-9 0,-7 0-17 16,2-3-26-16,-18-6 3 16,0-6-49-16</inkml:trace>
  <inkml:trace contextRef="#ctx0" brushRef="#br0" timeOffset="55467.12">2226 3727 170 0,'0'0'10'0,"0"0"17"16,0 0 10-16,0 0-12 0,0 0 12 15,0 0-36-15,51 61 4 16,-34-53-5-16,4-4 0 16,-4-4-5-1,6 0-23-15,1-12-1 0,-7-19-20 16,0-7 34-16,-12 6 1 15,1 3 14-15,-6 10 7 16,0 2 39-16,0 11 57 16,0 6 44-16,0 0-50 15,0 0-40-15,0 0-16 16,0 19-19-16,-5 13-15 16,-1 20-5-16,2 7-1 0,0 7 3 15,4 4-3 1,0 12 0-16,0 1 0 0,0 3-1 15,0-9-2-15,0-8 1 16,0-8-30-16,0-6-48 16,8-18-30-16,5-24-149 15</inkml:trace>
  <inkml:trace contextRef="#ctx0" brushRef="#br0" timeOffset="55996.93">2643 4020 433 0</inkml:trace>
  <inkml:trace contextRef="#ctx0" brushRef="#br0" timeOffset="56083.7">2643 4020 433 0,'0'-110'45'0,"0"110"-10"0,0 0 10 0,0 0-44 16,8-31-2-16,27 0 5 15,12-2-3-15,-5 5-1 16,7 2-9-16,0 7-57 16,-11 4-130-16</inkml:trace>
  <inkml:trace contextRef="#ctx0" brushRef="#br0" timeOffset="55889.23">2643 4020 197 0,'0'0'10'0,"0"0"49"16,0 0 7-16,0 0-28 15,0 0 8-15,0 0-16 16,0-66-13-16,0 22 11 16,0-9-7-16,0-4-12 15,0-10 10-15,0 5-15 16,0 13 11-16,0 9-5 16,0 15 7-16,0 15-3 15,0 6-5-15,0 4-8 16,4 0-1-16,-4 0-3 0,13 4-1 15,6 19 4-15,-3 19 1 16,8 4 1-16,-2-4-2 16,-3 4 4-16,4-4-4 15,-1-10 0-15,-7 1 0 16,12-7 0-16,-14-8-25 16,0-5-46-16,-7-13-129 15</inkml:trace>
  <inkml:trace contextRef="#ctx0" brushRef="#br0" timeOffset="57569.02">3115 3815 192 0,'0'0'55'0,"0"0"13"16,0 0-8-16,0 0-46 15,0 0-8-15,0 0 0 16,0 0 7-16,15-144-7 16,-15 125 8-16,0 6 28 15,0-1 2-15,-10 11-12 16,-3 3-11-16,-10 0 6 15,4 0-13-15,1 7-14 16,-3 26-3-16,5 0 3 16,3 5-1-16,8 7 0 0,1-7 0 15,4 3 0-15,0-8-2 16,0 0 3 0,0-11-4-16,4-5-7 0,9-5-3 15,8-10-30-15,-4-2 1 16,0-8-22-16,7-33 18 15,-6-16-10-15,0-8-8 16,-9-10 23-16,-4 3 28 16,4-8 14-16,-9 8 1 15,0 12 12-15,0 11 32 16,0 18 26-16,0 22 36 16,0 9-28-16,0 0-38 15,0 0-28-15,0 5-13 16,0 27 1-16,0 9-2 0,0 10 2 15,0-3 4-15,0-4-3 16,0 7-1-16,0 0-1 16,19-4 8-16,-6 0-7 15,10-12-1-15,-4 4 0 16,-2-12 2-16,5-5-2 16,-3-9-1-16,4 0 0 15,-5-13 1-15,0 0-9 16,6 0-2-16,-3-13 1 15,-2-22 10-15,0-7-4 16,-6 5-13-16,-4 2 3 16,0 1 11-16,-9 7 1 0,0 7 2 15,0 2 0-15,0 4 11 16,0 6 20-16,-13 3-10 16,0 5 1-16,-3 0 8 15,0 0-5-15,5 0-19 16,-2 18-6-16,5 16-3 15,3 2 2-15,1 5 0 16,4-5 0-16,0-8 1 16,0-8-1-16,0-2-1 15,0-13-3-15,4-1 5 16,9-4-16-16,-4 0 4 16,6 0 2-16,1-36 8 15,0-15-2-15,1-7-6 16,-4-5-1-16,-7-6-7 0,-6 5 7 15,0-2 9 1,0 5 1-16,0 1 1 0,-15 15 5 16,-2 15 19-16,13 7 6 15,-1 19-1-15,1 4-3 16,-3 0-16-16,7 0-10 16,0 15-9-16,0 32 0 15,0 11 9-15,0 2 0 16,16 10 5-16,-3 0-5 15,4 0 1-15,0-10-4 16,8-4 5-16,1-5-2 16,3-14 1-16,-3-5-1 0,-3-6 0 15,1-19-3-15,-11-1-1 16,0-6-8-16,-7 0 5 16,1-17 2-16,-3-19 3 15,3-5 0-15,-7-1-5 16,0 10 3-16,0 3 3 15,0-2-2-15,0 15 3 16,-7 3 3-16,0 8-2 16,7 1 9-16,-4 4-7 15,4 0-1-15,0 0 3 16,0 0-5-16,0 0-5 16,0 0-4-16,0 0 1 15,0 18 2-15,4 0 6 0,15 6-1 16,-6-1 1-16,9-4 0 15,-9 5-1-15,3-6-3 16,1-4 3-16,0-1-8 16,-4-8 2-16,12-5-3 15,-7 0 8-15,-5 0 0 16,1-5-7-16,-4-22 6 16,-10 3-2-16,0-2 2 15,0 5 3-15,0 4 0 16,0 8 10-16,0 0 28 15,-14 7-11-15,5-2 1 16,8 4-8-16,-4 0 5 16,5 0-14-16,-4 0-11 0,4 11-5 15,0 15 5-15,0-1 0 16,0 1-6-16,0-3-4 16,4-10-5-16,11 2-9 15,4-14-10-15,-6-1-7 16,6 0-13-16,8-7-14 15,-9-28-12-15,3-6 8 16,-3-10-60-16</inkml:trace>
  <inkml:trace contextRef="#ctx0" brushRef="#br0" timeOffset="58047.74">4005 3534 191 0,'0'0'71'16,"0"0"51"-16,0 0-48 0,0 0-56 15,0 0-9 1,0 0-9-16,-34 40 0 0,34-18 0 15,0 4 1-15,0-4-2 16,2 0 2-16,14-6-2 16,0 1 1-16,1 1-11 15,-4-2-20-15,2 2 5 16,-1-5 13-16,-5 5 9 16,0 0-13-16,-1-9 11 15,-8 2 3-15,0 2 1 16,0 2 4-16,0-6 2 15,0 4-3-15,0-12 1 16,0 3 36-16,-4-4 11 16,0 0-19-16,4 0-16 15,-5 0-6-15,5-27-8 0,0-5-11 16,0 3-43-16,0-7 45 16,0 4-29-16,0 12 11 15,5 3-1-15,3 15 25 16,-8 2-1-16,5 0-2 15,-1 0 2-15,2 0 4 16,2 0 0-16,3 0-2 16,-3 2 2-16,1 15 0 15,-9-3 2-15,4 6 9 16,-4 11 26-16,0 10 46 0,0 2-52 16,-4 13-17-1,-24 4-12-15,1 14-2 0,-24 9-19 16,-11 5-102-16</inkml:trace>
  <inkml:trace contextRef="#ctx0" brushRef="#br0" timeOffset="67910.16">893 4738 217 0,'0'0'117'15,"0"0"-30"-15,0 0 1 16,0 0-9-16,0 0-23 16,0 0 7-16,-29-16-24 15,29 9-9-15,0 1-6 16,0-6-3-16,0 2-9 16,0-7-8-16,18-3 2 15,15-3-5-15,-1 0 6 16,4-1-4-16,2 6 2 15,-3 12-3-15,-6 2-2 0,-3 4 0 16,-4 0 0 0,2 0-5-16,-2 17 3 0,-5 18 4 15,-1 7 1-15,-3 3-2 16,-8 6 3-16,-1 0 1 16,-4-5 0-16,0-4 4 15,0-5 1-15,0-6-9 16,0 0 1-16,0-4-1 15,0-1 10-15,0-5-3 16,0 7 3-16,-9-11-3 16,-4 1-1-16,8-5-4 15,-1-7-1-15,1 4 1 16,5-10 7-16,0 0 0 16,0 0 4-16,0 0 6 15,0 0 5-15,0 0-8 0,0-24 2 16,-8-9-15-16,8-17-2 15,-5-1-1-15,5-9-1 16,0-1-1-16,0 1 1 16,0 5 3-16,5-6-3 15,24 14 1-15,-3 3-1 16,1 9 0-16,1 12-1 16,0 2 0-16,-1 11-5 15,-1 8 6-15,3 2-6 16,-3 0 5-16,0 0-3 15,-1 20 3-15,1 13 0 16,-7-2-1-16,9 15 0 0,-15-8 4 16,-5 3-2-16,-6-3 2 15,2 3-1-15,-4-3-1 16,0 5 1-16,0-7 1 16,0-5-2-16,0-3 2 15,0-4-2-15,0-6-5 16,0-3 5-16,0-8 1 15,0-5 2-15,0-2-4 16,0 0 2-16,0 0 1 16,0 0 2-16,0 0 6 15,0 0-6-15,0 0 13 16,0-6 0-16,0-25-16 16,-4 2-1-16,2-12 0 15,2-6-1-15,0-3-5 16,0-5 5-16,0 7 1 0,11 3 0 15,12 4 6-15,3 3-6 16,3 10-5-16,1 0 5 16,-8 10 0-16,3 5-1 15,-4 7-2-15,3 6-3 16,3 0 5-16,1 0-4 16,4 0 5-16,-2 14-5 15,-1 5 4-15,-3 8-3 16,3 2 4-16,-7-6 0 15,-5 7 0-15,-6 0-5 16,-1 1 5-16,-2-3 0 16,-3-5 0-16,-5 5 3 0,4-5-1 15,-4-4 0-15,0 5-1 16,0-2-1-16,0-2-1 16,0 7 1-16,0-4 0 15,-4-9 1-15,-1 5-1 16,1-5 0-16,-6 4 0 15,10-8 0-15,-4-3 1 16,-1-1-1-16,5-6 0 16,0 0 0-16,0 0 4 15,0 0 2-15,0 0-2 16,0 0-2-16,-6-10 3 16,-2-16-4-16,-1-13-1 15,-4-11 0-15,0-5 2 0,1-11-2 16,-1 7 2-1,-4 4 0-15,-1 7-2 0,-2 13 0 16,7 10 1-16,-4 10-1 16,4-3 1-16,-6 10 1 15,4-1 1-15,-2 5-3 16,-6 4-3-16,-1 0 0 16,3 0 1-16,-4 0-4 15,-1 0 5-15,0 8-1 16,-3 19-1-16,-2-3 2 15,4 4-3-15,8 3 0 16,2-3 3-16,8-4 0 0,-6 3 0 16,11 1-6-16,3 2 1 15,-4-3 4-15,5 5 1 16,0-8-5-16,0 2 1 16,0-6 3-16,0-7-2 15,0-3 3-15,0-6-1 16,0-4 0-16,0 0 2 15,0 0 3-15,0 0-3 16,0 0 1-16,0 0 0 16,0 0 1-16,0 0 0 15,0-14 3-15,0-15-3 16,-9-6 0-16,-4-3-4 16,5 6 4-16,-1 0-1 15,-1 12 0-15,4 6-1 0,-3-3-1 16,5-1 1-16,-9 2 1 15,-4-1 0-15,1 6 7 16,3-1-8-16,-5 7 0 16,5 0-4-16,-7 5 3 15,7 0-1-15,-5 0-1 16,5 0 0-16,-10 0 2 16,9 22-2-16,0 2 2 15,-3 4 0-15,8 3 0 16,-1-1-2-16,4-2 1 15,2 4 2-15,4-5-1 16,0 5 0-16,0-5 0 16,0 3 1-16,0-3 0 0,-4-2-1 15,4-8 1-15,-5-3 0 16,5-1 0-16,0-7 0 16,0 1 0-16,0-5-2 15,0-2-1-15,0 0 3 16,0 0 3-16,0 0-1 15,0 0-2-15,0 0 1 16,0 0 1-16,0 0 0 16,-4-6 1-16,-5-25-2 15,1-7-1-15,-5-8-1 16,-6-5 1-16,0-4 1 16,1 12 0-16,0 2-1 15,-1 10 2-15,1 4 0 0,-3 3-2 16,-8 5 0-16,7 5 1 15,-7 5-2-15,3 9-1 16,-3 0 2-16,7 0 0 16,-4 0-2-16,13 0 1 15,3 0-3-15,5 0 3 16,5 0 0-16,0 13-9 16,0 14-40-16,0 6 0 15,28 8-59-15,8-13-69 16,5-12-148-16</inkml:trace>
  <inkml:trace contextRef="#ctx0" brushRef="#br0" timeOffset="64010.57">1212 4709 397 0,'0'0'73'16,"0"0"-35"-16,0 0-8 15,0 0 20-15,0 0-23 16,0 0 1-16,-146 88 19 15,140-88 7-15,-3 0-19 16,5 0-5-16,4 0 8 16,0 0-24-16,0 0-3 15,0 0-10-15,0 0-1 16,0 0 0-16,4 0-1 16,20-17 1-16,12-7-1 15,2 6-6-15,1 8 7 16,-6 0-1-16,2 7 2 0,-2 3-3 15,-7 0 2 1,-8 3-2-16,2 31-5 0,-7 11-1 16,-13 25 8-16,0 3 5 15,0 2-4-15,-4 5 3 16,-32-2 2-16,-14 14-5 16,-9-9 9-16,-1-13-1 15,18-31 7-15,12-25 12 16,5-10-4-16,3-4-7 15,9 0 1-15,-6 0-7 0,9-18 0 16,2-16-5 0,3-8-2-16,5-4-4 0,0-4-2 15,9 12 0-15,16 6 0 16,1 9 1-16,6 4 1 16,-1 6-2-16,-4 2 0 15,6 11 1-15,-11 0-1 16,15 0 1-16,-10 0 1 15,6 0-3-15,-7 0 0 16,-4 15 1-16,-2-2 0 16,2-2-9-16,-5 7-8 15,-1 0-16-15,2-3-13 16,-10-7-43-16,5-4-41 16,-13-4-25-16,5 0-134 15</inkml:trace>
  <inkml:trace contextRef="#ctx0" brushRef="#br0" timeOffset="64716.88">1375 4593 420 0,'0'0'106'0,"0"0"-12"15,0 0-5-15,0 0-34 16,0 0-28-16,0 0-1 0,-5 0-25 16,5 0 3-16,0 0-4 15,0 0-10-15,0 0 3 16,0 20 7-16,0 2 0 16,0-4 1-16,0-4 2 15,0-7-1-15,0-4-2 16,0-3 1-16,0 0 3 15,0 0-4-15,0 0 3 16,0 0-3-16,0 0 1 16,0 0-1-16,0 0 1 15,0 0 7-15,0 0-4 16,0 0-4-16,5 0 12 16,-5 0-9-16,0 0 11 15,0 0 1-15,0 0 6 0,0 0 0 16,0-7-5-16,0-6-15 15,0 0 3-15,0-4-3 16,0-2 0-16,0-1 0 16,0-6-1-16,0 2 2 15,0-3-2-15,9 3 0 16,-5 7 0-16,5-2-3 16,2 8 3-16,-6 3 0 15,-1 2-3-15,5 3 3 16,-1-3-2-16,1 6 1 15,-5 0 1-15,1 0-1 16,-1 0-7-16,-4 0 8 16,0 0-1-16,4 0 0 0,-4 0-3 15,2 0 1-15,4 0 3 16,-2 0-1-16,0 0 1 16,-4 0 0-16,0 0 0 15,0 0 0-15,0 0 0 16,0 0 0-16,0 0 0 15,0 0-2-15,5 0-17 16,-5 6-40-16,8-2-40 16,1 10-10-16,-9 0-142 15</inkml:trace>
  <inkml:trace contextRef="#ctx0" brushRef="#br0" timeOffset="37318.67">770 7206 358 0,'0'0'19'0,"0"0"-18"0,0 0 87 16,0 0-33-16,0 0-35 15,0 0-15-15,0 117-5 16,0-95 0-16,0-1-27 15,0-4-154-15</inkml:trace>
  <inkml:trace contextRef="#ctx0" brushRef="#br0" timeOffset="36968.61">719 5678 649 0,'0'0'20'16,"0"0"-20"-16,0 0 21 15,0 0 34-15,0 0-16 16,0 0-39-16,-32-4-16 15,32 4-23-15,0 22-86 16,6 25 62-16,3 9-112 16,-9 13-67-1</inkml:trace>
  <inkml:trace contextRef="#ctx0" brushRef="#br0" timeOffset="37121.2">728 6437 346 0,'0'0'35'0,"0"0"-35"16,0 0 82-16,0 0-44 16,0 0-30-16,0 0-3 15,19 79-10-15,-19-24-3 16,0-7-155-16</inkml:trace>
  <inkml:trace contextRef="#ctx0" brushRef="#br0" timeOffset="163696.14">1711 5961 595 0,'0'0'4'16,"0"0"-3"-16,0 0 9 15,0 0 29-15,0 0-28 16,0 0-9-16,0 0-2 15,-59-66-16-15,37 57-64 16,-23 4-199-16</inkml:trace>
  <inkml:trace contextRef="#ctx0" brushRef="#br0" timeOffset="68337.55">2387 4780 384 0,'0'0'155'0,"0"0"-74"16,0 0 41-16,0 0-54 15,0 0-44-15,0 0 4 16,0 0-13-16,-8 0-4 16,8 0-9-16,0 0-1 15,0-4-1-15,17-10 1 16,13-2-1-16,8-5 0 15,-2 5 0-15,1-2-3 16,-4 10-12-16,-2 2-91 16,-8 6-47-16,-4 0-103 0</inkml:trace>
  <inkml:trace contextRef="#ctx0" brushRef="#br0" timeOffset="68960.06">2760 4839 273 0,'0'0'95'0,"0"0"20"16,0 0-17-16,0 0-38 16,0 0-8-16,0 0 0 15,41-152-24-15,-33 104-6 0,-6-7-1 16,-2-8 1-16,0 1 1 15,0 3-14-15,0 7 2 16,0 15-1-16,-6 20 4 16,2 13-3-16,-1 4-3 15,5 0-6-15,0 0-2 16,0 0-4-16,0 31-9 16,0 24 7-16,0 20 5 15,0 8 1-15,0 0 0 16,5-9 1-16,9-3-1 15,9-7 2-15,-1-12-2 16,4-12 1-16,3-2-1 0,-6-10-5 16,5-10-3-16,-6-9-3 15,-5-5-10-15,-7-4 0 16,1 0 7-16,-3 0 9 16,-3-22 5-16,-1-15 1 15,-4-1 3-15,0-6-4 16,0 5 7-16,-17 7-4 15,1 5-3-15,3 13 0 16,8 8 6-16,5 2 5 16,0 4 5-16,0 0-16 15,0 0-1-15,0 0-5 16,5 0 0-16,18-6 1 16,9 6 2-16,-5 0 0 0,5 0 3 15,-4 0-7-15,4 16 6 16,-9 2-26-16,0 5-3 15,-14 0-18-15,-5 1-36 16,-4 0 22-16,0-7-46 16,0-3-152-16</inkml:trace>
  <inkml:trace contextRef="#ctx0" brushRef="#br0" timeOffset="69261.26">3010 4515 408 0,'0'0'124'0,"0"0"-36"0,0 0 18 15,0 0-75-15,0 0-24 16,0 0-7-16,0 0-1 16,0 0-2-16,16-6-1 15,10-2 4-15,-3-2-1 16,4-4 1-16,-14-8-3 15,1 7-7-15,-13-8 6 16,-1 2-8-16,0 1-13 16,0 13 9-16,-15-4-3 15,-6 11-6-15,-3 0-7 16,14 0-14-16,2 0-9 16,8 18-81-16,0 6-12 15</inkml:trace>
  <inkml:trace contextRef="#ctx0" brushRef="#br0" timeOffset="69537.58">3294 4209 426 0,'0'0'115'15,"0"0"-17"-15,0 0-29 16,0 0-63-16,0 0-2 15,0 0-1-15,0 187 17 16,0-109-11-16,4-10-7 0,1 7 1 16,-1-9-3-1,0-7 0-15,1-4 0 0,-1-13 0 16,5-10-48-16,-4-18-56 16,0-14-26-16,-1 0 8 15,-4-22 18-15,0-25-54 16,6-7 110-16</inkml:trace>
  <inkml:trace contextRef="#ctx0" brushRef="#br0" timeOffset="-3360.27">3754 2617 180 0,'0'0'0'0,"0"0"0"16,0 0 6-16,-96 213-5 15,77-131-1-15,-3 20 5 16,-1 19 9-16,0 12-14 16,1 19 1-16,2 2-1 0,2 17 0 15,-12 7-12-15,7 6 4 16,-9-1-37-16,0-14-6 16,-4-1 42-16,-6-3-73 15</inkml:trace>
  <inkml:trace contextRef="#ctx0" brushRef="#br0" timeOffset="69947.49">3353 4639 81 0,'0'0'86'0,"0"0"-23"16,0 0-16-16,0 0 25 15,0 0-30-15,0 0-33 16,35-74-6-16,-20 57 9 16,8-6 2-16,-1-1-3 0,-5 0-1 15,-1-2 1 1,-3 7 1-16,-9 4 17 0,1 10 22 15,-5 1 2-15,0 4-2 16,0 0 21-16,0 0-25 16,0 0-6-16,0 0-18 15,0 0-6-15,0 0-17 16,0 0-3-16,0 28-8 16,0 10 11-16,0-3 4 15,4-2-4-15,9-6-1 16,2-8-6-16,4-3-16 15,-2-3 2-15,-8-3 4 16,1-6-6-16,3 4 9 16,-3-1 0-16,-1-3-5 0,-5 5 6 15,-4-1-3-15,0 8 6 16,0 2 10-16,0-1 6 16,-9 7 1-16,-20 0 8 15,12-6-3-15,-5 1-6 16,8-6-6-16,8-3-1 15,-3-1-28-15,5 6-79 16,4-11-174-16</inkml:trace>
  <inkml:trace contextRef="#ctx0" brushRef="#br0" timeOffset="70094.09">3826 4576 198 0,'0'0'412'0,"0"0"-353"16,0 0 5-16,0 0-64 16,0 0-31-16,0 0-157 15</inkml:trace>
</inkml:ink>
</file>

<file path=ppt/ink/ink5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5:40.31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496 1058 235 0,'0'0'41'15,"0"0"-11"-15,0 0 43 16,0 0-5-16,0 0-16 16,0 0-3-16,-225 0-4 15,195 0 6-15,-4 0-25 16,4 0 28-16,-2 0-5 15,9 0-10-15,1 0-22 16,3 0 13-16,9 0-12 16,-3 0-4-16,13 4-7 0,0-4-3 15,0 0-4-15,0 0-4 16,0 0 3-16,0 0 1 16,13 1-1-16,29 3 1 15,4 2 0-15,6-6 1 16,12 1-1-16,2 3 1 15,8 5-3-15,2 5 3 16,10-1-1-16,16 6 0 16,-4 3 1-16,12-2 0 15,-4 3 2-15,-7-1-3 16,2-6 0-16,-6-9 0 16,-2 8 4-16,-8-10-4 15,-4-5 0-15,-2 0 0 0,3 0 0 16,-5 0 3-16,5 0 0 15,-10 0-2 1,2 0-1-16,-3 0 0 0,-1-5 4 16,8 5-4-16,-5-8 0 15,-1 1-4-15,-8 3 4 16,0 4 2-16,-5 0-2 16,-8 0 0-16,-6 0 4 15,4 0-4-15,2 0-3 16,0 0 3-16,2 4 3 15,11 11-1-15,0-6-4 16,10 6 2-16,-6-7 0 0,0-2 1 16,1-2-1-16,-6 0 0 15,6-4-1-15,-1 0 1 16,-9 0 1-16,5 0-1 16,-9 0 0-16,3-13 1 15,-7-1-1-15,3-5-3 16,1 0 3-16,0 5 1 15,4-8-1-15,5 0 0 16,9-2 3-16,8 4-6 16,6 3 8-16,4 3-5 15,4 5 0-15,-2 9-4 16,10-6 4-16,-2 6 4 16,-7 0-4-16,4-4 1 15,-13 4-2-15,-4-9 1 0,-11-2 0 16,4 6-3-16,-22-7 3 15,-4 1 0-15,-16 8 6 16,-10-7-6-16,-14 6 1 16,1 4-1-16,-5 0 0 15,1-3 0-15,-5-4 2 16,1-10-1-16,4-14 0 16,0-8 5-16,4-8-5 15,-5-4-1-15,-4-3 2 16,0-8-1-16,0 10 0 15,0-2-1-15,0 3 2 16,0-1-1-16,0 1 1 16,-13 1-2-16,-3 9 1 0,-1 4 2 15,-9 4 1-15,1 1-4 16,3 2 2-16,-4 6 4 16,2 0-4-16,-2 0 2 15,-6 1-2-15,9 4-2 16,-9 1 5-16,13-2-2 15,-12 6 4-15,4 0-7 16,4 1 9-16,-7-1-8 16,0 6 5-16,-6-1-6 15,0 5 1-15,-7 4 0 16,-7 0-1-16,-3 0 0 16,-10 4 0-16,-6 19 0 15,-2-5 1-15,-8 5-2 0,0 1 1 16,-11-2-1-16,-2 1 2 15,-7-4 0-15,-3-6-1 16,-6 11 0-16,7-6 1 16,-3-4-1-16,0 9 0 15,-11-5-1-15,-4 2 1 16,-9 4 0-16,1-2 1 16,3-4-1-16,3-5-3 15,16 1 3-15,-1 6-2 16,12-5 2-16,1 2-4 15,-1 1 4-15,-3-9 0 16,11 5 3-16,-5-5-6 16,8 6 6-16,11-6-6 0,-5 6 3 15,8-7 0-15,6-3 4 16,-6 5-3-16,10-7 0 16,-9-2 1-16,8 8-2 15,1-3 0-15,4-6 0 16,0 0 0-16,0 0 0 15,2 0 0-15,-2 0 0 16,0 0 2-16,0 0 0 16,-5 0 1-16,-3 0-2 15,-1 0-1-15,4 0 2 16,13 0-1-16,-4 0-1 16,13 0 2-16,3 0-2 0,2 0 3 15,11 0-3 1,-5 0 2-16,3 4-6 0,-9 1 9 15,-6 3-4-15,1 3-1 16,-10 6-1-16,2-3 1 16,-1 6 0-16,-3 0 0 15,10-1 0-15,3-4 0 16,11-6 0-16,1 0 0 16,12-9 0-16,4 6 0 15,5-6 0-15,4 0-1 16,0 0 1-16,0 4-3 15,0-4 3-15,0 0-2 16,0 0 1-16,0 0 0 16,0 0-3-16,0 0 1 15,0 9 2-15,0 1-1 16,0 7 1-16,0 1 1 0,0 2-2 16,0-3 2-16,9 3-1 15,-5-2 1-15,0 10 1 16,-4-4 0-16,5 3-1 15,-1 5 0-15,-4-5 0 16,6 7-1-16,-6-7 2 16,6-13-1-16,2 10 2 15,-8-5-2-15,9-11 0 16,-5 7 0-16,5-3 0 0,4-2-3 16,-4 0 2-1,11 4 0-15,-7-8 1 16,9 5 0-16,3 0-4 15,9-2 2-15,13-1 2 0,4-3-1 16,-4-5 1-16,17 0-4 16,2 0 3-16,6 0 1 15,6 0 3-15,4 0-3 16,3 0-4-16,4 0 4 16,-4 0-3-16,1 0 3 15,2 0-1-15,-6 0-2 16,-1 5 1-16,-4 1-3 15,-5-4 4-15,-1-1 0 16,-3-1-2-16,-4 0 3 0,-6 0 1 16,6 0-1-1,-4 0 0-15,-2 0-1 0,-3 0 0 16,0 0 1-16,4 0-1 16,-4 0-1-16,5 0 4 15,4-3-3-15,4-8 2 16,0-2-2-16,-8 8-3 15,8-7 4-15,4 6 1 16,-4-8-1-16,14 11 2 16,-4-8-5-16,13 5 3 15,-5 2 0-15,-3-3 0 16,4 0 0-16,-6-1 1 16,-9 3-1-16,2 5-1 15,-3-4 0-15,-2 4 0 16,0-6 1-16,-6 2-2 0,5 4 4 15,-7 0-2-15,7 0 0 16,-6 0 0-16,9 0 0 16,-8 0 0-16,1 0-3 15,5 0 6-15,-12 0-3 16,7 0 1-16,-4 0-2 16,4 10-1-16,-1-6 2 15,1 1 0-15,-9-1 0 16,0-4 0-16,-4 4 2 15,-1-4-1-15,-6 0-2 16,2 0-2-16,-8 0 3 0,-3 0 1 16,-9 0 0-16,-1-13-1 15,-4-1 0-15,-8-9 0 16,-1 14 0-16,-3-7 0 16,-1 4 0-16,-3 1 0 15,-1-2 1-15,5-1-2 16,-5 1 1-16,9 2 0 15,-7 2 1-15,8-2-1 16,-5-4 0-16,4 6-2 16,-4-10 2-16,-3 10 0 15,2-1 0-15,3-3 0 16,-7-17 0-16,0 3 1 16,1-14-1-16,-1-5 2 15,-4-5-2-15,0 5 0 0,0 2-1 16,0 5 2-1,0 1-2-15,-4 5 2 0,-15-3-1 16,4 12 1-16,2-2-1 16,-4-5 0-16,-6 4 0 15,8 5 1-15,-2 0 1 16,-5-2 0-16,2 8-2 16,2-6 3-16,-4 6-1 15,-1-1 3-15,0 3-3 16,1-3-2-16,-11-2 0 15,2 4 3-15,-2-8-3 16,-9 10 0-16,-1-5-1 0,-13-2 2 16,-3 11-2-16,-5-3 3 15,-13 5-1-15,0 4-1 16,-11 3 0-16,-6 0 1 16,-12 0-1-16,-2 0 1 15,-6 0-1-15,-5 7 0 16,4 8 0-16,1 0 2 15,6-1-2-15,2 0 1 16,12-1 1-16,-3 6 1 16,-6 0-3-16,6 0 0 15,7-6 0-15,1 5 0 16,12-4-1-16,1 0 1 16,3-5 0-16,1 1 0 0,3-2 2 15,-5-4-2 1,0-4 6-16,2 0-3 0,-1 0-1 15,5 0 0-15,-4 0 2 16,3 0-2-16,10 0-1 16,0-12 0-16,3 2 0 15,6-3 0-15,6 6-1 16,-7 0 0-16,9 1 1 16,-1 2-1-16,-4 1 0 15,-3 3 5-15,-1 0-5 16,3 0 0-16,-3 0 0 15,0 0-1-15,1 17-4 16,-4 2 5-16,9 3 0 16,-1-3 5-16,-5-5-5 0,0 10 0 15,-1-2 0 1,-8 2 0-16,-3 4 0 0,-6 0 0 16,1-1 0-16,4-3 0 15,5-2 0-15,-1-3 0 16,14-6 1-16,5-2-1 15,5-7 0-15,4 5 0 16,9 1 0-16,1-10 0 16,6 5 0-16,-1-1 1 15,0 0-1-15,-1 0 0 16,-2 3 0-16,7 0 0 16,-9-1 0-16,13 1 0 15,-10 4-1-15,5-2 1 0,1 9-1 16,-5-5 1-1,0 2-7-15,3 4 7 0,2 5 0 16,4-1 1-16,-8-2-2 16,10-1 1-16,-2 0 0 15,5-3-1-15,4 1-1 16,0 4 1-16,0-2 1 16,0 8-5-16,0-5 5 15,8 12 0-15,8-11 0 16,2 7-1-16,-1-1 1 15,2-12-1-15,0 2-1 16,-6 3 2-16,4-5-1 16,4 2 2-16,-4-7-1 0,0 7 0 15,1-3 0-15,2-4-1 16,2 2 1-16,-5-3-7 16,4 4 6-16,-4-7 1 15,0 5 0-15,2-5 0 16,4 1 0-16,-1-1-1 15,12-1 1-15,-4 3 0 16,8 2-1-16,-3-2 2 16,11 0-1-16,-4 2 0 15,6 2 0-15,3-3 0 16,-1 1 0-16,1 5-1 16,9-5 1-16,-7 1 0 15,5-9 1-15,2 0-1 0,-5-2 1 16,9-2-1-16,0-1-1 15,4 6 1-15,4-6 2 16,2 0 3-16,9 0-4 16,-6 0 0-16,0 0-1 15,4-6-7-15,-4 2 7 16,3-1 0-16,-8 5 8 16,5 0-8-16,-9 0 0 15,-4 0-1-15,4 0 2 16,-8 0-1-16,-1 5 0 15,1-5 0-15,-5 0 0 16,4 0 1-16,5 0-1 16,13 0-1-16,4-5 1 0,9 0-1 15,16-10 1 1,17-3 0-16,1 6 0 0,8 2 1 16,-5 7 0-16,-8 3-1 15,4-10-3-15,-11 5 3 16,7-7 0-16,0 5 0 15,-9-3 0-15,-5-4 0 16,-10 0 0-16,-9 5 0 16,-12 9-7-16,-3-9 7 15,-7 9 6-15,-3-4-5 16,3 3-2-16,-1-3-4 16,-5 0 5-16,2-6 0 15,-1 6 0-15,-8-1 0 0,4-5 0 16,-7-3 1-16,-6-3-1 15,5 3 5-15,-20-5-5 16,9 6 0-16,-14-2 0 16,0 5 0-16,7-6-6 15,-7 6 6-15,2-2 5 16,2 2-4-16,-12-5-1 16,-4 10 0-16,4-9 0 15,-5-2 0-15,0-5 0 16,-1-16 1-16,5-2 0 15,-7-6-1-15,3-17 1 16,-6 5-1-16,-3-7 1 0,0-3-1 16,0 10 0-16,0 9 0 15,0 16 0-15,0 3 1 16,0 10-2-16,-16-2 1 16,-7 1 0-16,-5 0 7 15,0 1-7-15,-8 5-1 16,9-4 1-16,-15-2 0 15,2-7 4-15,3 4-4 16,-13-5 0-16,1 3 6 16,-6 0-6-16,-13 2 0 15,8-1 0-15,-12 6 0 16,-1-2 2-16,9 4-1 16,-10 6 1-16,5-5-2 0,-2 5 0 15,-3 4 0-15,1-9 2 16,-4 5-2-16,1 1 0 15,-12 1 0-15,6-6 0 16,-12 9 0-16,1 4 0 16,-2 0 0-16,-2 0 0 15,3 0 0-15,-8 17 0 16,4 2-1-16,5 0 0 16,-1-6 1-16,7-2 3 15,8-7 4-15,2 0 9 16,9 1-11-16,4-5 1 15,1 6-1-15,-1 1 0 16,-4-5 2-16,4 2-5 16,-9 0-2-16,-4-4 1 0,-5 4 1 15,-1 3 1 1,-7-4-3-16,-3 7 0 0,-1 1 0 16,3 1 0-16,4 2 0 15,-3 0 0-15,3 0 1 16,8-2-1-16,7 0 3 15,-1-4-3-15,5 6 1 16,-5-5-1-16,1 4 5 16,-6 2-5-16,-1 4-3 15,2 0 3-15,5-1 0 16,8-1 0-16,5 1 4 16,-1 1-3-16,5 4-1 15,6-7-1-15,17-3 1 0,10-3-1 16,8-6 2-16,3-4-1 15,3 4 0-15,8-4 0 16,0 0 0-16,-5 0 0 16,5 0 0-16,-4 0 0 15,0 0 0-15,-5 11 0 16,-6-7 0-16,1 1 0 16,1 3-1-16,-13-1-4 15,5 4 5-15,4-1 0 16,0 0 0-16,-7 3 0 15,6 5 4-15,-4-5-4 16,-1 2 0-16,12-9-2 0,-2 3 2 16,9-4-1-16,0-1 1 15,4 0-1-15,0 1 1 16,0-5-7-16,0 0 4 16,0 4 2-16,0 2-2 15,0 11 2-15,0 6-4 16,0 7 5-16,0-5 0 15,0 8-2-15,0 0 2 16,0 0-1-16,13 0-2 16,6 2 3-16,8-6-8 15,-1 8 5-15,8-8 1 16,0 7-1-16,0-5-3 16,6 3 1-16,10-2-1 15,0-3 6-15,14 2-7 0,9-2 3 16,4-1-3-16,16-4 2 15,10-7-1-15,7 2 3 16,0-4-20-16,13-12-5 16,1 7-15-16,3-10-31 15,10 0-76-15,-14 0-24 16,-10 0-271-16</inkml:trace>
</inkml:ink>
</file>

<file path=ppt/ink/ink5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24.21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-6013-6057 245 0,'0'0'235'0,"0"0"-232"16,0 0-1-16,0 0-2 15,0 0 18-15,0 0-14 16,0 0 27-16,113 0-6 15,-49 0-12-15,3 0 5 16,7 0-3-16,13 0-9 16,7 0 9-16,16 0-7 15,18-18 66-15,4-9-62 16,6-7-5-16,-2-7 15 16,-8 4 0-16,-11 2-16 15,-15 5 8-15,-25 2-4 16,-18 5 11-16,-24 13-16 0,-18-3 19 15,-5 13-16 1,-12 0 8-16,4 0 2 0,-4 0 0 16,0 0-16-16,0 0-1 15,0 0 0-15,0 0-2 16,0 9-35-16,-18 11-89 16,-14 15-39-16,-15-7-26 15</inkml:trace>
  <inkml:trace contextRef="#ctx0" brushRef="#br0" timeOffset="116874.51">-6293-6386 97 0,'0'0'42'0,"0"0"-18"16,0 0 17-16,0 0-25 16,0 0 20-16,0 0 55 0,110-14 11 15,-110 14-10 1,0 0-37-16,0 0 12 0,0 0-20 15,0 0-7-15,0 0-2 16,0 0-10-16,0 0-18 16,0 0 1-16,0 0-8 15,0 0-3-15,0 0 0 16,0 0-4-16,0-4-46 16,0 4-74-16,0 0-114 15</inkml:trace>
</inkml:ink>
</file>

<file path=ppt/ink/ink5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5:43.92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86 305 370 0,'0'0'0'0,"0"0"-1"15,0 0 1-15,0 0 13 16,0 0 44-16,0 0-4 16,-77-79-27-16,73 74 15 15,4 5-15-15,0 0-4 16,0-4-1-16,0 4-1 16,0 0-1-16,0 0-4 15,0 0-2-15,0 0-1 16,-5 0-5-16,5 0-5 15,0 0-2-15,0 0 2 0,18 0-2 16,16 0 6 0,8 0-4-16,9 0 4 0,13 0 8 15,4 0 1-15,5 0 3 16,14 0 6-16,9 0-18 16,-1 0 4-16,-3 0-4 15,-2 0-2-15,-16 0 3 16,1 0-7-16,0 0 0 15,11 0 2-15,-3 0-2 16,12 0-2-16,8 0 2 16,8 0 0-16,-5 0 0 15,-2 0 0-15,0 0 1 16,-12 0-1-16,4 0 3 16,-11 0-1-16,-8-4-1 15,0 3-1-15,-2-12 1 0,-7 10 2 16,-4-3-3-16,0 2 4 15,-7 0-4-15,4-2 0 16,-2 6 1-16,1 0 0 16,-5 0 1-16,-2-3-2 15,2-4 1-15,-10-1-1 16,2 6 1-16,-2 2-1 16,-6-4 0-16,-4 1 0 15,-9 3 0-15,6-4 2 16,-13 4-2-16,4-3 4 15,-6-1-3-15,2 4 0 16,1-8-1-16,1 7 4 0,6-3 4 16,-6-10 5-1,-5 10 7-15,-3-5-11 0,-9-1-6 16,-3 10 4-16,-1 0-6 16,0 0 1-16,0 0 4 15,0 0-4-15,0 0 0 16,0 0-2-16,0 0 3 15,0 0-1-15,0 0 0 16,0 0-2-16,0-5-1 16,0-14-25-16,-5-5-82 15,-33-16-207-15</inkml:trace>
</inkml:ink>
</file>

<file path=ppt/ink/ink5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24.66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-6169-5222 520 0,'0'0'0'16,"0"0"-1"-16,0 0 1 16,0 0 22-16,0 0-19 15,0 0 6-15,101 22 37 16,-14-22-2-16,26 0 5 15,15 0-16-15,8 0-13 16,6 0-3-16,-14 0 2 16,-2-9-12-16,-16 4-7 0,-18-3-2 15,-7 0 2 1,-11 7 9-16,-13-5-9 0,-17 3-6 16,-8 3 6-16,-21 0 2 15,-4 0-1-15,-6 0 5 16,-5 0-4-16,0 0-2 15,4 0-2-15,0 0 0 16,2 14 1-16,-2 22-49 16,-4 5-101-16,0-3-90 15</inkml:trace>
</inkml:ink>
</file>

<file path=ppt/ink/ink5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25.21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-6046-4249 465 0,'0'0'38'16,"0"0"-36"-16,0 0 25 16,0 0 4-16,0 0-20 15,0 0 16-15,72 0 14 16,-21 0 9-16,9 0-6 15,18-13-13-15,16 2 14 16,8-6-15-16,7-3-9 16,-5-2 4-16,-8-1-13 0,-11 3-7 15,-11 3-5 1,-14-2 5-16,-15 15 3 0,-19-6-5 16,-10 9 4-16,-12-3 6 15,-4 4-6-15,0 0-2 16,0 0 15-16,0 0-9 15,0 0 0-15,0 0-4 16,0 0-3-16,0 0-2 16,0 0-2-16,0 0-2 15,0 0-20-15,-25 0-42 16,-14 18-111-16,-16 15-83 16</inkml:trace>
  <inkml:trace contextRef="#ctx0" brushRef="#br0" timeOffset="359.54">-5965-3143 529 0,'0'0'25'0,"0"0"-21"0,0 0 4 16,0 0 35-16,0 0-22 16,0 0-20-16,0 9 0 15,46-9 6-15,18 0 17 16,15 0 10-16,12 0-6 15,5-19-14-15,8 1-6 16,-14 1-7-16,-4 3 4 16,-17 8-5-16,-9 6-16 15,-9 0-79-15,-15 0 0 16,-27 24-166-16</inkml:trace>
  <inkml:trace contextRef="#ctx0" brushRef="#br0" timeOffset="605.85">-5581-1818 132 0,'0'0'6'0,"0"0"-6"0,241-154 0 15,-171 84-15 1,-6-2-99-16</inkml:trace>
  <inkml:trace contextRef="#ctx0" brushRef="#br0" timeOffset="142204.2">-4365-1577 160 0,'0'0'106'15,"0"0"-90"-15,0 0 35 16,0 0 40-16,0 0-32 15,0 0-13-15,-4-6-14 16,4 6-6-16,0 0 16 16,0 0-1-16,0 0-7 15,0 0-11-15,0 0-5 16,0 0-15-16,0 0-2 0,0 0-1 16,0 0 0-1,18 23 1-15,19 7 7 0,-2-3 2 16,2 0 1-16,0-5 11 15,7 7-5-15,3-11-13 16,-11 5 3-16,0-4 7 16,2-4-11-16,-16-6 2 15,0-1-1-15,-8-8 0 16,1 0-2-16,-2 0 0 16,-12 0 0-16,4 0-2 15,-5 0 5-15,0 0 2 16,0-4 8-16,0-43 6 15,0-13-12-15,0-9-7 16,0 9-1-16,0 5-1 16,0 8 0-16,0 16 0 0,0 3 0 15,0 12 3-15,0 3-3 16,0 8-1-16,0-3 1 16,0 3 0-16,0 5-2 15,0 0 2-15,0 0 3 16,0 0-3-16,0 0-7 15,0 0 7-15,0 0-1 16,-5 0-3-16,-24 28 0 16,-6 8 0-16,1 2 4 15,-6 3 0-15,0 1 0 16,8-10-1-16,-2-5 1 16,17-3 0-16,-5-10 0 15,15-10 1-15,7 0 2 0,0-4-3 16,0 0-2-16,0 0-24 15,0 2-18-15,0 11-42 16,0 9-58-16,7-6 82 16,6-2-186-16</inkml:trace>
  <inkml:trace contextRef="#ctx0" brushRef="#br0" timeOffset="141498.16">-4000-878 48 0,'0'0'18'16,"0"0"50"-16,0 0-14 15,0 0-11-15,0 0-5 16,0 0-6-16,0 0 1 16,48 60 24-16,-36-47-14 15,1-2-29-15,-3 2 5 16,6 1 2-16,-1-5-2 16,-1 3 2-16,4-6-7 0,-10 2-10 15,1-2 3-15,-3-6 0 16,2 3-6-16,-8 1-1 15,0-4 5-15,0 0-1 16,0 0 21-16,0 0 28 16,-8-17-36-16,-15-10-17 15,-5-11-26-15,-2-3-40 16,2-9-31-16,-8-5 4 16,8 8-109-16</inkml:trace>
  <inkml:trace contextRef="#ctx0" brushRef="#br0" timeOffset="141165.05">-3567-726 998 0,'0'3'-27'0,"0"-3"-5"0,0 0-21 0,-9 0-78 0,-23 0-37 0,-17 0-216 0</inkml:trace>
</inkml:ink>
</file>

<file path=ppt/ink/ink5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5:46.28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 0 231 0,'0'0'26'0,"0"0"3"0,0 0 86 15,0 0-20-15,0 0-43 16,0 0-18-16,0 0 9 16,0 0-9-16,0 0-19 15,0 0-4-15,0 0-6 16,0 0 0-16,0 4-5 16,0-4 1-16,0 0-2 15,0 0 2-15,0 0 3 16,0 0-3-16,0 5 4 15,0-5 11-15,0 0-6 0,0 0-5 16,0 0 4 0,0 0-5-16,0 0-4 0,0 0 0 15,3 0 6 1,17 0-1-16,6 0 9 0,1 0-4 16,6 0 7-16,-1 0 3 15,8 0-9-15,2 0 3 16,2 0-7-16,4 0-4 15,1 0 3-15,-5 0 0 16,8 4-4-16,7 0 7 16,-4 10 1-16,8 5-2 15,5-1-1-15,2 10-2 16,5 10-3-16,-5 0 10 16,4 2-7-16,-12-8 2 15,-2 11-7-15,-1-5 3 16,5 1-1-16,-2 4-1 0,8 2 0 15,13 8-1-15,2 2 2 16,5 8 3-16,3-10-4 16,-6 11-1-16,-10-7 0 15,-2 2 1-15,1 1-1 16,-17 5-1-16,5 1 1 16,0 7 1-16,4 10 1 15,-4 0 2-15,4 2-2 16,0 7-1-16,-8-3 0 15,-2 4-1-15,1-1 6 16,-4 4-6-16,0-4 0 0,0 7 3 16,3-6-2-16,-2-4-1 15,-1-1 1-15,-7-6 0 16,4 3-1-16,1-7 1 16,-6 4-1-16,-2-3 0 15,6 0 0-15,-2 0 0 63</inkml:trace>
</inkml:ink>
</file>

<file path=ppt/ink/ink5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2:53.77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310 3665 16 0,'0'0'43'0,"-17"231"-42"15,17-114 51-15,0-6-39 16,0-1-4-16,0 6 12 16,21 10 0-16,1 7-8 0,7 1-10 15,6 1 8-15,3-4-11 16,-2-7 4-16,13 1-3 15,-2-9 1-15,-1 6-2 16,3-7 0-16,1-5 0 16,1-3 1-16,-5-10-1 15,-2-3 0-15,6-12-1 16,1-7 1-16,-5-15 0 16,-1-10 0-16,9-7 0 15,-7-7 0-15,-1-9 0 16,-1-3-3-16,9 0-1 15,-4-10-1-15,5-4-25 16,1 3-6-16,-3-13-58 0</inkml:trace>
</inkml:ink>
</file>

<file path=ppt/ink/ink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5:53.43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0 756 551 0,'0'0'60'0,"0"0"35"15,0 0 19-15,0 0-32 16,0 0-37-16,0 0-18 16,0 0 3-16,-11 0-8 0,11 0-10 15,0 0-7-15,0 3-1 16,0 25 2-16,16 9-5 15,23 18 16-15,6 7-6 16,1-2 1-16,-1 13-7 16,5-2-5-16,-4-3 6 15,-2-16-2-15,-5-7-2 16,-7-19-2-16,-14-13-2 16,-2-5 2-16,-3-5 4 15,-7-3-2-15,9 0-2 16,-5 0-1-16,16-11 1 15,15-42 24-15,11-29-6 16,15-20-4-16,2-15-9 16,11-3 1-16,1 1-6 15,8-7 5-15,-4 14-5 0,-2 1 1 16,-12 19-1-16,-10 12 0 16,-7 11-4-16,-12 14 4 15,-3 12 5-15,-10 15-5 16,-10 8-1-16,-8 9 1 15,-6 5 1-15,1 2 0 16,-6 4 0-16,4 0 0 16,-4 0 0-16,0 0 0 15,0 0 4-15,0 0-4 16,0 0 0-16,0 0 7 0,0 0-2 16,0 0 2-1,0 0 2-15,0 0-6 0,0 0 0 16,0 0 3-16,0 0-2 15,0 0-3-15,0 0-2 16,0 0-1-16,0 0-1 16,0 0-25-16,0 0-40 15,-19 0-18-15,-67 21-115 16</inkml:trace>
</inkml:ink>
</file>

<file path=ppt/ink/ink5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5:45.15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3216-778 390 0,'0'0'19'15,"0"0"19"-15,0 0 56 16,0 0-20-16,0 0-10 0,-200-17-29 16,153 14 0-16,2 3 8 15,-10 0-13 1,-4 0 3-16,-14 0-23 0,5 0 11 16,-9 0-4-16,-5 7-8 15,3 6 3-15,2 1 2 16,-8 3-11-16,-2 1 7 15,0 2 3-15,-3 0-3 16,-7 2 2-16,-3-4 0 16,4-5-1-16,2-3-2 15,7 1 0-15,4 2-5 16,10-3 3-16,5-2-6 16,4 2 4-16,0-3-2 15,5 3 0-15,0 0-2 0,-5 4 1 16,0 3 5-1,4 3-3-15,1 3 1 0,-1 0-4 16,2 5-1-16,3 0 5 16,2-5-1-16,11 8-4 15,4-7 0-15,7 4 0 16,10 1 1-16,-7-5-1 16,9 7-1-16,11-3 0 15,-6 5 1-15,0 4 0 16,4-1 0-16,5 6-3 15,1-9 3-15,4 2 0 16,0 0-1-16,0 11 1 0,4-9-1 16,15 4 1-1,9-9-1-15,4 1 2 0,8 0-2 16,7 4 1-16,12-9 0 16,14-2 1-16,8-1-1 15,0-7-1-15,12-5 1 16,1-9 2-16,-7-4-2 15,14 0 0-15,4 0-1 16,0-21-1-16,8-3 2 16,6-10 0-16,0-1-1 15,-10-7 2-15,1 1 0 16,-1 2 0-16,-9-11-1 16,-4 17 0-16,-7-8 0 0,-10 4 0 15,-1 6 0 1,-20 0 1-16,2 4-1 0,-7-1 0 15,-11 5 6-15,5-9-5 16,-11 10-1-16,0-7-2 16,-5-3 2-16,2 1 2 15,-7 1-2-15,-3-10 1 16,1 11-1-16,-6-8 1 16,-2 4 0-16,5-2 0 15,-17-3-1-15,0-1 0 16,1 8 1-16,-5-2-1 15,0-5 0-15,0 2 8 0,0-6-8 16,0 5 9-16,-13 6-5 16,-15 0 6-16,-4-4 0 15,-5 8 6-15,-13-5-13 16,5 4-2-16,-5 8 7 16,-6 6-7-16,3 6 1 15,2 3 0-15,6 5 3 16,-1 0-4-16,1 0 2 15,8 0-3-15,-5 0-1 16,12 0 0-16,1 13 1 16,7-3-2-16,9-1 3 15,4 6-3-15,-7-11 2 16,12 6-3-16,1-7-6 16,3-3 1-16,0 0-4 0,0 0-6 15,0 0-2 1,0 0-7-16,0 19-33 15,0 0-6-15,28 5 14 0,-1-1-56 16,-1-14-84-16,-2-9-105 16</inkml:trace>
</inkml:ink>
</file>

<file path=ppt/ink/ink5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5:48.00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0 222 0,'0'0'85'15,"0"0"-81"-15,0 0-4 0,0 0 22 16,0 0 0-16,0 0-19 15,-7 66 8-15,28-43 14 16,7-1-13-16,-1 6-12 16,14-4 1-16,-6 13 6 15,8 5-7-15,2-5 0 16,0 9 2-16,5 4-1 16,-8 6-1-16,1 14 0 15,-8 13 0-15,1 6 0 16,-8 8 0-16,-8-5 0 15,5 1 0-15,-8-14 0 16,2-10-4-16,4-4-15 0,-10-15 4 16,2-7 5-16,-2-8 7 15,-6-14-1-15,9 6 1 16,-7-4 3-16,5-4 0 16,2 9-1-16,3-4 1 15,6-2-1-15,1 5 1 16,14 3-21-16,-8-3-57 15,10 10 23-15</inkml:trace>
</inkml:ink>
</file>

<file path=ppt/ink/ink5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5:52.48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44 22 0,'0'0'67'0,"291"-31"-34"16,-141 24-18-16,6 7 12 15,3 0 7-15,15 0-31 16,4 0-3-16,3 23 2 16,14 5 2-16,12 2-3 15,6-2-1-15,6-4 3 16,5 3-1-16,-11-10-2 15,-8 1 0-15,-5 2 0 16,-7-3-2-16,-8 2 1 16,-15-5 2-16,-6-4-2 0,-9 1 4 15,-1 1-6-15,-12-1 4 16,-7-4-2-16,-6-1-8 16,-6-6 9-16,-1 0-8 15,6 0-22-15,-1-19-51 16</inkml:trace>
</inkml:ink>
</file>

<file path=ppt/ink/ink5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4:32.94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7954 685 363 0,'0'0'19'0,"0"0"69"15,0 0-22-15,0 0 2 16,0 0 0-16,0 0 1 15,-100 4-8-15,100-1-29 16,0-3-27-16,0 0-5 16,0 0-5-16,0 0-9 15,16 0 0-15,73-22 14 16,57-53 4-16,63-54 5 0,42-39 12 16,36-22 4-1,5 14-13-15,-1 21-5 0,-3 32-7 16,-26 21 7-16,-15 24-6 15,-30 16-1-15,-17 15 1 16,-17 11-1-16,-36 14 5 16,-33 3-4-16,-38 19-1 15,-33-4 0-15,-22 4-3 16,-21 0 3-16,0 0 13 16,-29 0 34-16,-37 0-36 15,-34 37-11-15,-25 14-3 16,-15 13-18-16,-14 11-23 0,-7-2-38 15,-1-2-55 1,-20 4-18-16,-9-12-170 0</inkml:trace>
</inkml:ink>
</file>

<file path=ppt/ink/ink5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6:48.69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0 160 366 0,'0'0'279'0,"0"0"-130"16,0 0-37-16,0 0-48 15,0 0-22-15,0 0-16 16,0 0-14-16,0 15-2 15,0-15-3-15,0 0-7 16,0 0-3-16,13 0 0 16,25 2-1-16,26 2 4 15,26-4 1-15,24 0 1 0,14 0 7 16,21-6-8-16,17-26 5 16,12 5-2-16,-7-7-4 15,-10 6 0-15,-20 6 0 16,-18 13 0-16,-18 0 0 15,-5-1-2-15,-15 10-12 16,-12-5 0-16,-22 5-5 16,-18 0 7-16,-16 0 0 15,-8 0 8-15,-9 0-1 16,0 0 5-16,0 0 5 16,0 0-2-16,0 0-1 15,0 0 6-15,-17 0-6 16,-47 9-2-16,-17 20-2 15,-30 8 2-15,-7 5-6 16,-23 9-1-16,-4 4-2 0,-2-8 7 16,1-6 0-16,9 0 1 15,24-13 2-15,26-8 2 16,28-7-2-16,28-8 2 16,20-1 18-16,6-4-14 15,5 0-7-15,0 0-3 16,0 0-4-16,51 0 1 15,32 0 6-15,34-4 0 16,15-25 0-16,5-8 1 16,11-8-1-16,-3 4 0 0,-5-7 0 15,1 8 0 1,-9 3 0-16,-17 3 0 0,-9 6-7 16,-25 11-6-16,-22 2-2 15,-23 10 2-15,-8 1 1 16,-24 4 5-16,1 0 7 15,-5 0 0-15,4 0 6 16,-4 0 5-16,0 0-1 16,0 0-8-16,-4 0-2 15,-24 0-29-15,-4 18-90 16,-14 16-159-16</inkml:trace>
</inkml:ink>
</file>

<file path=ppt/ink/ink5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6:49.65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54 273 524 0,'0'0'31'0,"0"0"46"15,0 0 55-15,0 0-19 16,0 0-45-16,0 0-16 16,-55 10-20-16,55-6-13 15,0-4-11-15,0 0-7 16,4 0 1-16,51 0-1 16,24-4 13-16,38-23-5 15,15 0 1-15,18-12-3 16,6 4-7-16,-2-4 0 0,7 12 0 15,-3 0 0 1,12 7 1-16,-11 6-2 0,-19-4 2 16,-24 10-2-16,-29 7 2 15,-31 1-2-15,-22 0-2 16,-30 0 0-16,-4 0 2 16,0 0 1-16,0 0 4 15,-42 33 0-15,-29 12-4 16,-25 15-6-16,-23 6-7 15,-13-2-8-15,-13 2 6 16,-1 0-2-16,-1 6 2 16,-7-6 8-16,-1 7-3 15,13-12 10-15,10-11-1 16,22-8 1-16,28-15 5 0,33-6-4 16,22-15 2-16,22 1 10 15,5-7-12-15,0 0-1 16,51 0-12-16,48 0 12 15,46 0 12-15,24-8-2 16,14-31-5-16,0-2 3 16,0-6 2-16,1 6-8 15,-10 3 0-15,-13 7-1 16,-29-2-1-16,-23 13 1 16,-27-2 0-16,-29 7-1 15,-20 7 0-15,-24 2 1 0,-5 6 0 16,-4 0 5-1,0 0 6-15,0 0 14 0,0 0 4 16,0 0 0-16,0 0-4 16,0 0-3-16,-9 0-13 15,1 0 0-15,8 0-4 16,-5 0-3-16,5 0-3 16,0 0 0-16,0 0 0 15,0 0-1-15,0 0-4 16,0 0-19-16,0 0-16 15,0 0-8-15,0 0-20 16,0 0-36-16,-4 0-148 16</inkml:trace>
</inkml:ink>
</file>

<file path=ppt/ink/ink5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7:19.78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0 204 0,'0'0'0'15,"0"0"-1"-15,0 0 1 16,0 0 0-16,0 0 3 15,0 0-3-15,0 0-3 0,0 120 3 16,0-98-164 0</inkml:trace>
</inkml:ink>
</file>

<file path=ppt/ink/ink5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7:20.97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 0 49 0,'0'0'401'0,"0"0"-383"0,0 0 30 16,0 0 10-16,0 0-14 15,0 0-3-15,0 13-11 16,0-13-16-16,0 6-5 15,4-2-9-15,12 2-4 16,15 4 2-16,11 6 2 16,13 2 6-16,9-4 12 15,8-2-7-15,1 6 6 16,12-14-3-16,2 10-6 16,5-5 9-16,-2 0-8 15,2-1 3-15,-6-3 3 16,5-5-1-16,14 0-6 15,1 0 7-15,7 0-2 16,4 0 2-16,7 0-8 16,8-5 4-16,10-3 2 0,22-1-5 15,3 3-6 1,2-6 5-16,1 4 4 0,-6 3-11 16,4-3 9-16,-1 4 0 15,-2 4-2-15,5 0-7 16,-8 0 2-16,-1 0-2 15,-2 0 3-15,-6 0 5 16,4 6 1-16,-8 8-8 16,-2 3 1-16,-5-2 3 15,-1-7-5-15,4 9 4 16,9-13 4-16,7 2 0 16,-3-2-7-16,-2-4-1 0,-6 0 5 15,-12 0-5-15,7 0 0 16,-3 0 4-16,3-8-4 15,-5 2 0-15,-8-1 0 16,-4-3 4-16,-5 10-3 16,1-8 0-16,-5 3 3 15,-2-2-4-15,-2 7 5 16,4-3-4-16,-11 3 1 16,0 0 0-16,-2 0 2 15,4 0-2-15,-11 0-1 16,6 0 0-16,1 0 0 15,2 0 3-15,11 0 1 0,10 0-4 16,1 0-1-16,-6 0 0 16,-5 0 1-16,-21 0 6 15,4 0-7-15,-4 0 0 16,4 0 4-16,-11 0-4 16,1 0-2-16,-7 0 2 15,-2 0 2-15,0 0-1 16,-2 0 0-16,0 0-1 15,0 3 1-15,-1 0 1 16,-7 1-1-16,-10-4-1 16,-3 9 0-16,-5 0 0 15,-1 3 1-15,1-2 0 16,0-2 0-16,-6 0 1 0,-2-2-2 16,-4 3 0-16,-1-5 1 15,-19-4 0-15,1 5-2 16,-11-5 2-16,-5 0-1 15,-2 0 3-15,3 0-3 16,-5 0 2-16,1 0-2 16,-3 0 0-16,3 4-2 15,-5-4 4-15,4 0-2 16,-4 0 0-16,0 0 1 16,0 0-1-16,0 0 0 15,0 0 0-15,0 4 2 16,0-4-1-16,0 0 0 0,0 0 0 15,0 0-1 1,0 0 3-16,0 0-3 16,0 0 0-16,0 0 0 0,0 0 0 15,0 0-11-15,0 0-26 16,7 0-40-16,-7-4 44 16,0-28-76-16,0-20-183 15,0-13-200-15</inkml:trace>
  <inkml:trace contextRef="#ctx0" brushRef="#br0" timeOffset="4926.71">278-105 401 0,'0'0'8'0,"0"0"-7"16,0 0 29-16,0 0 43 16,0 0-4-16,0 0-24 15,0 0-14-15,22 0-20 16,-22 0 5-16,0 0-1 16,0 0-12-16,0 0 6 15,0 0-9-15,8 0 3 16,10 0-3-16,2 8-3 15,15 3 3-15,16 0 4 16,8-7 4-16,0 1 15 0,18-5-10 16,0 4-1-16,6 2 0 15,4 0-3-15,3-3-5 16,11 1 4-16,-2 0 7 16,7 0-10-16,0-1 7 15,11-3-2-15,18 0-6 16,22 0 17-16,11 0-12 15,9-11-1-15,-3-8-1 16,-16-1 0-16,-10-3 0 16,-3 8-2-16,5 2-1 15,-8 2-1-15,13 1 3 16,-1-7-4-16,-3 0 3 0,0 7-4 16,-2-6-1-1,-4 11 0-15,12 5 0 0,-8-4 2 16,-7-1-1-16,3 1 0 15,-7 0 0-15,-2 4-1 16,5 0 2-16,0 0-2 16,-1 0 0-16,-6 0 2 15,-8 4-4-15,-3 9 2 16,7 4 0-16,6-3 2 16,19-1-2-16,9 1 0 15,4-5 0-15,-10-1-4 16,-1-8 4-16,-12 4 2 0,-9-4-2 15,-2 0 0 1,-8 0 2-16,2 0-1 0,-9 0 1 16,4 0-3-16,-10 0 2 15,-3 0 1-15,-1 0 1 16,-6 2-3-16,-6 10 0 16,-10-6 0-16,-4 4 0 15,-15 3-3-15,5 2 3 16,-14-4 2-16,-7-6-1 15,3 7-2-15,1-8-1 16,7 3 2-16,3 4 1 16,0-7-1-16,8-2 0 15,5 2 0-15,11-4-3 0,0 4 3 16,-6-1-2 0,-12-3 2-16,-12 4-1 0,-11-1 2 15,-4 1-1-15,-7 0 2 16,-15-4 2-16,2 0-4 15,-9 0 0-15,-3 0 0 16,-8 4-4-16,0-4 4 16,3 0 4-16,-5 0-4 15,6 0 0-15,-3 4 0 16,8 0 0-16,-5-3 0 16,1-1 0-16,2 0 0 15,-3 0 0-15,-4 0 0 16,0 6-3-16,-1-6 6 15,-4 0-4-15,0 0 2 0,0 0-1 16,0 0 0 0,0 0 0-16,0 0 1 0,0 0-1 15,0 0 0-15,0 0 0 16,0 0 3-16,0 0-2 16,0 0-1-16,0 0-1 15,0 0-10-15,6 0-6 16,-6 0-11-16,0 0-19 15,0 0-37-15,0-6 8 16,0-11-3-16,0-5-77 16</inkml:trace>
  <inkml:trace contextRef="#ctx0" brushRef="#br0" timeOffset="5373.1">9812-310 478 0,'68'38'36'16,"-68"-38"2"-16,0 0 39 15,5 0-12-15,-4 0-11 0,-1 0-45 16,0 0-9 0,0 0-1-16,0 0-66 0,0 0-154 15</inkml:trace>
  <inkml:trace contextRef="#ctx0" brushRef="#br0" timeOffset="5157.63">9812-310 359 0,'0'0'29'15,"0"0"-25"-15,0 0 53 16,0 0-15-16,0 0-22 16,0 0 3-16,9 7-18 15,-9-7-5-15,0 0 0 16,0 0-3-16,0 0-67 0,0 0-245 15</inkml:trace>
</inkml:ink>
</file>

<file path=ppt/ink/ink5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8:03.34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-638-352 73 0,'0'0'20'0,"0"0"-3"15,0 0 12-15,0 0-1 16,0 0 5-16,0 0-3 16,81-14 3-16,-81 14-1 15,5 0 22-15,-1 0 1 16,-4 0 1-16,0 0-15 15,0 0 4-15,0 0-12 0,0-1 3 16,0 1 22-16,0 0-2 16,0 0 32-16,0 0-28 15,0 0 3-15,0 0-9 16,0 0 5-16,0 0-27 16,0 0 5-16,0 0-10 15,0 0-12-15,0 15-5 16,0 40 2-16,4 15-6 15,5 8 2-15,0 4 0 16,-5-2 0-16,8-4 1 16,-8-5-6-16,5-19 3 15,-5-10-6-15,0-18 3 16,1-10-3-16,-5 4 0 16,0-12-3-16,0-2 2 15,0-4 1-15,0 0-5 0,4 0 4 16,5 0 0-16,8-19 0 15,3-13 1-15,7-11 4 16,2-6-2-16,-3 1-2 16,1 8-3-16,-4-3 1 15,4 10-21-15,-10-3-6 16,-1 2-15-16,1-1-26 16,-8-3-37-16,-9 0-119 15,0 3-228-15</inkml:trace>
  <inkml:trace contextRef="#ctx0" brushRef="#br0" timeOffset="607.38">-821-905 603 0,'0'0'42'0,"0"0"-18"15,0 0 93-15,0 0-24 16,0 0-50-16,0 0-7 16,0-5-16-16,0 5-14 15,0 0 0-15,0 0-6 0,0 0-3 16,5 0 3-16,21 0 0 16,-6 5 0-16,2 1 0 15,-1-6 0-15,-6 0 0 16,8 0 3-16,-10-23-1 15,-8 5 1-15,-1-1 3 16,-4 5-2-16,0-4 5 16,0 5 6-16,-17-2 3 15,-11 6-7-15,5 9-3 16,1 0-6-16,2 0 9 16,2 0-4-16,1 3-3 15,4 18-4-15,4-10 0 16,9 9 0-16,0 0-2 15,0-7-4-15,0 9 2 0,0-9 4 16,13 7-3-16,13-6-1 16,3-9 2-16,2-5-9 15,-8 0 0-15,5 0 5 16,-15 0 2-16,0-9 2 16,-8-1 2-16,0 0 3 15,-5-4-3-15,0 5 2 16,0-6 6-16,-5-2 0 15,-13 4 1-15,-9 3-8 16,-2 6 2-16,12 4-3 16,0 0 0-16,8 0 0 15,-3 0-21-15,12 18-22 16,0 32-64-16,0 11-114 0,12 4-125 16</inkml:trace>
  <inkml:trace contextRef="#ctx0" brushRef="#br0" timeOffset="31675.44">-757-566 555 0,'0'0'0'0,"0"0"-81"16,0 0 70-16,315 24 8 15,-175-82-29-15,-3-14-47 16,-1-3-83-16</inkml:trace>
  <inkml:trace contextRef="#ctx0" brushRef="#br0" timeOffset="-1156.86">2 208 565 0,'0'0'28'16,"0"0"11"-16,0 0 9 16,0 0-5-16,0 0 6 15,0 0 5-15,-5 0-11 16,5-4-9-16,0 4 1 15,0 0 0-15,0 0-10 16,0 0-5-16,0 0-5 0,0 0 6 16,0 0 4-16,0 0-13 15,0 0-5-15,0-5-7 16,0 5 0-16,5 0-3 16,41 0 3-16,22 0 3 15,25 0 6-15,6 0-5 16,11-15 7-16,0-5-6 15,3-4 1-15,11-4 1 16,2-1-5-16,-3 5-1 16,-13 6 1-16,-20 4-2 15,-22 1 0-15,-21 7-1 0,-15 3 4 16,-9-2-6 0,-10 5 4-16,-13 0-1 0,0 0 1 15,0 0 2-15,0 0 0 16,0 0 0-16,0 0 3 15,0 0-1-15,0 0 0 16,0 0-4-16,-13 0-1 16,-12 0-12-16,-14 0-31 15,-7 0-26-15,-18 0-70 16,-22 28-148-16</inkml:trace>
  <inkml:trace contextRef="#ctx0" brushRef="#br0" timeOffset="-935.45">303 649 547 0,'0'0'8'0,"0"0"-3"16,0 0 35-16,0 0-2 15,0 0-31-15,0 0 30 16,102-34-12-16,-57 7-16 15,13 0-9-15,-7-11 0 16,-1 5-6-16,-13-7-73 16,-14-2-126-16</inkml:trace>
  <inkml:trace contextRef="#ctx0" brushRef="#br0" timeOffset="19772.04">418 509 166 0,'0'0'98'0,"0"0"27"15,238 0-23-15,-129 0-34 0,8-9-26 16,19-22-1-16,-4-3-17 16,0 1-1-16,-21 6-16 15,-24-1-3-15,-28 14 14 16,-27 8-17-16,-19 6-1 16,-13 0 2-16,0 0 2 15,0 0 20-15,-22 0-2 16,-33 17-21-16,-17 14-1 15,-17 10-10-15,-9 1-23 16,-13 0-3-16,1-2-16 16,7-5-7-16,2-4 16 15,28-12 28-15,9-6 7 16,15-8 4-16,13 1-7 0,7-3 9 16,11-3 2-1,10 0 3-15,8 0 19 0,0 0-12 16,0 0-8-16,0 0 1 15,13-3-2-15,16-20-1 16,14-1 6-16,8-14-5 16,8-3 11-16,5 8-4 15,-4-3-6-15,-5 4-2 16,-15 8 0-16,-8 6 0 16,-10 13-10-16,-18 5-24 15,-4 0-19-15,0 0-4 16,-21 0-63-16,-26 0 30 0</inkml:trace>
  <inkml:trace contextRef="#ctx0" brushRef="#br0" timeOffset="20256.74">1024 422 81 0,'0'0'103'0,"0"0"-57"0,0 0 17 15,0 0-14-15,0 0-49 16,0 0 0-16,-74 74 0 16,112-74 1-16,10-6 19 15,16-21 41-15,-8 3-18 16,4-7-16-16,-7 3-7 16,-11 1 0-16,-11 7 0 15,-6 10-18-15,-12 3 8 16,-13 7-4-16,0 0 10 15,0 0 4-15,0 0-1 0,0 0 2 16,0 0-6 0,0 0-11-16,0 0-4 0,0 0-3 15,0 0-2-15,0 0-11 16,0 0 1-16,0 0-11 16,0 0-7-16,0 0-54 15,0 0-129-15</inkml:trace>
  <inkml:trace contextRef="#ctx0" brushRef="#br0" timeOffset="44226.61">1416 254 23 0,'0'0'38'0,"0"0"-18"0,0 0 0 16,0 0 10-16,0 0-11 15,0 0-5-15,0 0 2 16,0 0-1-16,0 0-5 15,0 0-8-15,0 0 20 16,0 0-8-16,0 0-3 16,0 0 8-16,0 0-9 15,0 0-4-15,0 0 11 16,0 0-16-16,0 0 16 16,0 0 12-16,0 0-6 15,0 0-17-15,0 0 3 0,0 0 0 16,0 0-1-1,0 0-8-15,0 0 11 0,0 0-7 16,0 0 5-16,0 0-7 16,0 0 0-16,0 0-2 15,0 0 7-15,0 0-1 16,0 0 8-16,0 0-9 16,0 0 5-16,0 0-6 15,0 0 3-15,0 0 0 16,0 0-4-16,0 0 0 15,0-4-2-15,0 4 4 16,0 0 0-16,0 0-5 16,0 0-2-16,0-4 2 15,0 4 0-15,0 0 0 0,0 0 2 16,0 0-2 0,0 0 0-16,0 0 0 0,0 0-2 15,0 0 0-15,0 0 0 16,0 0-2-16,0 0-3 15,0 0 3-15,0 0-1 16,0 0-8-16,0 0-5 16,0 0-4-16,0 0-14 15,0 0-53-15,0 0 32 16,0 0-7-16,0-1-124 16</inkml:trace>
</inkml:ink>
</file>

<file path=ppt/ink/ink5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8:33.35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86 13 332 0,'0'0'34'0,"0"0"7"0,0 0 50 16,0 0-14-16,0 0-38 16,0 0-10-16,0 0 6 15,0-9-11-15,0 5-3 16,0 4-8-16,0 0 9 16,0 0 0-16,0 0-11 15,0 0-4-15,0 0 8 16,0 0-8-16,0 0-1 15,0 0-6-15,0 0 2 16,0 0-2-16,0 0 0 16,4 0 0-16,19 0 0 15,0 27 1-15,14 14-1 16,-3 14 4-16,0 11 6 16,-8 7-10-16,3 2 4 0,-7 9 1 15,-9 8-4-15,-3 10 5 16,-10 13-6-16,0 14 1 15,0 21 2-15,0 13-3 16,-6 16 2-16,-20 18 3 16,-20 24-4-16,-10 9 1 15,-2 13 2-15,3-27 1 16,10-25-3-16,16-30 7 16,21-35-6-16,8-20-1 15,0-22-2-15,50 0 1 16,10-5-1-16,12-6 7 15,10 1-7-15,-8-7-5 0,4-4 5 16,-6 6 0 0,1-9 1-16,-14-4-2 0,10-9 2 15,-10-16-1-15,1 0 0 16,-5-24 0-16,1-1 0 16,-1-6 0-16,-2 0 0 15,0 0 0-15,-16-6 0 16,-6-1 3-16,-12-8-3 15,-11 9-2-15,3 3 2 16,-11-1 3-16,0 1 3 16,0 3 11-16,0-8 14 15,0 4-5-15,0-5-19 16,-23-1-5-16,0 10 1 0,0-9 17 16,-5 9-9-1,-2 0-2-15,-4 9-8 0,-8 32-1 16,7 0 0-16,-1 17 0 15,0 10 0-15,-2 10 0 16,3 12 4-16,2 11-4 16,-2 0 0-16,3 11 0 15,5 13 0-15,-1 5-4 16,0 9 4-16,11-4 1 16,-2 0 0-16,9-2-1 15,1-7 1-15,9-15 3 16,0-9-4-16,0 4 0 0,0-9 0 15,13 9-4-15,12 0 3 16,6-4 2-16,-1-7-2 16,3-7 1-16,5 13-1 15,-3-2 0-15,7-4 1 16,-6-1 0-16,0-16 0 16,7 1-7-16,-7 3 3 15,0-1 1-15,-5-3 2 16,-8-22 1-16,-4-5-3 15,-6-5 7-15,-9 2-8 16,0-9 4-16,-4 3 0 16,0-9 3-16,0 1-3 15,-8 5 1-15,-24 5 2 16,-5 6 7-16,-12 1-6 16,1 8 1-16,-4 11 0 0,-3 1 0 15,-5 8-4-15,1-5 5 16,4-10-2-16,0-9-2 15,1-9-1-15,13-14 11 16,5-12 3-16,4-2 1 16,5-13-1-16,4 10-6 15,1-12 0-15,-1 1 5 16,8 2-9-16,6-2 3 16,1-4 0-16,-1 0-3 15,-1 0 2-15,10 0-6 16,0 0 1-16,0 0-3 15,0 0 5-15,-5 0-8 0,5 0 3 16,0 0 0 0,-1 0 0-16,1 0 0 0,0 0-2 15,0 0-12-15,0 0-13 16,0 0-30-16,0 0-28 16,0 0-46-16,0 0-118 15,20-41-11-15</inkml:trace>
</inkml:ink>
</file>

<file path=ppt/ink/ink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8:56.95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75 565 0,'0'0'2'16,"0"0"3"-16,0 0 20 15,0 0 31-15,0 0-28 0,0 0-13 16,0 0-7-16,0 0-3 15,0 0 22-15,29 65 5 16,26-56 26-16,19-9-23 16,21 0 0-16,18 0-11 15,33-18-8-15,15-10 6 16,16 0-14-16,-4 5 1 16,-12 1-9-16,-7 6 3 15,-14 12-7-15,0-2 8 16,-4 6-4-16,-8 0 0 15,-18 0 0-15,-25 0 2 16,-25 0-2-16,-21 0 1 0,-17 0-2 16,-6 0-1-1,-7 0 2-15,-5 0 0 0,-4 0 4 16,0 0-3-16,0 0 3 16,0 0 4-16,0 0-7 15,0 0 10-15,0 0-6 16,-35 0-5-16,-24 0 0 15,-21 0-19-15,-20 0-10 16,-31 0-24-16,-27 0-31 16,-19 13-6-16,-16 18 10 15,-14-4-2-15,-2 5-32 16,16-12 43-16,23-3 39 16,38-8 32-16,29-4 6 0,16-1 34 15,18-4-5 1,16 0 29-16,21 5 1 0,18-5-12 15,5 0 7-15,9 0-20 16,0 0-24-16,0 0-9 16,13 0-5-16,38 0 10 15,19 0 27-15,20 0-11 16,20 0-3-16,25-9 2 16,24-9-4-16,15-2-3 15,3-4-12-15,-4 7 0 16,-12-1-5-16,-16 5-1 15,-14 3-2-15,-17 0 5 0,-20-1-5 16,-14 4 0 0,-30 1 0-16,-14 2 1 0,-23 4-5 15,-7 0 9-15,-2 0-2 16,-4 0 2-16,0 0 3 16,0 0 0-16,0 0 1 15,0 0 2-15,0 0-6 16,0-3 3-16,0 3-1 15,0 0-1-15,0 0-3 16,0 0 4-16,0 0-6 16,0 0 4-16,0 0-2 15,0 0-2-15,0 0 3 16,0 0-2-16,0 0-1 16,0 0 0-16,0 0 0 15,0 0 0-15,0 0 1 0,0 0-1 16,0 0 0-1,0 0-1-15,0 0 3 0,0 0-2 16,0 0 0-16,0 0 0 16,0 0 0-16,0 0-1 15,0 0 2-15,0 0-2 16,0 0 5-16,0 0-3 16,0 0-2-16,0 0 1 15,0 0-1-15,0 0 0 16,0 0 1-16,0 0-1 0,0 0-1 15,0 0 0 1,0 0 1-16,0 0-4 0,0 0-15 16,0 0-12-16,0 0-12 15,0 0-28-15,0 0-43 16,0 0-31-16,0 13 13 16</inkml:trace>
</inkml:ink>
</file>

<file path=ppt/ink/ink5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8:33.50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351 252 820 0,'0'0'9'0,"0"0"-9"0,0 0 22 16,0 0-4-16,0 0-18 15,0 0-22-15,-251-173-151 16,151 94-382-16</inkml:trace>
</inkml:ink>
</file>

<file path=ppt/ink/ink5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8:34.83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0 397 552 0,'0'0'17'0,"0"0"2"16,0 0 62-16,0 0-55 15,0 0-26-15,0 0-17 0,77 47 17 16,47-55 6 0,21-40-6-16,-8-7-2 0,10-15-2 15,2-3-15-15,-8 2-38 16,-18 7-40-16,-21 9-154 16</inkml:trace>
</inkml:ink>
</file>

<file path=ppt/ink/ink5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8:35.22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-506 1446 470 0,'0'0'0'0,"0"0"-72"16,204-33 65-16,-76-37 0 16,13-27-51-16,18-18-30 15</inkml:trace>
</inkml:ink>
</file>

<file path=ppt/ink/ink5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0:10.55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0-1 266 0,'0'0'150'0,"0"0"-35"16,0 0-21-16,0 0-5 16,0 0-10-16,0 0-16 15,0 0-23-15,12 0 9 16,-12 0-12-16,0 0-4 16,0 0-7-16,0 0-6 15,0 0-1-15,0 0-2 16,4 0-2-16,-4 0-5 15,0 0 1-15,0 0-4 0,0 0 4 16,0 0-10 0,0 0 3-16,0 0 4 0,0 0-8 15,0 0 0-15,0 0 2 16,0 0-2-16,0 0-1 16,0 0 1-16,0 0 0 15,0 0 0-15,0 0 0 16,0 0 0-16,0 0-12 15,0 0-2-15,0 0-14 16,0 0-8-16,4 0-13 16,1 0-20-16,-5 0-50 15,0 0-85-15,0 0-145 16</inkml:trace>
</inkml:ink>
</file>

<file path=ppt/ink/ink544.xml><?xml version="1.0" encoding="utf-8"?>
<inkml:ink xmlns:inkml="http://www.w3.org/2003/InkML">
  <inkml:definitions/>
</inkml:ink>
</file>

<file path=ppt/ink/ink5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0:10.74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1866 16742 178 0</inkml:trace>
  <inkml:trace contextRef="#ctx0" brushRef="#br0" timeOffset="2173.6">2481 17371 218 0,'0'0'127'16,"0"0"-11"-16,0 0-31 16,0 0-32-16,0 0-13 15,0 0 6-15,0 0-5 16,0 0-3-16,0 0 4 15,0 0-13-15,0 0-7 16,0 0-9-16,0 0-8 16,0 6 0-16,0 22 4 0,0 3 17 15,10-4-13 1,3 8-1-16,-1 1 1 0,-1-2 3 16,7 1-1-16,-12-9-3 15,5 5 0-15,2 0-2 16,-3-12-3-16,1 4-2 15,-7-8 3-15,-3-2-6 16,-1-2 1-16,5-8 5 16,-5-3-8-16,0 4 1 15,0-4-1-15,0 0 1 0,0 0 3 16,0 0 0-16,0 0-1 16,0 0-3-1,0 0 3-15,4 0-3 16,-4 0 0-16,0 0 0 0,0 0-17 15,4 0-20-15,-4 0-28 16,0 0-36-16,0-7-135 16,0-14-293-16</inkml:trace>
  <inkml:trace contextRef="#ctx0" brushRef="#br0" timeOffset="46754.67">2839 17612 191 0,'0'0'48'15,"0"0"8"1,0 0-1-16,0 0-15 0,0 0-15 16,0 0-6-16,0 0-4 15,0 0 3-15,0 0-9 16,0 0 0-16,0 0-6 15,0 0-2-15,0 0-1 16,0 0 7-16,0 0-7 16,0 0 0-16,0 0 0 15,0 0 0-15,0 0 0 16,0 0 0-16,0 0 0 16,0 0 0-16,0 0-1 0,0 0-11 15,0 0-26-15,0 0-75 16,0 0-84-16</inkml:trace>
  <inkml:trace contextRef="#ctx0" brushRef="#br0" timeOffset="52766.09">-511 16705 248 0,'0'0'108'16,"0"0"-37"-16,0 0-42 15,0 0-19-15,0 0-9 16,0 0-1-16,44 5-20 0,-25-10-127 15</inkml:trace>
  <inkml:trace contextRef="#ctx0" brushRef="#br0" timeOffset="-32370.1">2231 14327 191 0,'0'0'17'15,"0"0"51"-15,0 0 3 16,0 0-21-16,0 0-8 15,221-18-11-15,-173 1 2 16,-2 6-14-16,8 2-3 16,-9-5-5-16,6 5-5 15,-1 5 5-15,4-6-1 0,-13 5-5 16,-5 1-5-16,-4 4 0 16,-9 0 1-16,0 0-1 15,-7 0 0-15,0 0-1 16,-7 0 1-16,-5 0 0 15,-4 0 1-15,0 0-2 16,0 0 2-16,0 0-2 16,0 0 2-16,0 0-2 15,0 0-1-15,0 0-8 16,0 0-3-16,0 0-5 16,0 0-48-16,-4 0-64 15,-8 0-21-15</inkml:trace>
  <inkml:trace contextRef="#ctx0" brushRef="#br0" timeOffset="-31762.49">2865 14272 378 0,'0'0'94'15,"0"0"-30"-15,0 0 35 16,0 0-13-16,0 0-26 0,0 0-17 16,9 1-29-16,-9-1-7 15,3 0-6-15,1 0 0 16,-4 0-1-16,0 0 0 15,0 0 0-15,0 0 0 16,0 0 0-16,0 0 0 16,0 0 0-16,0 0 0 15,0 0 1-15,0 0 1 16,0 0 0-16,0 0 7 16,0 0-4-16,0 0 1 0,0 0-1 15,0 0-3 1,5 0-2-16,-5 0 0 0,0 0 4 15,0 0-5-15,0 0 7 16,0 0-11-16,0 0 5 16,0 0 0-16,0 0-1 15,0 0 0-15,0 0-3 16,0 0 0-16,0 0 2 16,0 0-7-16,4 4 6 15,0-4 1-15,-2 0 0 16,2 4-2-16,1-4-2 15,-5 5-5-15,4-5-12 16,-4 0-7-16,7 0 5 16,-3 0-7-16,1 6 4 15,2-2-12-15,-3 5-13 0,1-5 9 16,-1 3-28-16,0-3-17 16,-2 3-30-16,-2-5 34 15,0-2-4-15</inkml:trace>
  <inkml:trace contextRef="#ctx0" brushRef="#br0" timeOffset="-33007.9">1721 14422 499 0,'0'0'56'0,"0"0"-56"16,0 0 11-16,0 0 27 15,0 0-4-15,0 0-12 16,-4 12-19-16,49-11 6 15,10 7 9-15,14-3 9 16,15-5 12-16,6 0-18 16,16 0-2-16,4 0-4 15,-1 0-12-15,6-9-1 16,-14-8 0-16,-2 3-2 0,-8-7 1 16,-12 5-2-1,-8 1 1-15,-7 6 0 0,-9 2 2 16,-15 0-1-1,-3 3-1-15,-14 2 0 0,-3 2 0 16,-16-4-1-16,4 4 1 16,-8 0 0-16,0 0-2 15,0 0 1-15,0 0-8 16,0 0-15-16,0 0-14 16,-12 0-39-16,-14 0-27 15,-3 0-92-15,-10 0-49 16</inkml:trace>
</inkml:ink>
</file>

<file path=ppt/ink/ink5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7:30.28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3542-7173 292 0,'0'0'145'15,"0"0"-23"-15,0 0-67 16,-264-13 0-16,196 13 0 16,0 0-4-16,4 0 18 15,-4 0-30-15,0 0-9 16,-9 8-7-16,4 12-5 15,-5 8-1-15,9 4-1 0,2 2-10 16,-1 9-2 0,2 9-4-16,-2 18 0 0,6 5 0 15,-2 18 7-15,9 2-7 16,6 9 1-16,2 6-1 16,5-3 1-16,-1-4-1 15,5-6 0-15,12-1 0 16,1-4 1-16,12-3 0 15,4-5-1-15,5 13 0 16,4-8 0-16,0 6-2 16,0-2 3-16,4 1-1 15,18-2 0-15,7-10 3 16,10 8 1-16,-1-11-4 0,8-6 1 16,-2-3 2-16,7-13-3 15,-5-2 1-15,-1-5-1 16,6-7-1-16,7-4 1 15,-3-4 7-15,4-4-6 16,5-9 2-16,9-8 0 16,4-7 2-16,4-7 6 15,16 0-5-15,-1 0 13 16,13-19-18-16,1-14 11 16,-6-14-3-16,9-11 0 15,-2-8-6-15,-8-14 6 16,-6-1-3-16,-15-7 0 0,-2-4-5 15,-10-2 6 1,4-7-7-16,-10-3 1 0,-5-7 5 16,-5-5-6-16,-1 1 0 15,-10-4 3-15,-12 5 1 16,-3-3 0-16,-11 12-2 16,-17 0 2-16,0 1 4 15,0 3 1-15,-17-1-3 16,-15 15-4-16,5 13 3 15,-16 8 8-15,-10 2-6 16,-1 3-4-16,-5 6 1 16,-1 5-1-16,1 16 11 15,4-3-6-15,-9 8 3 0,9 7-10 16,-5-1 0-16,1 14 4 16,-1 1-5-16,1 1 0 15,2 7 0-15,-2 0 1 16,-5 0 1-16,-4 0 2 15,-6 0-4-15,6 20-3 16,2 1 3-16,14-5 0 16,-3 8-1-16,0 4 1 15,8-2-3-15,8-2 3 16,15-3-1-16,-2-6 1 16,17 0-11-16,-3-11-24 15,12-4 2-15,0 3-17 16,0 4-7-16,0 7-21 15,0 9-17-15,7 12-26 0,24 8-8 16,2 9-36 0,-11 6-165-16</inkml:trace>
  <inkml:trace contextRef="#ctx0" brushRef="#br0" timeOffset="15179.93">3168-4814 200 0,'0'0'123'15,"0"0"-14"-15,0 0 12 16,0 0-64-16,0 0-2 15,0 0-3-15,0 0 2 16,-43 23-29-16,43-23-18 16,0 0 3-16,0 0-10 15,4 0 0-15,41 0 0 16,25-13 12-16,15-20 13 16,15-18 5-16,13-6-10 15,-2-5-7-15,-7 4-11 16,-8 11 8-16,-6 2-8 0,-16 18-2 15,-16 0 0-15,-10 12 0 16,-17 10 0-16,-17 2 0 16,-6 3 1-16,-8 0 3 15,0 0-1-15,0 0 5 16,-22 0-3-16,-24 17-3 16,-18 20-1-16,-4 7-1 15,-13 10-6-15,-2 6 0 16,0 2-11-16,2-3-2 15,0-4 15-15,3-1 4 16,12-12 0-16,19-5 0 16,9-17 0-16,20-7 1 0,5-7-1 15,6-2-1-15,7-4 0 16,0 0 2-16,0 0-1 16,0 0 0-16,0 0-6 15,12 0-5-15,28 0 8 16,27-28 3-16,17-10 11 15,10-12-1-15,8-12 5 16,7-2-13-16,4 5-1 16,-3 6 3-16,-11 3 0 15,-11 18-4-15,-6 5 6 16,-27 11-6-16,-28 14 0 16,-15 2-6-16,-12 0 6 15,0 0 5-15,0 0 5 16,0 0 12-16,0 0 10 15,-5 0-8-15,-2 0-11 0,1 0-8 16,6 0 1-16,0 0-3 16,0 0-3-16,0 0 0 15,0 0 0-15,0 0 0 16,0 0 1-16,0 0 2 16,0 0 0-16,0 0-3 15,0 0 0-15,0 0-6 16,0 0 5-16,0 0 0 15,0 0 1-15,0 0-2 16,0 0 1-16,0 0 0 16,0 0-6-16,0 0-6 15,0 0-16-15,0 0-22 0,0 0-12 16,18 0-93 0,11 0-15-16,1 0-124 0</inkml:trace>
  <inkml:trace contextRef="#ctx0" brushRef="#br0" timeOffset="-93226.98">2573-4514 360 0,'0'0'332'16,"0"0"-325"-16,0 0 8 16,0 0 54-16,0 0-13 15,0 0-13-15,0 0-24 0,-110-32-17 16,133 14 0 0,41-15-2-16,41-21 15 0,37-25 16 15,16-14-10-15,16-10-9 16,9-6-7-16,-6 3-2 15,0 10-1-15,-16 8-2 16,-16 16 1-16,-26 19-1 16,-29 18-2-16,-31 16 1 15,-36 17 0-15,-23 2-21 16,0 2 16-16,-55 52 4 16,-41 30 1-16,-31 23 1 15,-39 11 0-15,0 10-2 16,-17 2 1-16,2-2 1 15,12-11 0-15,23-16 0 0,33-27-4 16,33-27 4-16,41-23 4 16,15-13 1-16,24-11 5 15,0 0-10-15,45-4-1 16,48-44 1-16,35-32 0 16,34-12 0-16,8-20 1 15,3-3 1-15,8 2-2 16,-7 3 5-16,-10 17-4 15,-13 14-1-15,-34 19 0 16,-38 33-3-16,-40 13-2 16,-30 14 2-16,-9 0 3 15,-40 13 2-15,-55 39 1 16,-30 18 1-16,-14 2-4 0,10 3 0 16,17-15 0-16,28-15 0 15,20-21 0-15,33-9 0 16,23-15 1-16,8 0-1 15,0 0-1-15,4 0-18 16,35-15 0-16,12-13-9 16,13 0-47-16,-9 6-82 15,-27 17-76-15</inkml:trace>
</inkml:ink>
</file>

<file path=ppt/ink/ink5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2:25.09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710 1664 88 0,'0'0'29'15,"0"235"4"-15,0-128 65 16,0-6-65-16,0-15-32 15,0-18-1-15,0 1-1 16,0 5-1-16,0-13 2 16,0-6 0-16,0-9 0 15,0-12-12-15,0-10-8 16,0 4 14-16,0-8-7 0,0 4-12 16,0-1 7-16,0-8-3 15,0 4 6-15,2-2 8 16,6 1 14-16,-8-6-7 15,4-5 24-15,-4-1-5 16,0-6 22-16,0 4-12 16,0-4 14-16,0 0 15 15,0 4 6-15,0-4-10 16,0 0-10-16,0 0-11 16,0 0-2-16,0 0 4 15,0 0-9-15,0 0 6 16,0 0-20-16,0 0-6 15,0 0 12-15,0 0-6 0,0 0-10 16,0 0 0-16,0 0-2 16,0 0 4-16,0 0-4 15,0 0 0-15,0 0 2 16,0 0-2-16,0 0-2 16,0 0 2-16,0 0 0 15,0 0-7-15,0 0-7 16,0 0 1-16,0 0 3 15,0 0 0-15,0 0-19 16,0 4-3-16,4 2-3 16,-4-2-8-16,5 0-3 15,-5 5 3-15,0-5-7 16,0 3 9-16,0 1-31 16,0-3 18-16,0-1-4 0,4 2-44 15</inkml:trace>
</inkml:ink>
</file>

<file path=ppt/ink/ink5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7:34.70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1281 833 174 0,'0'0'83'16,"0"0"4"-16,0 0-4 16,0 0-30-16,0 0-6 15,0 0-13-15,0 16-18 16,0-11 1-16,4-5 3 15,-4 8-10-15,10 3 4 16,-1 0 6-16,-5 7 4 16,13 3 5-16,-3 5 1 15,9 2-11-15,7 0 4 16,-12-2-11-16,22-3-4 16,-13 0-2-16,4-6 9 0,-1-6-12 15,-2-3 0-15,6-8 3 16,3 0-2-16,4-8 2 15,12-46 0-15,19-30-6 16,8-21 7-16,9-15-5 16,9-2 3-16,3 12-10 15,-6 13-31-15,-7 19-85 16,-16 26-44-16,-19 22-160 16</inkml:trace>
  <inkml:trace contextRef="#ctx0" brushRef="#br0" timeOffset="56720.04">-467 573 546 0,'0'0'21'16,"0"0"28"-16,0 0 43 16,0 0-11-16,0 0-8 15,0 0-20-15,0 0 6 16,-176-19-18-16,176 19-13 15,0 0 3-15,-4 0-9 16,4 0-16-16,0 0-5 16,-4 0-1-16,4 0-1 15,0 28-5-15,0 29 4 0,0 32 1 16,12 30 1 0,17 15 8-16,1 6-5 0,7 10-1 15,-1 20 1 1,4 13 2-16,2 10-4 0,-8-1 2 15,-10 5 2-15,2 1-3 16,-9 2 0-16,-7 0 1 16,9-14-1-16,-6-20-2 15,12-9 0-15,8-5 2 16,2 3-1-16,-3-7-1 16,10-6-1-16,-8-10 1 15,-1 2 1-15,-3 4 0 16,-7 7 5-16,0 4-6 15,-15 8 0-15,-3 4 1 0,-5 2-1 16,0-10 5 0,0 1-2-16,0 7 0 0,-9 6-6 15,5 0 7-15,-5-8-7 16,9-2 4-16,0-5-2 16,0-2 2-16,0-8 0 15,5-2-1-15,7-10-1 16,6-5 1-16,-6 8 1 15,4-6-1-15,1 7 0 16,-8 5 1-16,4-8 1 16,-9 2-1-16,0-3 2 15,-4-5-1-15,0 0-2 16,0-4 0-16,0 4 1 16,-8 16-1-16,-14-3 1 15,-6-8 1-15,6-14 1 0,1-29-3 16,-2-17 1-16,4-10 0 15,7-8-1-15,-1-21 1 16,-2 7 0-16,11 9-2 16,0-3 2-16,2 7 0 15,-2-17-1-15,0-6 0 16,4-6 0-16,0-1-1 16,0-4 1-16,0 1 0 15,0 1 0-15,0-6 1 16,0 2-1-16,4-2 0 0,0 2-3 15,2-6 3 1,4 1 0-16,-1-2 2 0,-1 1-5 16,1 1 0-16,14 3 3 15,4-2-2-15,3 6-1 16,7-3 2-16,9-4-1 16,5 4 2-16,12-5-4 15,2-9 4-15,12 0 0 16,7 0 0-16,1 0 0 15,2-13 0-15,2 3 0 16,3 0-1-16,4-1 0 16,-7 0 0-16,-2 11 1 15,-2-6-1-15,-10 3-2 0,-2 3-1 16,-3 0 3 0,-5 0-6-16,8 0 5 0,-2 0 0 15,1 0 4-15,-18 0-4 16,-2 0-5-16,-11 0-3 15,-8 0 9-15,5 0-5 16,-5 0 1-16,2 0 3 16,2-15 0-16,2 6 2 15,6-10-2-15,-3 1-3 16,-2-6 5-16,8 0 0 16,-2-3-4-16,0 0 4 15,-7 3-10-15,-11 3 7 16,2-3-3-16,-13-13 5 15,-1 8 2-15,-7-9-1 0,4-3 1 16,-13-14 0 0,0-11-1-16,0-11 1 0,0-13 1 15,0-6-2-15,0-12 0 16,0 3 0-16,0-2 0 16,-5 1 0-16,-8 4 0 15,-5 0 0-15,3-1 0 16,-6 2 1-16,0-10 1 15,1 0 1-15,-2-1-3 16,9-8 1-16,-5 2-2 16,5 12 2-16,3-5-1 15,-3 8 2-15,4-4 1 16,1-8-3-16,-2 1 3 0,5-7 0 16,0-4-2-16,0 8-1 15,5 10 4-15,-4-4-4 16,4 10 0-16,0 2 1 15,-8-6 0-15,8-4 1 16,-13-6 2-16,4-14-4 16,5 0 3-16,-6-8-6 15,8 18 8-15,2-1-5 16,0 7 0-16,0-1 3 16,0 15-3-16,0 2 1 15,-8-1-1-15,-1 15 3 16,5-14-2-16,-5 8-2 0,1-2 1 15,3-1-2 1,5-6 2-16,0-8 0 0,0-2 0 16,18-3 0-16,-1 12 0 15,7-6 2-15,2-5-2 16,-8-2 0-16,1 1 0 16,-6-6-1-16,-13 2 1 15,0-1 0-15,0-6 0 16,0 20 3-16,0 11-3 15,0 12-1-15,0 13 1 16,-13-3 0-16,-6 4 1 16,5 3 2-16,-7-1-3 15,-4 2 2-15,0-8-2 0,-1-12 0 16,2-5 0-16,-2-5-2 16,2 0 2-16,6 7 0 15,1 1 2-15,4 12-2 16,-1-4 0-16,5 5 1 15,4 11-1-15,-4-3 0 16,1-2 1-16,-1 2-5 16,-4-5 8-16,-1-3-5 15,4 0 2-15,5-5 0 16,1 16-1-16,-4 5-3 16,3 10 3-16,-8 8 1 15,5 1 1-15,4 3 1 16,-12-6 0-16,7 6-3 15,1 0 6-15,-9-2 4 0,8 7-2 16,-5 4-2-16,4 6-5 16,-8-1 8-16,6 1 7 15,-7 4-16-15,-4 2 4 16,2 4 9-16,-17-1-5 16,-4 3 1-16,-21 5-5 15,-15 0-1-15,-7 0-3 16,-14 17 0-16,0 14 0 15,-5 4 0-15,-6 1 0 16,10 7 0-16,-3-8 4 16,8-1-4-16,-1 2 0 15,4-8 0-15,-3 6 0 16,5-10 0-16,-13 8 1 0,4 4 4 16,-1 2-2-16,-1 2 0 15,14-16 10-15,11-1-7 16,8-9-1-16,10-10 4 15,8 2 1-15,11-6-3 16,12 0 3-16,4 0 9 16,15 0-12-16,-1 0-2 15,0 0-3-15,5 0-2 16,4 0 1-16,-6 0-5 16,6 0 5-16,0 0-1 15,0 0 0-15,0 0-2 16,0 0 1-16,0 0-9 0,0 0-20 15,0 0-12-15,0 0-25 16,28 0-43-16,30-6-18 16,31-25-76-16,2-15-114 15</inkml:trace>
  <inkml:trace contextRef="#ctx0" brushRef="#br0" timeOffset="809.48">1348 9597 404 0,'0'0'154'0,"0"0"-81"16,0 0-12-16,0 0-31 0,0 0-13 15,0 0 4-15,0 0-19 16,0 0-2-16,0 0 0 15,20 4 11-15,2 7 3 16,0-3 3-16,7 2 1 16,2-10-2-16,7 0 0 15,13 0-4-15,2-21 0 16,11-40-2-16,6-30 3 16,9-25-7-16,7-8-3 15,-3-7-3-15,13 6-2 16,-5 18-37-16,-17 25-70 15,-5 19-59-15,-24 35-168 0</inkml:trace>
</inkml:ink>
</file>

<file path=ppt/ink/ink5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2:33.81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332-1 194 0,'0'0'36'16,"0"0"26"-16,0 0 2 15,0 0-43-15,0 0-10 16,0 0 2-16,-218 0-7 15,191 0-6-15,8 0-7 16,-3 0-15-16,6 0 2 16,-1 0-70-16,4 0 7 15</inkml:trace>
</inkml:ink>
</file>

<file path=ppt/ink/ink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9:01.05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860 860 311 0,'0'0'58'0,"0"0"-1"16,0 0 43-16,0 0-38 0,0 0-25 16,0 0 0-16,0 0 4 15,5 0-8-15,-5 0 9 16,0 0-4-16,0 0-8 16,-5 11-1-16,-11-7-3 15,-7 9 1-15,-1-3-3 16,-7-1-13-16,-1 1-1 15,2 3 6-15,-9-2-4 16,4-2-3-16,-10 0 0 16,-3 4 2-16,10-12-9 15,5 8 6-15,7-9 5 16,-3 0-4-16,3 0 4 16,-8 0-5-16,4 0-1 15,4-18 3-15,-3-1-1 0,3-4-5 16,-4 3 3-16,7-7-2 15,2-1-3-15,0-3-1 16,1-7 0-16,1 1-1 16,-1-1 1-16,4-2-2 15,7 6 2-15,3 2-2 16,-2 0 3-16,8-2-3 16,0 2 1-16,0-4-1 15,0 5 0-15,0 3-2 16,0-2 3-16,18-2-2 15,7 0 1-15,1-2 1 0,8 3-2 16,-4 3 2 0,-4 9 0-16,3-9 0 0,-3 2-1 15,3 6 1-15,-4-4 0 16,1 7-2-16,3 3 2 16,-7 0 1-16,5 0-1 15,5 4 0-15,-4-3-2 16,4 9 0-16,3-1 0 15,4 5-1-15,6 0 0 16,0 0 3-16,1 0-1 16,3 0-1-16,-2 0 1 15,1 5 1-15,-2 9 0 16,-7 3 0-16,5-3-1 16,-8 6 1-16,-1 1-1 15,-5-1 3-15,-5 4-4 0,0 2 2 16,-4 3 0-1,-2 4 0-15,0 8-1 0,-1-4 1 16,-5 15 1-16,-8-2-1 16,4-2 1-16,-9 5-1 15,0-5 0-15,0-3 0 16,0-2 1-16,0-2-1 16,0-1 0-16,0-5 1 15,-4 1-1-15,-6 3 1 16,-6-4 1-16,1 1-2 15,-4-2 1-15,0 3-1 16,-2-6 0-16,0-1 2 16,1-3-2-16,1-4 0 0,-1 5 3 15,0-11-2-15,-4-1 0 16,-3 2 0-16,-1 2-1 16,6-3 3-16,-7 1-2 15,3-5 1-15,-7 2-2 16,-2-2 1-16,-1-7 2 15,1 3-2-15,0-5 3 16,-1 0-3-16,1-4 1 16,2 0 0-16,-2 0 3 15,0 0 3-15,5 0-6 16,-7 0 0-16,7 0 7 16,-3-8-5-16,2-7-2 0,1 2 0 15,-4-5 0 1,4 4 0-16,4-4-2 0,-8 5 2 15,8-7 0-15,2 0 1 16,3 2-3-16,3 5 0 16,2-2 3-16,5 7-3 15,-3-2 4-15,14 1-4 16,-6 0 3-16,6 3-3 16,-4 2-3-16,-1 4 3 15,5-3 1-15,0 3 1 16,0 0-2-16,0 0 0 15,0 0 0-15,0 0-2 0,0 0 1 16,0 0 0 0,0 0-25-16,-4 0-25 0,-18 41-46 15,-33 9-171-15</inkml:trace>
</inkml:ink>
</file>

<file path=ppt/ink/ink5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7:33.28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-5661 16524 714 0,'0'0'17'0,"0"0"-15"15,0 0 85-15,0 0-36 16,0 0-22-16,0 0 0 15,0 0 4-15,19 74-9 16,9-58 0-16,-2-3-5 16,7-7-8-16,3-2 0 15,11-4-1-15,17-10 3 16,15-46 2-16,19-35-3 16,16-26-6-16,22-28-2 15,1 3-3-15,8 1-1 16,-9 4 0-16,-7 12-13 15,-14 12-22-15,-14 18-25 0,-16 14-41 16,-26 21-94-16,-24 10-193 16</inkml:trace>
</inkml:ink>
</file>

<file path=ppt/ink/ink5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8:34.31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-422 1701 615 0,'0'0'3'0,"0"0"50"15,0 0 34-15,0 0 15 16,0 0-56-16,0 0-21 16,0 0-25-16,-55-21-2 15,127 1-2-15,41-5 4 16,39-6 2-16,29-17 10 15,21 5-6-15,6-6 2 16,9 4-4-16,-15 5-2 16,-8 4 5-16,-17 5-7 15,-12 9 1-15,-29 4-5 0,-11 5 9 16,-16 6-5-16,-27 1 1 16,-25-2 0-16,-24 5-1 15,-24-1 0-15,-5 4 0 16,-4 0 1-16,0 0 8 15,0 0 7-15,0 0 7 16,0 0-13-16,-27 0-10 16,-9 0-17-16,-19 0-47 15,-17 15-45-15,-22 29-131 16,-22 13-225-16</inkml:trace>
</inkml:ink>
</file>

<file path=ppt/ink/ink5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3:38.73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0 48 0,'0'0'87'0,"0"0"-37"16,0 0 7-16,0 0-29 15,0 0 17-15,0 0-1 16,0 0 0-16,0 78-6 15,0-78-12-15,0 6-14 16,0-6-5-16,0 0 2 16,0 0-4-16,0 0-5 15,0 0-1-15,0 0 0 16,0 0-1-16,0 0 1 0,0 0-9 16,0-7-16-1,0-5-57-15,0 1-37 0</inkml:trace>
</inkml:ink>
</file>

<file path=ppt/ink/ink5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8:35.46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286 2706 692 0,'0'0'0'0,"0"0"-81"15,0 0 37-15,0 0 33 16,0 0 6-16,218-19 3 16,-86-68-1-16,8-11-47 15,13 5-9-15,-13 10-7 16,-3 14-55-16,-36 14-41 16</inkml:trace>
</inkml:ink>
</file>

<file path=ppt/ink/ink5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8:35.59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1269 2507 345 0,'0'0'115'0,"-174"226"-39"0,97-120-12 16,9-9 9-16,19-31-27 16,26-29-2-16,14-27-12 15,9-10-32-15,0 0-7 16,13-47-21-16,42-37-2 16,0-36 0-16,0-41-165 15</inkml:trace>
</inkml:ink>
</file>

<file path=ppt/ink/ink555.xml><?xml version="1.0" encoding="utf-8"?>
<inkml:ink xmlns:inkml="http://www.w3.org/2003/InkML">
  <inkml:definitions/>
</inkml:ink>
</file>

<file path=ppt/ink/ink556.xml><?xml version="1.0" encoding="utf-8"?>
<inkml:ink xmlns:inkml="http://www.w3.org/2003/InkML">
  <inkml:definitions/>
</inkml:ink>
</file>

<file path=ppt/ink/ink5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2:24.06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-882 1244 276 0,'0'0'133'16,"0"0"-66"-16,0 0 2 0,0 0-35 16,0 0-12-16,0 0 0 15,-51 80 6-15,51-40-9 16,0 3-3-16,5 12-5 15,29 9 0-15,13-2 0 16,17-1-9-16,17-2-2 16,20 1 0-16,14-5-3 15,13-11-6-15,4-18-114 16,4-16-143-16</inkml:trace>
  <inkml:trace contextRef="#ctx0" brushRef="#br0" timeOffset="202811.2">220 219 81 0,'0'0'7'0,"0"0"-7"0,0 0 11 16,0 0 19-16,0 0 29 15,0 0 5-15,0 58 8 16,0-58 14-16,0 0-13 16,0 0-21-16,-5 0-11 15,-4 0 0-15,3 0 12 16,-3-7-27-16,5-10-3 16,-13-3 2-16,-1-8-11 15,-11-12-5-15,-1-7-1 16,1 4 23-16,3 4-18 0,2 16 18 15,19 10-9 1,0 13-2-16,1 0-19 0,4 0-1 16,0 0-10-16,0 6 1 15,0 28 3 1,33 23 4-16,-2 2 2 0,-2 4-3 16,1 6 3-16,-1-3 0 15,2-6 7-15,-8-5-7 16,4-1-2-16,-9-2 0 15,-1-12 4-15,-1-11 3 16,-7-15-5-16,-5-6 0 16,-4-8 2-16,0 0 14 0,0 0 13 15,0 0 10-15,0-8-2 16,0-23-19 0,-29-11-17-16,-1-10 1 0,-4-14-2 15,4-6 0-15,8 4-10 16,2 3-7-16,2 8 0 15,5 8 12-15,9 15-10 16,0 12 9-16,4 9 4 16,0 13-6-16,0 0-19 15,0 0-19-15,13 0 24 16,13 10-1-16,7 20 22 16,2-1-1-16,-2 17 2 15,-2-10 4-15,-2 10-4 16,-7-10 0-16,-4 3 0 15,-3-12 0-15,-6-12-2 0,-1-2 2 16,-8-13 0-16,5 0-13 16,-5 0 6-16,0 0-7 15,0 0-8-15,0 0-2 16,0-8 0-16,0-7 20 16,0 5-10-16,0 0 7 15,0-2-33-15,8 1-6 16,5 4 11-16,8 1 13 15,9 6 1-15,-2 0-2 16,4 0 23-16,-5 0-7 16,1 0 6-16,-6 0 1 15,-9 0-9-15,7 0 9 16,-20 0 3-16,4 0-3 0,1 6-15 16,-1 1 11-16,0 3-7 15,1-9-34-15,-5 7-12 16,0-8-26-16,0 0 29 15,0 4-2-15,0-4 10 16,0 0 14-16,4 0 3 16,0 1 29-16,1 4 3 15,-1 3 17-15,0-7 7 16,7 8 6-16,-1 2-9 16,3 1-14-16,0-2 2 15,-4 3-9-15,1-1-3 16,-2-2 10-16,3 3-10 0,-11-7-66 15</inkml:trace>
  <inkml:trace contextRef="#ctx0" brushRef="#br0" timeOffset="203229.88">812 476 364 0,'255'-233'136'15,"-255"233"-110"-15,0 0 48 16,0 0-18-16,0 0-28 16,0-5-18-16,5 0-8 15,8-3 3-15,4-2-4 16,-8 0 0-16,7 1 0 15,-12 2-1-15,1 5-11 0,-1 2-24 16,-4 0-37 0,0 0-6-16,0 0-74 0,-9 15-75 15</inkml:trace>
  <inkml:trace contextRef="#ctx0" brushRef="#br0" timeOffset="203297.22">812 476 106 0</inkml:trace>
  <inkml:trace contextRef="#ctx0" brushRef="#br0" timeOffset="202998.7">812 476 208 0,'0'0'291'0,"0"0"-276"15,0 0 54-15,0 0-25 16,0 0-34-16,0 0-10 16,0 0-13-16,4-15-41 0,10 7-67 15,-1-5-10 1,0-3 29-16</inkml:trace>
  <inkml:trace contextRef="#ctx0" brushRef="#br0" timeOffset="204192.8">812 476 106 0,'60'-7'225'0,"-65"14"-188"0,-2-3 56 0,7-4-28 16,0 0-36-16,0 0-19 15,0 0-6-15,0 0 4 0,0-11-2 16,20-5-1 0,6-18 1-16,3 0 0 0,2-3-4 15,-2 5-2-15,-3 4 0 16,-4 6-2-16,-12 5-22 15,0 6-8-15,-6 11-20 16,-4 0-3-16,0 0 9 16,0 0 37-16,0 20 8 15,-8 2 1-15,-7-1 13 16,9-6 34-16,-2-14-6 16,3 2 6-16,5 4-8 15,0-7-30-15,0 0 2 16,0 0-11-16,0 0 0 0,0 0 0 15,0 0 2 1,0 0-4-16,0-11 2 0,5-4 0 16,8 2 1-16,-3-2-1 15,0 4-1-15,-6 2 1 16,1-1-23-16,-5 5-15 16,0 5 12-16,0 0 3 15,0 0-27-15,0 0-22 16,0 0 60-16,0 0 10 15,0 0 2-15,-5 5 34 16,5-5-19-16,0 6 11 16,0-6-19-16,0 4-1 0,0-4 5 15,0 0-11 1,0 0 7-16,0 0-7 0,0 0 0 16,0 0 1-16,0 0-1 15,0 0-10-15,0 0-26 16,0 0-10-16,0 17-25 15,-8 3 56-15,-2 10-2 16,-1 8-12-16,-10-5 3 16,3 4 24-16,-11-4-2 15,7 2 4-15,-1-2 11 16,4-5 41-16,2-5-12 16,4-10 27-16,9-5-6 15,4-8-15-15,0 0-44 0,0 0 5 16,0-21 6-1,21-13-11-15,1-6-1 0,7-3 5 16,-7 4-6-16,-8 6-2 16,1 9-5-16,-6 1-12 15,-9 10-15-15,0 2-16 16,0 8-16-16,0 3 29 16,0 0-38-16,-24 3 42 15,6 31-31-15,0-2-12 16,-1-4 76-16,5-2 22 15,9-13 48-15,1-5-15 16,4-6-36-16,0-2 6 16,0 0-6-16,0 0-7 15,0 0-5-15,0 0 14 0,0 0-14 16,0-14-2-16,4-11 19 16,14-8-15-16,-2 1-9 15,1 4-9-15,-8 4-17 16,4 7-1-16,-7 7-27 15,-2 7 1-15,-4 3-49 16</inkml:trace>
  <inkml:trace contextRef="#ctx0" brushRef="#br0" timeOffset="204329.43">935 395 106 0,'0'0'57'0,"0"0"-12"15,0 0-17-15,0 0 0 16,0 0-10-16,0 0-13 0,-16 24-3 15,16-24-2-15,0-13-51 16,6-16-65-16</inkml:trace>
  <inkml:trace contextRef="#ctx0" brushRef="#br0" timeOffset="-1490.87">136 1151 362 0,'0'0'167'0,"0"0"-73"16,0 0-10-16,0 0-29 15,0 0-11-15,0 0-38 16,-13-4-1-16,13 4-6 16,0 0 1-16,0 0 0 0,4 0 0 15,5 0-5-15,11 0 5 16,-2 0-1-16,-1 4 1 16,-2 11-1-16,-1-7 1 15,-5 7 0-15,0-6 0 16,-5 6 0-16,-4-2 2 15,4 6 4-15,-4-11-2 16,0 6-3-16,0-10 6 16,0-4-3-16,0 0-4 15,0 0 9-15,0 0 3 0,0 0 6 16,0 0 6-16,0 0 5 16,0 0 9-16,0-4-22 15,0-18-11-15,0 1-5 16,-4-5 0-16,0-2-1 15,4 5-3-15,0 3 0 16,0 8-1-16,0 2-11 16,0-4 2-16,17 0 3 15,16 1 3-15,2 7-2 16,-1 1-4-16,0 2 8 16,4 3 1-16,-7 0 2 15,-2 0 0-15,-8 3 0 16,-2 12 3-16,0 8-3 15,-6-3 3-15,0-3 0 16,-8-2 0-16,-1-2 1 0,-4 1 2 16,0-5 3-16,0 1 4 15,0-7-4-15,0-3 3 16,0 0 4-16,0 0 17 16,4 0-8-16,-4 0-1 15,0 0 12-15,0 0-17 16,0-22-15-16,0-5-1 15,0-1 0-15,-4-3-12 16,4 5 4-16,0 1-7 16,0 5 0-16,0 6-2 15,0 4-3-15,9 3-1 16,11 7 3-16,6 0 6 0,-4 0 3 16,2 0 5-1,-2 0-2-15,-3 0 2 0,4 0 2 16,-10 7 2-16,0 10 0 15,-2-4-1-15,-7 1 1 16,-4-1 0-16,4 4 0 16,-4-8 0-16,6 3 0 15,-6-4-4-15,4 1-87 16,1 0-88-16,3-8-124 16</inkml:trace>
  <inkml:trace contextRef="#ctx0" brushRef="#br0" timeOffset="-2412.12">246 1143 168 0,'0'0'61'16,"0"0"105"-16,0 0-67 15,0 0-59-15,0 0-20 16,0 0 11-16,0 0 5 16,0 0 1-16,0 0 6 0,0 0 34 15,0 0-46 1,0 0-9-16,0 0-7 0,0 0 23 15,-4 0 10-15,-9 0-24 16,9 0-18-16,4 0-4 16,-5 0-2-16,5 0 0 15,0 0 0-15,0 0-1 16,0 0 1-16,0 0-2 16,0 0 1-16,0 0-2 15,0 0 2-15,0 0-3 16,-5 0 4-16,5 4-1 15,-5 4 0-15,5 3 1 16,0-7 0-16,0 5-1 0,0-3 1 16,0-6 0-16,0 4 0 15,0-4-1-15,0 3 1 16,0-3 0-16,0 0 1 16,0 0-2-16,0 0 2 15,0 0-1-15,0 0 0 16,0 0 0-16,0 0-1 15,0 0-51-15,0 0-27 16,0 0-92-16,5 0-155 16</inkml:trace>
  <inkml:trace contextRef="#ctx0" brushRef="#br0" timeOffset="-1204.8">1025 885 404 0,'0'0'168'0,"0"0"-60"16,0 0-34-16,0 0-15 15,0 0-18-15,0 0-13 16,0 0-3-16,0 4-13 16,0-4 0-16,5-14-11 15,28-15 4-15,2-3 0 16,-2-3-5-16,-2 6 0 16,-2 11-12-16,1-5-45 0,4 4-21 15,-8 14-93-15,-5-5-91 16</inkml:trace>
  <inkml:trace contextRef="#ctx0" brushRef="#br0" timeOffset="-674.22">1327 566 258 0,'0'0'162'16,"0"0"-48"-16,0 0-93 0,0 0-11 16,0 0 31-16,0 0-8 15,60 109 6-15,-34-71-8 16,-5-1-2-16,0 1-10 16,0-6-12-16,-16-5-6 15,4 1 10-15,-1-14-11 16,-8-1 18-16,0-4-10 15,0-9 6-15,0 0 15 16,0 0 9-16,0 0-9 16,0 0 22-16,0 0-22 15,0 0 18-15,0-9-33 16,-4-12-12-16,-9 0-1 0,4-12 0 16,0-2-1-16,5-7-2 15,4 5-1-15,0 10-8 16,0 3 1-16,0 6-7 15,0 1-1-15,9 1 0 16,8 6 4-16,-2 2 2 16,8 4-5-16,-1 4-1 15,-3 0 10-15,4 0 6 16,-2 0-3-16,-3 19 2 16,2 1 2-16,-7 10 0 15,5 2-6-15,-5 0 5 16,-3 2-9-16,4-2-30 15,-1-6-69-15,-8-2-42 0,-1-8-58 16</inkml:trace>
  <inkml:trace contextRef="#ctx0" brushRef="#br0" timeOffset="-279.77">1473 257 174 0,'0'0'67'16,"0"0"-4"-16,0 0 16 0,0 0-17 15,0 0-8-15,0 0-27 16,240 109-11-16,-190-58-5 16,-7 6 1-16,-1 6-11 15,-7 14-1-15,-7 2 1 16,-11 0 0-16,-17 1-1 16,0 2-1-16,-8 1-12 15,-41 3-30-15,-24 3-64 16,-20 1-49-16</inkml:trace>
  <inkml:trace contextRef="#ctx0" brushRef="#br0" timeOffset="49782.67">42 1837 135 0,'0'0'50'0,"0"0"-38"16,0 0 28-16,-55 185 9 15,50-138-14-15,5-4-1 16,0-4-13-16,0 1 16 16,0-1-4-16,0 0 7 15,0-1-34-15,0 3 8 16,0-6 9-16,0 5 13 15,0 1-35-15,0-5 8 16,0 12 4-16,0 1 1 16,5 8 9-16,18 0 3 15,9-5-18-15,7 1 0 16,12-7-3-16,0 0 19 16,4-4-8-16,0-11-7 0,0-15-1 15,-7-3-1-15,7-9 5 16,4 3 4-16,5-7 8 15,0 0-3-15,0-20-4 16,0-8 4-16,-5-13-6 16,5 0-8-16,0-3 1 15,0-10-1-15,-5-7 1 16,5-3-4-16,0-3 5 16,-5-3-8-16,-9 6 3 15,3-4-1-15,-2 9 1 16,-9 2-2-16,-1 0 5 15,-5 9-1-15,-19 1 0 0,-2 4 9 16,-12 1 6-16,-3-5 12 16,0-1-11-16,0-10 0 15,-7-2-4-15,-21-5-5 16,-4 0-10-16,0 1 3 16,-10 17 2-16,-1 7 4 15,5 1-9-15,-9 3 5 16,4 7 1-16,-8 6-3 15,0 5 7-15,2-1-8 16,0 5-2-16,-6 0 1 16,-9 6-3-16,4 8-2 15,-4 0 0-15,-4 0 0 0,-4 4-3 16,4 24 2-16,-11 9 2 16,5 3-1-16,6 3-1 15,-4 0 2-15,3 2 0 16,10 2-4-16,-1 7 3 15,5-3 2-15,12 3-3 16,-4-6 2-16,5 17-2 16,8-4 2-16,0-4-3 15,12 2-2-15,9 1 5 16,-3 9-8-16,16 6 3 16,0 3 2-16,0 1-1 15,0-6 3-15,25-6 0 16,10 2-5-16,7-3 2 0,4-11 2 15,-1 10 2 1,5-14 0-16,-4-10 0 0,5 4 0 16,-2-1 0-1,5-9-2-15,1-4 2 0,0-4-1 16,5-9 1-16,8-8-2 16,4-10 1-16,9 0-1 15,8-7 4-15,1-34-2 16,1-10 0-16,5-13 1 15,-2-11 1-15,-5-8-1 16,-8 4-1-16,-13-4 0 16,-8 3-1-16,-10 8 0 15,-15 2 1-15,-1 4 0 0,-8 5-4 16,-6-4 4-16,-7 1 0 16,0-1 3-16,-9-5-3 15,-4 6 0-15,0-6 1 16,0-3 0-16,-13 4 2 15,-23 8-2-15,-4 5 1 16,-11 9 5-16,-13 8-2 16,-4 4-2-16,0 12-1 15,-5 6 0-15,9 3 4 16,-4 9-5-16,0 5-1 16,8 0-2-16,5 0 0 15,5 0-3-15,3 13 2 16,8 6-3-16,1-2 0 15,8-2-4-15,1 4 2 0,7 1 5 16,5-2-10-16,-4-5-3 16,4 1-2-16,4 3-18 15,8 2-8-15,1 0-9 16,4 8-6-16,0 6-86 16,0 13 11-16,0 1-39 15,9 0-46-15</inkml:trace>
  <inkml:trace contextRef="#ctx0" brushRef="#br0" timeOffset="12959.74">204 2151 92 0,'0'0'228'0,"0"0"-96"16,0 0-29-16,0 0-12 15,0 0-10-15,0 0 1 16,-52-39-35-16,52 35-9 15,0 4 4-15,0 0-9 16,0 0-13-16,0 0-5 16,0 0-7-16,0 0-6 15,0 0-2-15,0 0-4 16,0 0 1-16,0 0 3 16,0 0 1-16,18 0-1 0,-1 4 0 15,6 9-1-15,9 6-2 16,-10 3 3-16,2 3-7 15,-6 1 7-15,-1-2 0 16,-7 0 0-16,5-2 0 16,-11-4 0-16,-4-5 0 15,0 4 0-15,0-4 6 16,0-3-6-16,0-6 1 16,0-4 1-16,0 4-2 15,0-4 1-15,0 0 0 16,0 0 0-16,0 0 2 15,0 0-1-15,0 0 1 0,0 0 9 16,0 0-9 0,0 0-3-16,0 0 0 0,0 0 7 15,0 0-7-15,0 0-7 16,0-4 7-16,0 0-2 16,0 0 2-16,0 2-11 15,0 2-3-15,0 0-18 16,0 0-20-16,0 0-19 15,0 0-54-15,13 0-37 16,9 0-18-16,-13-4-127 16</inkml:trace>
  <inkml:trace contextRef="#ctx0" brushRef="#br0" timeOffset="16529.71">215 2061 269 0,'0'0'174'0,"0"0"-69"15,0 0-15-15,0 0-13 16,0 0-12-16,0 0-9 16,-15-5-9-16,15 5-8 15,0 0 3-15,0 0-20 16,0 0-10-16,0 0 4 15,0 0-15-15,0 0-1 16,0 4-7-16,0 10 7 16,29 24 0-16,1 13-7 0,8 9 7 15,-3 17 0 1,-6 2 1-16,6 1-1 16,-6-5 0-16,-3-8 1 0,-7-14-1 15,0-7 0-15,-6-8 0 16,-5-13 2-16,-3-9-2 15,-5-5 0-15,0-8 5 16,0-3-5-16,0 0 2 16,0 0 1-16,0 0 1 15,0 0 6-15,0 0-10 16,0 0-17-16,4 0-2 16,0 0-58-16,7-3-66 15,3-32-115-15</inkml:trace>
  <inkml:trace contextRef="#ctx0" brushRef="#br0" timeOffset="200068.53">-443 2807 721 0,'0'0'0'0,"0"0"0"16,0 0 26-16,0 0-10 15,0 0-16-15,0 0 0 16,73 31 2-16,56-31 18 15,18 0 3-15,15-17-5 16,8-14-14-16,-2-4-1 16,0-2 0-16,-7-5-3 15,-16 0-3-15,-8 1-1 16,-10-4 0-16,-12 8-26 16,-16 3-25-16,-27 10 31 0,-21 8-20 15,-28 9-15-15,-19 7 16 16,-4 0-3-16,-10 43 27 15,-54 23-28-15,-21 11-183 16</inkml:trace>
  <inkml:trace contextRef="#ctx0" brushRef="#br0" timeOffset="211179.49">1170 3035 24 0,'0'0'86'16,"0"0"-72"-16,0 0-14 15,0 0-12-15,0 0 12 16,0 0-3-16,-94 164-7 16,77-137-1-16,7-8 11 15,4-10 1-15,1-5 1 16,5-4 8-16,0 0-6 16,0 0 0-16,0 0-3 15,0 0 3-15,0-13 5 16,0-6-8-16,6 1-1 0,9 5 0 15,-2-7 0-15,-5 5 0 16,1 2 0-16,-4 3 1 16,-1 10-2-16,-4-4 2 15,0 4-1-15,0 0 18 16,0 0 11-16,0 0-29 16,0 0-2-16,0 0-9 15,0 0 11-15,0 0-23 16,0 0 0-16,0 4-12 15</inkml:trace>
  <inkml:trace contextRef="#ctx0" brushRef="#br0" timeOffset="210774.57">1331 2892 22 0,'0'0'40'0,"0"0"-18"16,0 0 74-1,0 0-76-15,0 0-13 0,0 0-7 16,-42-18 0-16,21 36-4 16,-8 6 2-16,7 3-13 15,-12 11-5-15,4-1-16 16,4-1 19-16,-3-1 14 16,3-4-53-16,13-8 28 15</inkml:trace>
  <inkml:trace contextRef="#ctx0" brushRef="#br0" timeOffset="17138.62">847 1798 252 0,'0'0'201'15,"0"0"-79"-15,0 0-13 0,0 0-35 16,0 0-7 0,0 0-30-16,0-6-3 0,0 6-10 15,0 0-4 1,0 0-14-16,0 0-1 0,0 0-3 15,0 0-2-15,0 19 0 16,1 13 4-16,2 5 7 16,13 3-2-16,-11 0-1 15,12-1-6-15,-4 8-2 16,0-5 2-16,3 4 0 16,1 2 1-16,-3-7-1 15,3 5 0-15,-1-4 2 0,-3-1-4 16,-4-8 3-16,4-1-1 15,-5 0 0-15,-2-13 1 16,-1 0-3-16,5-1 4 16,-6-5 2-16,-4-3 2 15,4-4 2-15,-4-6-4 16,5 5 2-16,-5-5-3 16,0 0 0-16,0 0-1 15,0 0 1-15,0 0 0 16,0 0-4-16,0 0-1 15,0 0 4-15,0 0-3 16,0 0-1-16,0 0 0 16,0 0 0-16,0 0-2 15,0 0-35-15,8 0-37 16,14 0-81-16,7 0-120 0,6-21-69 16</inkml:trace>
  <inkml:trace contextRef="#ctx0" brushRef="#br0" timeOffset="7906.63">1591 2173 31 0,'0'0'75'15,"0"0"-72"-15,0 0 4 16,115 202-6-16,-72-149-1 16,4-8-1-16,8-13-49 15</inkml:trace>
  <inkml:trace contextRef="#ctx0" brushRef="#br0" timeOffset="18400.25">2209 2083 193 0,'0'0'102'0,"0"0"17"16,0 0-26-16,0 0-33 15,0 0 8-15,0 0-4 0,-13-27-21 16,4 21 29 0,9 6-36-16,0 0-2 0,0 0-12 15,-4 0 0-15,4 0-17 16,0 0 2-16,0 0-7 16,0 0 0-16,0 0-7 15,0 15 5-15,0 17 2 16,4 11 6-16,9 2-6 15,-4-7 1-15,11 4-8 16,-11-7 14-16,0-10-7 16,-5-6 0-16,-4-9 0 15,0-6 0-15,0 0 0 16,0-4-7-16,0 0 7 0,0 0 6 16,0 0 11-1,0-4 19-15,0-29-12 0,0-9-13 16,-4-15-11-16,-9-6-4 15,-3-13 4-15,3 4 0 16,8 8-1-16,1 16 1 16,4 15-3-16,0 19-1 15,0 1-1-15,0 13 3 16,0 0-6-16,0 0-5 16,0 0-8-16,0 0-1 15,4 13 12-15,21 20 9 16,1 10 1-16,-4 11 0 0,-2-3 7 15,-2 9-6-15,-10-3-1 16,7-8 0-16,-7-5 0 16,7-13-7-16,-11-9 7 15,1-8 1-15,-5-10 2 16,0-2-3-16,4-2 2 16,-4 0-2-16,0 0 16 15,0 0 17-15,0-9 1 16,0-24-15-16,0-15-16 15,0-10 0-15,0-2-3 16,-4-6 0-16,-12 10 0 16,4 2 0-16,6 25 2 15,2 7 3-15,0 11-5 0,-1 11-5 16,5 0 5-16,0 0-2 16,0 0-3-1,0 0-4-15,0 0 5 16,0 19-2-16,5 20 5 0,5 4 0 15,3-1 2-15,1 6 0 16,-5-1-1-16,0-11 0 16,-1 1 0-16,-3-13 0 15,-5 3-17-15,4-13-35 16,0 5 0-16,-2-5-85 16,-2-5-65-16,0-1-97 15</inkml:trace>
  <inkml:trace contextRef="#ctx0" brushRef="#br0" timeOffset="45030.05">2543 2500 81 0,'0'0'117'0,"0"0"-85"16,0 0 14-16,0 0 6 0,0 0-15 16,0 0-5-16,0 0-3 15,-19 0 11-15,14 0-14 16,5 0 6-16,0 0-3 16,0 0-5-16,0 0-8 15,0 0-5-15,0 0-7 16,0 0 2-16,0 0-6 15,0 0 1-15,0 0-2 16,0 0 1-16,0 0 0 16,0 0-1-16,0 0 2 15,0 0-2-15,0 0 2 0,0 0-4 16,0 0-8 0,0 15-37-16,0 4-49 0,5 5-110 15</inkml:trace>
  <inkml:trace contextRef="#ctx0" brushRef="#br0" timeOffset="8446.19">2843 2222 98 0,'0'0'59'0,"0"0"-13"15,0 0 21-15,0 0 2 16,4-209-25-16,-4 174-6 16,-4 8-6-16,-9 5-11 15,0-6 3-15,-12 6 2 16,3-2-26-16,-10 1 20 16,5 2-12-16,-11 2 2 15,-5 2 7-15,-8 2 1 0,0 7-9 16,-8 4-1-16,-8 4-6 15,-3 0-4-15,-2 0 3 16,8 0-2-16,0 0 1 16,5 12-1-16,-1 3 1 15,7-2-3-15,3 10-4 16,4-2 1-16,5 7-18 16,9 0 3-16,0 8-5 15,13 0-13-15,-2 5 10 16,2 3 13-16,4 2-17 15,7 4 0-15,-1 3-1 16,0-6 7-16,5 6 17 16,0-4 9-16,4-2-5 0,0 3 4 15,0-4 2-15,0 0 0 16,26-1-2-16,-3-5-10 16,17 2-10-16,-2-5-8 15,1-1-36-15,8-5-10 16</inkml:trace>
  <inkml:trace contextRef="#ctx0" brushRef="#br0" timeOffset="6922.52">2421 1707 338 0,'0'0'169'0,"0"0"-70"16,0 0-18-16,0 0-23 16,0 0-3-16,0 0-30 15,0 0-4-15,-83-36 6 16,60 32-3-16,1-6-11 15,-3 6 2-15,-5-4 10 16,-3 4-13-16,-7-6 1 16,3 6-5-16,-8-5-7 0,9 6 1 15,-7 3-2-15,17 0 1 16,-3 0 1-16,12 0 2 16,0 0-3-16,3 7-1 15,-6 12 1-15,3 1 0 16,-1 3-1-16,-5 11 0 15,0-5 0-15,6 10-1 16,2 3 1-16,-4-4 1 16,10 1 0-16,1-6-1 15,-1 2 0-15,5 3 0 0,4 5 4 16,0 3 5 0,0-2-7-16,0-2-2 0,0 8 1 15,8-4 6-15,10 0-5 16,5-3 3-16,9-2-3 15,-2-2-2-15,12-3 1 16,-8-7 0-16,5 5 0 16,7-11 0-16,1-1-1 15,-2-7 2-15,0-6 0 16,1 1 1-16,-1-10-3 16,4 0 1-16,-2 0-1 15,4 0 0-15,-3 0 0 16,-2 0 4-16,9-19-4 15,-9 4-3-15,-5-7 2 16,4 2 1-16,-7-3 1 0,-3 3-1 16,-6-3 0-16,-3 2 1 15,-9 3-1-15,-1-5 1 16,-3 0 0-16,-4-4 4 16,0 3 5-16,-1 1 2 15,-3-11-4-15,-5 3 8 16,0-7-10-16,0 3 1 15,0 1 0-15,0 8 2 16,0 0-8-16,0 5 9 16,0 2 1-16,-9-8-1 15,0-6 3-15,-4 10-13 16,0 0 5-16,-7 3 1 0,2-2 8 16,-3-2-10-16,-4 2-3 15,8-1 3-15,-10 6 2 16,-2-3-5-16,3 3-1 15,-6-2 2-15,5 5 1 16,-7 3 1-16,-5 2 1 16,6-1-4-16,-6-2-1 15,-8 7-1-15,-3 5-3 16,-1 0 4-16,-3 0-1 16,9 0 1-16,-1 0 0 15,5 0-5-15,5 0 3 16,4 0 2-16,13 0 0 15,10 5 0-15,1-1-4 16,3-4 4-16,5 0-5 16,0 0-6-16,0 8 2 0,0-8-11 15,0 4-7-15,0-4-5 16,0 0 6-16,0 2-13 16,0 9-21-16,0 2-26 15,0 13-8-15,0-2-93 16,0-1-51-16</inkml:trace>
  <inkml:trace contextRef="#ctx0" brushRef="#br0" timeOffset="8671.37">2698 2461 125 0,'0'0'59'15,"0"0"7"-15,0 0-8 16,0 0 43-16,0 0-61 16,-25-203-2-16,9 180 10 15,-3 4-27-15,6 10 0 16,-6-3-12-16,11 3-3 16,2 5-6-16,2 4-13 15,4 0-45-15,-5 0-146 16</inkml:trace>
</inkml:ink>
</file>

<file path=ppt/ink/ink5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9:21.88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-1401 10576 352 0,'0'0'140'0,"0"0"-44"15,0 0 25-15,0 0-57 16,0 0-12-16,0 0-6 16,0 0-14-16,-81 27 13 15,56-27-13-15,1 0-5 16,-7 8 3-16,-3-8-8 16,-11 10-10-16,-3-2-1 15,-3-3 2-15,-4 5 3 16,-5 3-5-16,4 3-3 15,-12 2-1-15,1-1 0 16,-3 3-4-16,-1-2 3 16,12-8 2-16,4 0-5 15,7-6 0-15,9 0 4 0,-8-4 0 16,11 0 2-16,-3 0-3 16,0 0 3-16,4 0-2 15,-2 0-3-15,-10-8 4 16,7-6-5-16,-6 1-1 15,4-4 3-15,9 3 0 16,-2 1 2-16,9-9-6 16,-3 6 4-16,3-7 0 15,4 0-4-15,-10-5-2 16,6 1 1-16,-3-1-1 16,7-9 2-16,3 10 4 15,-1-11-5-15,0 11 3 0,5 4 1 16,2-9-1-1,9 8-2-15,-8-8 5 0,8-7-6 16,1-4 0-16,3-15 0 16,0 8 0-16,0-2 0 15,0 8 0-15,0-7 3 16,0 4-2-16,0 0-1 16,3 4 0-16,17-3-1 15,-6-4 1-15,11 9-2 16,0-6 2-16,1-1 0 15,3-2 0-15,-3-1 0 16,6-4 0-16,-5 9 0 16,8-1 0-16,-1 0 0 15,2 6 0-15,9 0-2 0,-2 7 1 16,11 3 1-16,-6 2-2 16,7 11 2-16,0-5-1 15,13 0-2-15,2 3 3 16,10-2-1-16,0 9 0 15,-11-6-1-15,-6 10 0 16,-8-1 2-16,-2 1-1 16,-3 9 1-16,-4-4 0 15,0 4-1-15,-14-6-1 16,10 6 1-16,16-4 0 16,2 4 0-16,-3 0 1 15,2 0 0-15,-4 0 1 16,-4 0-1-16,4 0 0 0,0 0-1 15,-7 0 1 1,-2 4 0-16,2 6-1 0,-3-5 1 16,0 4 0-16,2 5-2 15,-2 5 2-15,-6-6 1 16,-4 5 0-16,-1-5 0 16,-2 7-1-16,-4-2-2 15,4 2 2-15,-9 8 0 16,5-5 1-16,-5 3-1 15,1-1 0-15,-2 2 1 16,3-4-1-16,-6-5 0 16,0 5 1-16,-6 5-1 0,1-5 1 15,-1 1 2 1,-6-5-2-16,9-1 0 0,-11-1 0 16,8 3-1-16,-7 4 1 15,-2-2-1-15,5-2 0 16,-6 3 0-16,1-6 2 15,0 2 0-15,1-4-2 16,-5 4 3-16,0-5-2 16,0 3 3-16,0 1-3 15,0 4 4-15,0-2-3 16,0 12-2-16,0-2 5 16,-5-2-3-16,-6-1 0 15,-2 4-1-15,2-7-1 16,-2 0 0-16,2 3 1 15,-1-8 0-15,-1 2-1 0,3 3 0 16,-6 6 0-16,-4 1 1 16,5 1-2-16,-5 0 2 15,0-4-1-15,-4 15 0 16,-6-2 0-16,-2 0 0 16,0-7 0-16,-4-2 0 15,4 0 0-15,-1-1 0 16,-2 2 3-16,6-8-3 15,-2 2 0-15,2-10-5 16,3-2 5-16,-3 0-1 16,3 2 0-16,-6 1 1 15,-3-2 0-15,-2-4 0 16,6-10 0-16,1 2 0 0,-1-4-2 16,2 3 2-16,5-3 0 15,2 0 0-15,1 0-1 16,-2 0 2-16,3 0-2 15,0 0 2-15,5 0-1 16,-5 0 0-16,5 6-1 16,-1-6 1-16,0 0-1 15,3 0-2-15,-1 0 0 16,1 4-3-16,-15 6 1 16,9-2-13-16,2-2-10 15,-6 6 5-15,1 3-18 16,-7 5-26-16,-6 7-35 15,0 0-33-15,6 1-151 16</inkml:trace>
  <inkml:trace contextRef="#ctx0" brushRef="#br0" timeOffset="143062.22">-2864 10441 86 0,'0'0'64'16,"0"0"-33"-16,0 0-21 15,0 0-2-15,0 0-3 16,0 0 4-16,0 0 6 0,-5 19 1 15,5-15-3 1,0-4-12-16,0 0 9 0,0 1 2 16,0 3-4-16,0 0 8 15,0 4-14-15,0-2-2 16,9-2 7-16,7 1-7 16,3 0 0-16,1-1 0 15,9-4 2-15,2 0 7 16,8 6-6-16,3-2-2 15,1-4 5-15,8 0-4 16,4 0-2-16,3 0 0 16,6 0 0-16,-12 0 0 15,8 0-10-15,1 0 10 16,-6 0-5-16,-4 0-4 16,-2 0 1-16,-10 0 6 0,0 0 2 15,1 0 0-15,-4 0 0 16,1 0-6-16,-5 0 6 15,5 0 6-15,-7 0-4 16,5 0 17-16,0-4-15 16,1-6 18-16,8 1-5 15,-1-1 2-15,-1-7-14 16,12-3 1-16,-5 5 12 16,-2-2 4-16,2 7-13 15,-9 5-9-15,5-7 1 16,-5 5-1-16,-1 4 0 15,-3-7 1-15,-1 6 4 16,0 1 9-16,-5-8-4 0,3 5 0 16,-11 2-9-16,-1 1 1 15,-8 3 1-15,-6 0-3 16,-3 0 3-16,1 0-3 16,-5 0 14-16,4 0 9 15,-4 0-13-15,0 0-5 16,0 0 1-16,0 0-6 15,0 0 2-15,0 0-2 16,0 0 3-16,0 0 2 16,0 0-3-16,0 0 0 15,0 0 5-15,0 0-6 16,0 0 1-16,0 0 0 0,0 0-2 16,0 0 6-16,0 0-3 15,0 0-3-15,0 0 0 16,0 0 2-16,0 0 0 15,0 0 2-15,0 0 3 16,0 0 3-16,0 0-7 16,0 0 2-16,0 0 1 15,0 0 2-15,0 0-8 16,0 0 3-16,0 0 0 16,0 0 2-16,0 0-3 15,0 0-1-15,0 0 0 16,0 0-2-16,0 0 5 0,0 0-4 15,0 0 4 1,0 0-4-16,0 0 0 0,0 0-4 16,0 0 1-16,0 0-23 15,0 0-42-15,0 0-12 16,0 17-82-16</inkml:trace>
</inkml:ink>
</file>

<file path=ppt/ink/ink5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4:47.69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-8985 13970 188 0,'0'0'38'16,"0"0"-33"-16,0 0-5 15,0 0 24-15,0 0 16 16,0 0 16-16,255 8-28 15,-159-36 17-15,18-12 0 16,21-12-32-16,14-18-3 16,23 1-9-16,13-10-2 15,11 5-12-15,-13 10-75 16,-15 17-36-16</inkml:trace>
  <inkml:trace contextRef="#ctx0" brushRef="#br0" timeOffset="1462.16">-6872 13455 163 0,'0'0'104'0,"0"0"-54"16,0 0 17-16,0 0-17 16,0 0-3-16,0 0-27 15,0 150-3-15,0-133 1 16,0-7-6-16,0 7-6 16,0 6 0-16,0 5 3 15,0 9-4-15,0 0 0 16,10 11-5-16,3 1 0 15,0-1 0-15,-4 7 4 16,-3 4-4-16,-6 7 2 16,4-7 1-16,-4 11-3 15,0-4 0-15,0-10 1 0,0 3-1 16,0-8 0 0,0-4 1-16,0-9-1 0,0-7 0 15,-10-7 3-15,-7-2-2 16,-11 2 5-16,-2-7-4 15,-5-6 3-15,-9-2-5 16,-7 1 0-16,-4-2 0 16,-4 2 0-16,-5 3 0 15,2-3 0-15,-7 1 0 16,4 0 0-16,-10-2 0 16,1 2 0-16,-12 6 0 15,-5-2 1-15,-9 8-1 0,-15-1 0 16,-2 6-1-16,-4-4 1 15,7-4 0-15,6-7 7 16,8 1-8-16,9-6 1 16,4-6 0-16,13-2 0 15,11 0 3-15,8 0 4 16,10 0-3-16,12 0-1 16,7 0 3-16,4 0-1 15,11-6 0-15,-5 2 9 16,5-3-12-16,3 4 1 15,-1-7-3-15,-7 3 8 16,4-4-8-16,-2 2 0 16,-3-9-2-16,4-6-2 15,-11-8 3-15,5 0 1 0,2-9-2 16,-2-2 2-16,13-8-2 16,-2 0 2-16,3-1 0 15,5 5-3-15,0-1 2 16,0 5-4-16,0-2 5 15,0 2-7-15,34 2 7 16,1-11-2-16,20 2-4 16,8-9 5-16,19 6 1 15,15 2 1-15,2-4-1 16,15 4-4-16,9 10-1 16,1-6 1-16,3 20-10 15,10 7 0-15,0-3-4 16,4 11-23-16,-6 6 10 0,-12 1 7 15,-12 5-3-15,-21 0 1 16,-16 0 10-16,-16 18 2 16,-15 14 14-16,-12 11 3 15,-4 8 7-15,-14 0 13 16,0 0 1-16,-3 9-12 16,5-5 7-16,-6 0-4 15,-5 2-9-15,0-12-2 16,-4-6 12-16,0-3 1 15,0-10 2-15,0 9-6 16,0-3-2-16,-4 0 6 0,-19 5 2 16,4-4 11-1,-3 9-24-15,-11-5 7 0,-2 9 3 16,-6-4-3-16,-7 3-5 16,5-3-3-16,-12 9 1 15,-8 1-1-15,-2-7-1 16,-3-4 2-16,-9-7-5 15,-3 2 3-15,-4-6-2 16,2 1 19-16,-4 1-9 16,-1-4-12-16,6 5 7 15,7 0 1-15,14-2-7 16,11-3-1-16,21-15 1 0,9-7-1 16,15-6 5-1,4 0-5-15,0 0-7 0,0 0-7 16,0 0-11-16,0 0 2 15,0 0 15-15,0 0 0 16,0 0 6-16,0 0 2 16,0 0-1-16,0 0-6 15,0 0-6-15,0 0 1 16,0 0 3-16,0 0 6 16,0 0 0-16,0 0 3 15,0 0-1-15,0 0 1 16,0 0-1-16,0 0 0 15,0 0 0-15,0 0 1 16,0 0-3-16,4 0 3 16,-4 0-1-16,0 0-2 0,0 0 2 15,0 0 1-15,0 0-4 16,0 0 4-16,0 0 0 16,0 0-1-16,6 0 1 15,3 0-12-15,0 0 6 16,-1 0-32-16,1 0 2 15,-3 0-16-15,3 0-1 16,2 0-41-16,-4 0-60 16</inkml:trace>
  <inkml:trace contextRef="#ctx0" brushRef="#br0" timeOffset="2331.48">-9026 14980 132 0,'0'0'11'0,"0"0"-11"16,-168-283 0-16,158 181 1 16,10-10 0-16,23 1-1 0,32 5 5 15,22-6 33 1,21 6-32-16,18 8 3 15,19 6-9-15,10 18-3 0,-1 9-21 16,-3 18-104-16</inkml:trace>
  <inkml:trace contextRef="#ctx0" brushRef="#br0" timeOffset="1927.99">-8147 14976 179 0,'0'0'77'15,"0"0"-70"-15,0 0-2 16,-287 40 7-16,195-40 23 15,-16 4-12-15,-7-4-15 16,6 0-7-16,-5 0-1 16,-4-27 2-16,22-4-4 15,12-6 2-15,13-7-1 16,12-11-8-16,22-9-15 0,6-5 15 16,25-2-1-1,6-6-20-15,0-13 18 0,46-4-37 16,18-11 6-16</inkml:trace>
</inkml:ink>
</file>

<file path=ppt/ink/ink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5:58.35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939 2893 287 0,'0'0'20'0,"0"0"18"15,0 0 40-15,0 0 0 16,0 0-32-16,0 0 7 16,0 0-15-16,-86-180-6 15,57 148 12-15,-6 4-9 16,-4-6-15-16,-16-1 4 15,-9 3-8-15,-8-6-4 16,-12 11-3-16,-2 4-5 16,-2-1-3-16,-2 7 2 15,-5 2 4-15,0-4-5 16,-1 6-2-16,-10 3 3 16,-7-3 0-16,1 2-3 15,-11 2 0-15,7 1 0 16,-3-3-1-16,-3 11-4 0,-1 0 5 15,5 0 0-15,-4 0 0 16,8 0 4-16,4 11-8 16,5 2 4-16,-5 2-1 15,4-2 1-15,3 10 0 16,-12 8 6-16,2 3-6 16,3 13-5-16,-7 9 5 15,-2 6-1-15,6 0-25 16,5 3 11-16,11-5 12 15,10 5 3-15,9-1-13 16,14-7 10-16,19-15 0 0,7-6 3 16,16 7-4-16,9-1 4 15,6 14-10-15,7-2 10 16,0 6-1-16,0-5-3 16,7 0 4-16,6 5 0 15,2 1 0-15,1 5 0 16,3-7 0-16,1 6 0 15,0 0-1-15,9 1 1 16,2 0 1-16,6-3-1 16,3-3-6-16,12 0 5 15,10-8 0-15,8-6 1 16,14 0-2-16,2-4-4 16,12-3 5-16,-2-4 1 15,-2-3-1-15,-1 2-1 16,-6 1-13-16,-6-7 10 0,11-5-3 15,-14 1 2-15,2-11-5 16,3-6-3-16,-1-7 8 16,4 0 6-16,1 0-13 15,10 0 3-15,2 0-11 16,5 0 18-16,2 0-4 16,-2 0-1-16,7 0 2 15,3-10-2-15,1 0 6 16,-1-8-7-16,-12 5-1 15,-8-3 8-15,-5-2 1 16,-12-3-1-16,1 1 2 16,-1-8 0-16,-2 5 0 0,4-11-1 15,-4 3 1 1,0-2 0-16,4 2-2 0,-4 1-7 16,-1-6 3-16,-3-3-7 15,-6 0 9-15,-1 2-3 16,-4-5 4-16,-9-1 0 15,-5 11-4-15,-7-3 6 16,2-3-1-16,-11 5 4 16,4-4-2-16,-8 0 0 15,-6-1-1-15,-6 6 1 16,2 5 0-16,-11-6 4 16,-1 0-4-16,-4 2 1 15,0-3 0-15,0-7 9 0,0 7 1 16,0-2-7-1,-16 3-1-15,6 1-3 0,-7-3 7 16,-4 6-7-16,0-8 5 16,-4 9-5-16,-4-10 0 15,-2 7-1-15,-3 2 1 16,-1-6 0-16,-1 1 1 16,-8 1-1-16,9 6 0 15,-5-1 0-15,5 1 1 16,0 3-1-16,-4 0 0 15,-2 2 0-15,3 2-2 16,-1-2 2-16,-4 9 0 0,-4 6-3 16,4 0-5-16,-6 1 2 15,6-2-21-15,0 1-2 16,4 0 2-16,-3 5-70 16,3 2 49-16,-6 0-11 15,-2 0-14-15</inkml:trace>
</inkml:ink>
</file>

<file path=ppt/ink/ink5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7:58.66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-5861 10293 528 0,'0'0'97'0,"0"0"-34"0,0 0 28 15,0 0-22-15,0 0-31 16,0 0-6-16,0 0 2 15,-173-48-12-15,141 40 1 16,1 8-1-16,-4 0-15 16,-4 0 15-16,-1 0 3 15,-2 0-12-15,-11 4 0 16,-4 15-3-16,-7 9 10 16,-2 8-15-16,-3 2-3 15,4 12 5-15,-6 3-6 16,-1 10 0-16,6-2 1 15,-5 8-1-15,2 12-1 16,0-10 3-16,1 7 3 0,0-3-5 16,0-5 2-16,4-1 0 15,5-7-1-15,8 7 5 16,-3 0 3-16,6 0-10 16,9 11 0-16,1-11 3 15,8 9-3-15,5-12-1 16,5 13 1-16,10-5 6 15,-3-5-6-15,13 0 0 16,0-9 0-16,0-9 2 16,0-3 0-16,0 3-2 15,17 4 0-15,1 1 2 16,0 3 6-16,10 3-3 0,-9-3 0 16,13 0-5-1,-9-1 5-15,9-4 2 0,-6-7-4 16,6-10-1-16,6-4-1 15,7-2-1-15,0-3 0 16,5-8 1-16,10-7-1 16,2 1 0-16,8-10 2 15,5-4 3-15,9 0-5 16,-2 0 1-16,9-7-1 16,0-24 2-16,-1 0 0 15,7-16 0-15,-5 0 4 16,-7-8-5-16,-2-8 2 15,-2 1-2-15,-13 3-1 0,5-1 0 16,-16-5 0 0,6 8 0-16,-5-7 2 0,2 3-4 15,-5 3 3-15,-11-8-2 16,3 5 1-16,-6 1 0 16,-11 9 2-16,-3-5-2 15,-3 1 3-15,-9-1-2 16,-2-4-1-16,-2-9-1 15,-11 4-8-15,8-6 7 16,-8 1 1-16,0 7-5 16,0 8 5-16,0 3 0 15,0 11 0-15,0 0 1 16,-12-1 0-16,-4 9 0 0,-3-9 0 16,-5 7-1-16,-3-4-1 15,6-3 2-15,-13 5 1 16,13 5-1-16,-8 5 0 15,0 0 0-15,5 3 0 16,-12 0 0-16,9-3 0 16,-7 3 0-16,4 1 0 15,1 4 1-15,3-3-1 16,-3 5 0-16,0 0-1 16,2-1 1-16,-7-1 0 15,8 6 0-15,-12 3 0 16,-7 1 0-16,4 0 0 15,-10 5 0-15,-4-2-1 0,2 6 1 16,-8 0-1-16,1 0 2 16,1 6-2-16,-1 15 1 15,12-1 0-15,-1-1-1 16,14 0-1-16,2-2 1 16,10-3 0-16,0-4 1 15,10-1 0-15,7-9-2 16,1 4-5-16,1 6-9 15,0-2-10-15,-15 10-15 16,-4 6-45-16,-14 10-41 16,-12-6-147-16</inkml:trace>
  <inkml:trace contextRef="#ctx0" brushRef="#br0" timeOffset="21436.06">-6990 12826 522 0,'0'0'22'0,"0"0"1"0,0 0 68 15,0 0 22-15,0 0-47 16,0 0 24-16,0 0-39 16,-27 6-33-16,18-6-4 15,3 0 15-15,2 4-15 16,0-4-7-16,4 0 4 16,0 0-11-16,0 4 10 15,0 3-7-15,0-7 2 0,-5 3-4 16,5-3 0-1,0 0-1-15,0 4 0 0,0-4 0 16,0 0 0-16,0 0-2 16,0 0 1-16,0 0 1 15,0 0-5-15,35-18 4 16,25-28 1-16,28-20 0 16,21-18 4-16,17-22-4 15,15-9 4-15,11-6-3 16,3 1-1-16,1 8-1 15,-6 15-1-15,0 11-3 16,-15 20-2-16,-25 14 7 16,-29 21-7-16,-21 11-1 15,-27 9 6-15,-20 4 2 16,-9 7-7-16,1 0 7 0,-1 0 0 16,-4 0 0-1,0 0 0-15,0 0 1 0,0 0-1 16,0 0 1-16,0 0 0 15,0 0 0-15,0 0 0 16,0 0-1-16,0 0 0 16,0 0 0-16,0 0-6 15,-22 0-5-15,-15 0-26 16,-14 7 0-16,-20 17-38 16,-12 20-63-16,-18 11-40 15,-7 2-124-15</inkml:trace>
  <inkml:trace contextRef="#ctx0" brushRef="#br0" timeOffset="21984.64">-7787 13321 392 0,'0'0'4'15,"0"0"-4"-15,0 0 124 16,0 0-7-16,0 0-39 16,0 0-31-16,0 0-13 15,-92 14-19-15,143-50-6 0,26-12 33 16,33-33 8-16,22-22-12 16,18-11 7-1,12-13-21-15,14-8-5 0,5 2-14 16,10-6 0-16,-12 3 6 15,-2 4-9-15,-8 6 4 16,-21 15-5-16,-5 10 0 16,-22 26-1-16,-18 16 1 15,-21 12-2-15,-23 13 2 16,-23 16-1-16,-8 5 3 16,-12 8-2-16,-10 0-1 15,-1 5 0-15,-5 0 2 16,0 0 1-16,0 0-2 15,0 0 3-15,0 0 0 0,0 0 3 16,0 0 2 0,0 0-1-16,0 0-5 0,0 0 1 15,0 0-3-15,0 0 0 16,0 0 3-16,0 0-4 16,0 0-3-16,0 0 3 15,0 0-18-15,-7 0-5 16,-26 23-23-16,-14 14-47 15,-21 14-30-15,-13 15-82 16,-18 8-113-16</inkml:trace>
  <inkml:trace contextRef="#ctx0" brushRef="#br0" timeOffset="1657.25">-6908 12331 328 0,'0'0'179'0,"0"0"-90"16,0 0-3-16,0 0-21 15,0 0 1-15,0 0-27 16,0 0-26-16,0 0 24 15,0 0-20-15,1 0-3 16,15 0 9-16,3 0 2 16,13-9-5-16,3-15-3 15,8 0 2-15,12-3-8 16,5-14-2-16,2 4 2 0,11-9-10 16,-4 2 10-1,2-4-9-15,-7 10 2 0,-13 0-1 16,-5 14-3-16,-11 3 0 15,-16 7 0-15,-4 12 0 16,-11 2 0-16,-4 0 0 16,0 0 0-16,0 0 0 15,0 0-3-15,0 9 3 16,-9 21-1-16,-20 6-3 16,-6 3 2-16,-5-4-1 15,-11 1-6-15,-10 3-3 16,-7 7-3-16,1-4 6 15,-1 15-3-15,3-3 6 16,-2 6-9-16,3 2 4 0,9-7 4 16,14-5 7-16,8-21 4 15,22-10-3-15,6-11 10 16,5-8-3-16,0 0 5 16,0 0-9-16,0 0-4 15,39 0 0-15,21-28 0 16,14-19 0-16,3 0 6 15,4-12 1-15,9-6 1 16,3 1-6-16,-12 3 5 16,-4-3-6-16,-5 12-1 15,-11 1 0-15,-6 14-1 0,-14 5 2 16,-11 8 0 0,-9 16 0-16,-17 7 1 0,-4 1-1 15,0 0 2-15,0 0 7 16,0 0 4-16,0 0-5 15,0 0-2-15,0 0-2 16,0 0-5-16,0 0 1 16,0 0 2-16,0 0 0 15,0 0-3-15,0 0 4 16,0-5-1-16,0 5 1 16,0 0 4-16,0-4-1 15,0 4 3-15,0-4-4 16,0 4 1-16,0 0-2 15,0 0-1-15,0 0 4 16,0 0-4-16,0 0 2 0,0 0-4 16,0 0 2-16,0 0-2 15,0 0 2-15,0 0-2 16,0 0-1-16,0 0 2 16,0 0-3-16,0 0 1 15,0 0 1-15,0 0-1 16,0 0 2-16,0 0-2 15,0 0-1-15,0 0 1 16,0 0 0-16,0 0-1 16,0 0-2-16,0 0 2 15,0 0 0-15,0 0 0 16,0 0 0-16,0 0 0 0,0 0 0 16,0 0 0-1,0 0 0-15,0 0-1 0,0 0 1 16,0 0 0-16,0-1 0 15,0 1-1-15,0 0 1 16,0 0-4-16,0 0-9 16,0 0-10-16,0 0-23 15,0 0-33-15,-41 5-42 16,-24 18-189-16</inkml:trace>
</inkml:ink>
</file>

<file path=ppt/ink/ink5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5:15.29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1958 603 0,'0'0'15'0,"0"0"-11"16,0 0 5-16,169-195 53 16,-51 92-8-16,31-19-16 15,30-10 12-15,12-17-19 16,14-8-23-16,14-9 4 15,10-12-8-15,1 2-3 16,-11 1-1-16,-14 28-1 16,-30 29-1-16,-34 39-5 15,-38 38 6-15,-48 21-33 0,-43 20-6 16,-12 12 7 0,-71 58 28-16,-34 25-15 0,-30 31-16 15,-18 17 3-15,-13 11-37 16,-21 10-8-16,-14 13-14 15,5-4 22-15,6-6-20 16,20-15 90-16,21-21 14 16,28-26 23-16,36-32-22 15,34-29 22-15,33-31 24 16,18-13-13-16,32 0-48 16,63-64 0-16,35-34 22 15,36-41 23-15,21-19-18 16,22-13 2-16,11-3-15 15,-1 9-1-15,-10 4-12 16,-19 25-1-16,-25 18-46 0,-31 19-102 16,-44 41-68-16,-54 34 70 15</inkml:trace>
</inkml:ink>
</file>

<file path=ppt/ink/ink5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5:20.42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80 843 295 0,'0'0'44'16,"0"0"24"-16,0 0-2 15,0 0-10-15,0 0 0 16,0 0-11-16,-68-9 2 0,63 9-8 16,2 0-16-16,3 0 2 15,-4 0 13-15,4 0-14 16,0 0-12-16,0 0-5 16,0 0-2-16,0 0-4 15,0 0 1-15,0 0-4 16,0 0 1-16,4 0-1 15,31-8 1-15,16 1-1 16,4-3 2-16,16-4 0 16,3-2 0-16,13 1 0 15,0 2 0-15,3-5 1 16,10 2-1-16,0-2 0 0,2-4 0 16,7 1 0-16,-14-5 1 15,1 4-2-15,3 1 2 16,-6 2 0-16,-12 2-1 15,0 6 0-15,-11 0 0 16,1 5 2-16,1-1-2 16,-7-1 3-16,9 1-2 15,-5-8 0-15,-6 2 4 16,7-6 5-16,-2-3 8 16,5 5-16-16,7-4 8 15,-6 2-10-15,13 3 2 16,-9 6-2-16,16-3 3 15,12-4-3-15,4-1 0 16,5 0 0-16,-5 1 0 16,0-4 0-16,-2 2 3 0,-2-3-1 15,0 5-1-15,-8 5 1 16,-4 3-2-16,-4-1 0 16,-10-1 6-16,-3 2-6 15,-6-2 1-15,2-8-1 16,-12 9 5-16,2-1-1 15,-8-4-3-15,1 7-1 16,-6 1 1-16,-2-3 3 16,-3 3-4-16,-13 0 0 15,4-1 3-15,-8 3 2 0,-8-9 2 16,-10 11 0 0,-4 3-1-16,-6-2-1 0,0 2 8 15,0 0 2-15,0 0 3 16,0 0-1-16,0 0-14 15,0 0 6-15,-11 0-9 16,-33 0-15-16,-20 9-55 16,-18 32-43-16,-32 10-117 15,-32 2-184-15</inkml:trace>
</inkml:ink>
</file>

<file path=ppt/ink/ink5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9:26.56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-2520 10501 223 0,'0'0'129'0,"0"0"5"0,0 0-41 15,0 0-34-15,0 0-24 16,0 0-12-16,0 0-2 16,-34 65-7-16,34-55 4 15,0 3-3-15,5-9 12 16,28 14-1-16,12-12 9 15,17-6-13-15,31 0 9 16,22 0-12-16,5-28 13 16,9-5-18-16,-3-12-3 15,-1-1-2-15,6-6-7 16,-2 5-2-16,-3 9 0 16,-11 3-8-16,-21 7 3 15,-23 13-13-15,-23 10 3 0,-26 1 8 16,-9 4 4-1,-13 0-4-15,0 0 5 0,0 0 2 16,0 0 0-16,0 0 1 16,-29 13 2-16,-37 30-3 15,-28 12-16 1,-21 6-9-16,-11 7-8 0,-3-3-18 16,3-8 17-16,13-11 18 15,13-8 9-15,17-14 6 16,10-3 1-16,10-7 10 15,12-4 1-15,19-7 29 16,13 8-11-16,10-11-13 16,9 4 5-16,0-4-8 15,0 0-4-15,0 0-6 0,0 0-3 16,11 0 0 0,44 0 0-16,24-15 12 0,14-5 0 15,7-15-1-15,11 0-1 16,6-5-2-16,-4-6 5 15,6 9-7-15,-13-4-5 16,-12 13 1-16,-11 2-2 16,-31 5 0-16,-13 8-2 15,-18 8-1-15,-15 0-5 16,-2 5 4-16,-4 0 3 16,0 0 1-16,0 0 1 15,-4 0 1-15,-37 0-2 16,-19 10-7-16,-21 14-11 0,-16 16-2 15,-2 7-11 1,-6-1 9-16,3 1 0 0,12-4 11 16,19-11 11-16,12-6 0 15,19-9 0-15,16-4 6 16,9-9-4-16,11-4 1 16,4 0 10-16,0 0-13 15,0 0 7-15,0 0-7 16,0 0 1-16,27 0 1 15,29-17 1-15,10-11 10 16,8-10 4-16,10 5 2 16,2-9-7-16,4 0-11 15,6-3 3-15,-11 7-3 0,-2-5-1 16,-8 16 0-16,-20 3 2 16,-15 17-2-1,-19-6 0-15,-8 13 0 0,-8 0 0 16,-5 0-2-16,0 0 2 15,0 0 2-15,0 0 0 16,0 0 7-16,0 0 6 16,0 0-8-16,0 0 3 15,0 0-1-15,0 0-2 16,0 0 3-16,0 0-2 16,0 0-2-16,0 0 1 15,0 0-3-15,0 0 1 0,0 0-5 16,0 0 0-1,0 0 3-15,0 0-2 16,0 0 1-16,0 0-2 16,0 0 0-16,0 0-1 0,0 0 1 15,0 0 0-15,0 0-1 16,0 0 2-16,0 0-1 16,0 0 1-16,0 0 0 15,0 0-2-15,0 0-2 16,0 0 3-16,0 0 0 15,0 0 1-15,0 0-4 16,0 0 3-16,0 0 0 16,0 0 0-16,0 0 0 15,0 0 2-15,0 0-2 0,0 0 0 16,0 0-3-16,0 0 2 16,0 0 1-16,0 0 0 15,0 0 1-15,0 0 0 16,0 0-2-16,0 0 2 15,0 0 1-15,0 0-2 16,0 0-3-16,0 0 3 16,0 0 0-16,0 0 0 15,0 0 0-15,0 0 0 16,0 0 0-16,0 0 0 16,0 0 0-16,0 0 0 15,0 0 0-15,0 0 0 16,0 0 0-16,0 0 1 0,0 0-1 15,0 0 0-15,0 0 2 16,0 0-2-16,0 0 0 16,0 0 1-16,0 0-1 15,0 0 0-15,0 0 0 16,0 0 2-16,0 0-2 16,0 0 3-16,0 0-2 15,0 0-1-15,0 0 0 16,0 0 1-16,0 0-3 15,0 0 2-15,0 0-4 16,0 0 4-16,0 0-2 16,0 0-6-16,0 0-40 15,0 0-51-15,0 13-163 16,0-6-207-16</inkml:trace>
  <inkml:trace contextRef="#ctx0" brushRef="#br0" timeOffset="141906.39">1915 10148 191 0,'0'0'66'16,"0"0"-28"-16,0 0 30 16,0 0-8-16,0 0-20 15,0 0-37-15,-4 0-2 16,4 7-1-16,0-3 0 16,0-1 0-16,0 1-2 15,0-2-1-15,0 2-5 16,0 3-1-16,0-4-3 15,4 1 2-15,2 4 10 0,6-2-3 16,1 3 3-16,-2-5 0 16,4 6-6-16,-2-7 5 15,-2-3 1-15,5 7 1 16,-3-7-1-16,2 8 0 16,-3-8 8-16,2 0 0 15,11 0 5-15,-5 0 6 16,11 0-7-16,12 0 1 15,8-4 8-15,20-27 0 16,7-3-9-16,14-4-11 16,6 1 1-16,8-3-4 15,0-3-31-15,12-16-17 16,3-7-53-16,13-17-9 0,12-18 69 16,14-10-41-1,23-10-27-15</inkml:trace>
  <inkml:trace contextRef="#ctx0" brushRef="#br0" timeOffset="2738.3">2175 10023 307 0,'0'0'136'0,"0"0"-21"15,0 0-20-15,0 0-23 0,0 0 7 16,0 0-33-16,6 42-17 16,14-23 4-16,15-6-7 15,16-7-2-15,21-6-2 16,21 0 9-16,30-6-6 16,14-45-9-16,16-3-5 15,8-11 0-15,2-1-7 16,-7 0 1-16,-10 3-3 15,-22 12-2-15,-5 0 0 16,-19 9 6-16,-10 10-6 16,-11 8 0-16,-29 6-1 15,-9 9 0-15,-31 9-4 0,-6 0 3 16,-4 0-1-16,0 0 1 16,0 0 2-16,0 0 0 15,0 0 0-15,0 13-5 16,-13 10 4-16,-17 4 1 15,-9 7-7-15,-16-6-21 16,-12-1-23-16,-11 10-25 16,-22 1-44-16,-6 8-70 15,-10 9-105-15</inkml:trace>
  <inkml:trace contextRef="#ctx0" brushRef="#br0" timeOffset="4329.79">1907 8940 113 0,'0'0'29'0,"0"0"-26"16,0 0 27-16,0 0-19 16,0 0-11-16,0 0 9 15,-5 13-4-15,5-9 2 0,0-3 10 16,0 4 11-16,0-5-18 16,0 0-1-16,0 5-3 15,0-5 15-15,0 4-10 16,0-4-7-16,0 0 14 15,0 0-17-15,0 4 0 16,0 1 2-16,0-5 1 16,0 6-4-16,0-2 5 15,0-1-4-15,0 3 6 16,0-2-5-16,-4 0-1 16,4 3 0-16,0-4 0 15,-3 5-2-15,3-2 1 16,-9 1-2-16,1-4-30 0,0 6 8 15,-6-5-36-15,-7-4-38 16</inkml:trace>
  <inkml:trace contextRef="#ctx0" brushRef="#br0" timeOffset="88747.72">2060 10111 397 0,'0'0'130'0,"0"0"-13"16,0 0-1-16,0 0-41 16,0 0-36-16,0 0-14 15,0 0-17-15,0 48-8 16,0-39 0-16,16 5 0 16,25 4 0-16,27-5 0 15,19-3 10-15,12-10-5 16,11 0 14-16,9-4-13 0,-3-21-1 15,-6-3-4-15,-7-4-1 16,-13 9 0-16,-14 1 0 16,-17 13 0-16,-17-6-3 15,-19 15-8-15,-15 0 3 16,-8 0 6-16,0 0-3 16,0 0 2-16,0 9 1 15,-47 24 2-15,-18 8 0 16,-19 11 0-16,-11 2 1 15,-2-6-1-15,-1-6 0 16,-8 0 4-16,11-11-9 0,14-7 10 16,12-1-5-1,21-14 3-15,17 0-3 0,15-4 1 16,6-5 1-16,10 0 0 16,0 0 1-16,0 0-3 15,0 0-3-15,0 0 2 16,26 0-8-16,29 0 7 15,24-18 2-15,12-14 1 16,3-7-1-16,8-11 1 16,-8 4-1-16,-4 4-2 15,-10 1 1-15,-10 8 1 16,-20 13 0-16,-16 9-7 16,-20 4-3-16,-14 7 9 15,0 0-2-15,0 0 3 0,0 0 0 16,-27 18 1-16,-31 12 7 15,-15 11-7-15,-8 10-1 16,1-8 4-16,19-12-4 16,13 1 17-16,12-19-13 15,17-3 5-15,10-2 10 16,7-8-16-16,2 0 6 16,0 0-9-16,0 0-10 15,0 0 3-15,7 0 7 16,25 0 0-16,10 0-3 15,7 0 7-15,-4-13-1 16,10-13-3-16,0-1-3 16,-4-1 2-16,-2 4 2 0,-9 5-1 15,-14 5 0 1,-6 4-6-16,-11 6 6 0,-5 4 0 16,-4 0 0-16,0 0 1 15,0 0 4-15,0 0-2 16,0 0-3-16,0 0 11 15,0 0-7-15,0 0 17 16,0 0-11-16,0 0 1 16,0 4-7-16,0-4 4 15,0 0-8-15,0 0 0 16,0 0 0-16,0 0 1 16,0 0 2-16,0 0-3 15,0 0-3-15,0 0 3 16,0 0 0-16,0 0 0 0,0 0-1 15,0 0 1-15,0 0-7 16,0 0-26-16,0 0-15 16,0 0-25-16,0 0-105 15,0 0-44-15,-4 0-233 16</inkml:trace>
  <inkml:trace contextRef="#ctx0" brushRef="#br0" timeOffset="9317.27">2205 10302 167 0,'0'0'18'16,"0"0"5"-16,0 0 33 16,0 0-43-16,0 0-4 15,0 0 10-15,0 0 23 0,116-89-4 16,-56 55 9-16,8-5-11 16,3-4 17-16,5-4-26 15,0 7-6-15,-2-2-9 16,-1 1 6-16,-6 3-14 15,-8 6 3-15,-8 8-6 16,-8 5 1-16,-12 4-1 16,-6 8-1-16,-20 3 0 15,1 4 0-15,-6 0 0 16,0 0 0-16,0 0 2 16,0 0-2-16,-20 18 0 15,-11 9 4-15,-14 9-4 0,-1-1 0 16,-3 1-11-16,-11 3 2 15,-4 0-12-15,2-11 16 16,5 10-6-16,7-15 6 16,8-5 5-16,13 5 0 15,5-5-3-15,8-5 3 16,5-6 0-16,2 1-2 16,9-2-3-16,0 0-7 15,0-3-13-15,16-3 21 16,22 0-1-16,8-9 3 15,8-23 4-15,10-11 5 16,2 3 10-16,4-12-4 16,1 7-3-16,0-3-3 0,-3 12-4 15,-13 6-3-15,-11 12 0 16,-14 1 6 0,-9 11-6-16,-15 2 0 0,-6 4 0 15,0 0 1-15,0 0 1 16,-31 17-1-16,-15 22 0 15,-18 11 3-15,-6 7-4 16,-14 1-7-16,3 12-18 16,-8 1-5-16,15-13 7 15,12-10 3-15,19-14 19 16,21-17-2-16,9-6 3 16,13-11 3-16,0 0-2 15,0 0 2-15,19 0 0 16,26-7 15-16,4-17 14 0,6-11-1 15,0-4-5-15,5-6 2 16,-1 4-4-16,-1-2 24 16,2 7-19-16,-10 4 5 15,7-2-8-15,-6 3-3 16,-9 1 2-16,1 8-16 16,-12 3-2-16,2 15-7 15,-2 4-8-15,-7 0-17 16,-12 0-81-16,-12 38-48 15,0 30-157-15</inkml:trace>
  <inkml:trace contextRef="#ctx0" brushRef="#br0" timeOffset="3145.21">2426 10297 423 0,'0'0'35'0,"0"0"1"16,0 0 92-16,0 0-23 15,0 0-47-15,0 0-12 16,-20 10-25-16,40-10-11 16,35 0 3-16,26 0 29 15,22-33-10-15,16-15 0 16,12-3-9-16,5-8 0 15,5 4-9-15,-12 4-4 16,-6-1-6-16,-8 11-4 16,-18 5 7-16,-10 7-7 0,-12-4-2 15,-18 9 2 1,-3 7 1-16,-20 3 3 0,-12 4 3 16,-13 7-4-16,-9 3-3 15,0 0 11-15,0 0 3 16,0 0 1-16,0 0 1 15,0 0-9-15,0 0 6 16,0 0-10-16,0 0-1 16,0 0-2-16,0 0-2 15,-4 0-10-15,-31 0-27 16,-25 0-52-16,-25 13-74 16,-36 11-203-16</inkml:trace>
  <inkml:trace contextRef="#ctx0" brushRef="#br0" timeOffset="142059.98">4568 8944 214 0,'0'0'136'0,"0"0"-77"16,0 0-14-16,0 0-31 16,0 0-8-16,0 0-6 15,-64 9-1-15,59 1-18 16,-4-1-136-16,-11 13-118 0</inkml:trace>
</inkml:ink>
</file>

<file path=ppt/ink/ink56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5:21.56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157 540 217 0,'0'0'7'16,"0"0"38"-16,0 0 18 15,0 0 3-15,0 0 6 16,0 0-33-16,0 0-13 15,-150 19 5-15,146-19-14 16,0 0 11-16,4 0 11 16,0 0-3-16,0 0-27 15,0 0 0-15,0 0-9 16,0 0-4-16,0 0-17 16,27 0 20-16,20 0 1 15,12 0 40-15,12 0-18 16,8 0 13-16,12 0-9 15,3-19-2-15,8-2-5 0,5-5-16 16,3 1 12 0,-4 1-7-16,-1-6 3 0,1 0-4 15,2 9-6-15,-12 2 2 16,4 6-2-16,0 4 6 16,9-4-7-16,1 5 2 15,3 6 1-15,-11-5 2 16,-3 1-5-16,-12-3-1 15,-2-3 1-15,2 3 1 16,-8-9 4-16,-1 2 2 16,-3 2 3-16,4-7 0 15,-4 8-6-15,-5-9 6 16,4 5-2-16,-18 4-5 16,-1-1 0-16,-8 1-1 0,-4 4 0 15,-4-4 1-15,-2 4-3 16,-3-3 1-16,1 6-1 15,-4-6 1-15,2 4 3 16,-7 8-4-16,-1-5 1 16,-5 5 0-16,-5-4-1 15,1-6 1-15,0 10-1 16,-3 0 1-16,-3 0 5 16,-1 0-5-16,-2 0 0 15,-3 0-1-15,-4 0 1 16,0 0-1-16,0 0 0 15,4-5 0-15,-4 5 0 16,0 0 8-16,0 0-5 16,0 0 10-16,0 0-6 0,0 0 8 15,0 0-13-15,0 0 6 16,0 0-5 0,0 0 2-16,0 0-1 0,0 0 0 15,0 0-1-15,0 0-1 16,0 0 1-16,0 0 4 15,0 0-6-15,0 0 3 16,0 0-1-16,0 0-3 16,0 0 2-16,0 0 2 15,0 0-4-15,0 0 1 16,0 0-2-16,0 0 1 0,0 0 0 16,0 0 0-1,0 0 0-15,0 0 0 0,0 0 0 16,0 0 0-16,0 0 0 15,0 0 0-15,0 0-3 16,0 0-8-16,5 0-21 16,-2 0-44-16,-3 0-80 15,0 9-108-15,-79 10-282 16</inkml:trace>
</inkml:ink>
</file>

<file path=ppt/ink/ink5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5:32.36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-8381-465 294 0,'0'0'37'0,"0"0"11"0,0 0 53 15,0 0-55-15,0 0-21 16,0 0 25-16,0 0-24 15,-130-43 7-15,121 39 1 16,8 4 9-16,1 0-9 16,-5-3 1-16,5 3-28 15,0 0-2-15,0 0-5 16,0 0 0-16,0 0 0 16,0 0-1-16,0 0-2 15,0 0 0-15,0 0-4 0,0 3 1 16,0 16 6-1,19 2-3-15,-1 5 2 0,9 7 1 16,-9-6-1-16,6 10 2 16,-2-8-1-16,-5-2 0 15,2-2 0-15,5-3 0 16,-10-3 0-16,-1-2 0 16,3-3-1-16,0 2 1 15,1-3 0-15,5 2 0 16,-6-2 1-16,6 2-1 15,-5-8 0-15,8-1 0 16,-3 4-1-16,-3-5 2 16,-2-1-1-16,-3 0 0 15,0-4 0-15,4 0 0 16,10 0 0-16,-1 0 1 0,14 0-1 16,8-4 5-16,20-28-3 15,5-7-1-15,11-8 5 16,-8-5-5-16,4-1 0 15,3-3 1-15,-2 3-1 16,-10-1-1-16,-2 7 2 16,-8 0-2-16,2-1 2 15,-3 3-4-15,7-12 2 16,7-4 0-16,-1-1 4 16,5-2-4-16,-11-1-3 15,-4 11 3-15,-11 2 0 16,-6 12 1-16,-7 5 0 0,-9 9 1 15,-6 9-1-15,-8 5 1 16,-8 1-1-16,8 0 0 16,-1-6 0-16,1 2 9 15,-8 7-2-15,-4-1 0 16,-1 5-6-16,-4 0-2 16,0 4 1-16,0 0 3 15,0 0-3-15,0 0 6 16,0 0 2-16,0 0 2 15,0 0 3-15,0 0 3 16,0-3-8-16,0 3 3 16,0 0-1-16,0 0 2 15,0 0-9-15,0 0 1 16,0 0-3-16,0 0-2 16,0 0 2-16,0 0-5 0,0 0 0 15,6 3-67-15,-6 52-109 16,-15 16-44-16</inkml:trace>
  <inkml:trace contextRef="#ctx0" brushRef="#br0" timeOffset="40660.77">-8325-424 192 0,'0'0'50'0,"0"0"-9"15,0 0-5-15,0 0 14 16,0 0 14-16,0 0-4 16,0 0-22-16,-119-30-9 15,111 30 11-15,4 0-24 16,3-1 14-16,1 1-9 15,0-6-4-15,0 6 1 16,0 0-12-16,0 0 1 16,0 0-5-16,0 0-2 15,0 0 0-15,0 0-1 16,0 0-1-16,0 0 0 0,0 0-3 16,5 11-1-1,17 15 6-15,6 3 0 0,-7 7 1 16,8-1-1-16,-7 0 2 15,4-4-2-15,-1 0 2 16,3 0-2-16,-1 2 4 16,1-2-3-16,-2 3-1 15,6-6 3-15,-9 5-2 16,4-9 5-16,-5 6-5 16,0 0 1-16,3-2 0 15,-2 5-2-15,3-1 1 16,6-6 9-16,-10-4-2 15,-6-12-5-15,1-3-2 16,-4 1-1-16,2-4 0 0,8-3 4 16,-6 3-8-1,2 6 7-15,9-3-3 0,-7-1 2 16,1 1-2-16,3-1 0 16,-6-1-1-16,5 1 2 15,-3 0-2-15,-4-2 1 16,2-1 0-16,4-3 2 15,-1 0 0-15,1 0-1 16,9 0 5-16,-2-3-2 16,17-24 4-16,4-12 9 15,8-4 10-15,5-13-5 16,0-6-13-16,8-13-5 16,5-15 6-16,9-7-3 15,2 2 1-15,-7 1-7 16,-2 12 4-16,-8 8-2 0,-6 9-2 15,-1 7 1 1,-9 9-2-16,-1 5 0 0,-14 5 0 16,1 8 1-16,1 1 3 15,-14 2-4-15,3 4-3 16,-3-3 3-16,-6 10 0 16,7-3 2-16,-9 5 1 15,-10-5-3-15,5 7 0 16,-2-1 3-16,-5 1 2 15,6-5-3-15,-9 9 0 0,4 5-2 16,-5-5 2 0,-1 6 2-16,-3 1-4 15,0-2 2-15,8 4-2 0,-8 0 0 16,0 0 1-16,0 0-1 16,0 0 1-16,0 0 0 15,0 0 1-15,0 0 1 16,0 0-3-16,8 0-5 15,20 0-38-15,39 9-103 16,38 48 31-16,-6 8-223 16</inkml:trace>
  <inkml:trace contextRef="#ctx0" brushRef="#br0" timeOffset="-83218.39">-5638-806 709 0,'0'0'10'0,"0"0"-10"15,0 0 89-15,0 0-23 16,0 0-35-16,0 0-17 15,-5-20-8-15,5 20-3 16,-5 0-3-16,5 0 3 0,-4 39-3 16,4 27-4-1,-4 17 3-15,4 18 2 0,-5-1-1 16,5 9 1-16,0-8 3 16,0-14-4-16,0-10 6 15,0-22-6-15,0-12 1 16,0-14-1-16,9-16 0 15,0-8-1-15,-8-5 0 16,3 0 1-16,11 0 0 16,-1 0 1-16,8 0-1 15,14-8 1-15,4-22 26 16,3-9-12-16,4-5-6 16,-3 5-6-16,-4 4-2 15,-3 3 6-15,-9 6-7 0,8-1-24 16,-8 2-20-1,4-1-14-15,-5 2-62 0,-6-6-75 16,-16 1-186-16</inkml:trace>
  <inkml:trace contextRef="#ctx0" brushRef="#br0" timeOffset="-69725.92">-5774 734 172 0,'0'0'155'16,"0"0"-111"-16,0 0 6 15,0 0 11-15,0 0-17 16,0 0-17-16,0 0-5 15,0 0-3-15,0 3 9 16,0-3 0-16,0 7-5 16,-9 4-19-16,-5-1 1 15,2 2-5-15,6-4 2 16,-2-5-2-16,3 0 3 16,5-3 6-16,-5 0 12 15,5 0 0-15,0 0 9 16,0 0-10-16,0 0-4 15,0 0-6-15,0 0-2 0,0 0-1 16,0-14-5 0,0 2-2-16,0-6-2 0,0 5 0 15,14 5 1-15,-5 1-5 16,4 1 3-16,1 0-4 16,5 2 3-16,-6 4 3 15,0 0-1-15,-3 0-1 16,-5 0 0-16,6 0 1 15,-6 0-5-15,2 0 5 16,-7 0 2-16,0 10-3 16,0-1 3-16,0 3 5 15,0 1-5-15,0 0 1 0,-12-8 5 16,1 3-3-16,-4-4-1 16,2-4 4-16,0 4-4 15,-1-4 4-15,1 0-1 16,7 0-5-16,-3-4-1 15,6-13-1-15,3-6 0 16,0 5-1-16,0-3 2 16,0 6-3-16,16 8 3 15,-1-1-6-15,12 6 7 16,-12-4-3-16,5 6-1 16,0 0 1-16,-7 0 1 15,-2 0-8-15,0 0-8 16,7 0 0-16,-2 19-18 15,2 4-31-15,3 1-44 16,-7-3-176-16</inkml:trace>
  <inkml:trace contextRef="#ctx0" brushRef="#br0" timeOffset="41956.72">-5337 608 394 0,'0'0'7'16,"0"0"6"-16,0 0 13 15,0 0 0-15,0 0 23 16,0 0-3-16,-122 13-17 16,122-13-20-16,0 0-9 15,0 0-2-15,0 0-3 16,0 0 3-16,32 0 0 16,27 0 2-16,18 0 6 0,6-23 14 15,17-4-7 1,4-6-3-16,11 2-3 0,11-4 0 15,-6 8 0-15,-2 1-3 16,-22 4-4-16,-17 9 5 16,-13 3-5-16,-21 3 0 15,-16 5 0-15,-16 2 0 16,-9 0 0-16,-4 0 13 16,0 0 9-16,0 0 25 15,0 0 17-15,-45 9-39 16,-24 22-19-16,-21 9-4 15,-12 3-2-15,-13 7 1 16,8 5-1-16,6-1-1 0,19-3 0 16,14-12 1-16,26-11-2 15,20-12-2-15,14-9 4 16,3-7-2-16,5 0-23 16,0 0-29-16,5 0 12 15,40 0 22-15,26 0 16 16,13-7 2-16,12-27 4 15,4 0-2-15,-6-7 1 16,-6 1-1-16,-15 6-1 16,-18 7 1-16,-10 6 0 15,-13 4 2-15,-15 8-2 16,-11 5 2-16,-2 4-2 16,-4 0 1-16,0 0 9 15,0 0 0-15,0 0 5 0,0 0 2 16,0 0-5-16,0 0 7 15,0 0-12-15,0 0-3 16,0 0 0-16,0 0-4 16,0 0 0-16,0 0-1 15,0 0 3-15,0 0-2 16,0 0 0-16,0 0 0 16,0 0 0-16,0 0 0 15,0 0 1-15,0 0-1 16,0 0 1-16,0 0-1 15,0 0 0-15,0 0 0 16,0 0 4-16,0 0-4 0,0 0 0 16,0 0 0-1,0 0 0-15,0 0 2 0,0 0-2 16,0 0 1-16,0 0-2 16,0 0 1-16,0 0 0 15,0 0 1-15,0 0-1 16,0 0 0-16,0 0 0 15,0 0 1-15,0 0-1 16,0 0 0-16,0 0-1 16,0 0 1-16,0 0 0 15,0 0 0-15,0 0 0 16,0 0 1-16,0 0-1 16,0 0 3-16,0 0 0 0,0 0 2 15,0 0 3 1,0 0 0-16,0 0-2 0,0 0-5 15,0 0 11-15,0 0-9 16,0 0-1-16,0 0 1 16,0 0-3-16,0 0 1 15,-18 13-2-15,-19 35-23 16,-24 31-119-16,-46 21-141 16</inkml:trace>
  <inkml:trace contextRef="#ctx0" brushRef="#br0" timeOffset="-82735.33">-5578-1186 552 0,'0'0'41'15,"0"0"43"1,0 0-22-16,0 0-3 0,0 0-20 16,0 0-32-16,-41-4 1 15,41 4-7-15,0 0-1 16,0 0-1-16,0 0-4 15,0 14 4-15,0 6-2 16,22-2 3-16,1 0 0 16,0-7 0-16,-5-4 0 15,1-3 0-15,0-4-1 16,-2 0-1-16,-11 0-1 16,-2 0 1-16,-4-13 2 0,0-14 4 15,0 2 5 1,0-9-1-16,-14 14 7 0,-15 0-4 15,7 7-2-15,4 9 15 16,5 4-6-16,3 0-11 16,6 0-5-16,0 0-1 15,-1 0-1-15,5 0-2 16,0 0 0-16,0 21-4 16,0 5 1-16,0 5-13 15,28 3-32-15,8-3-6 16,10-8-106-16,-5-2-59 15</inkml:trace>
  <inkml:trace contextRef="#ctx0" brushRef="#br0" timeOffset="-13777.88">-4802 419 123 0,'0'0'69'0,"0"0"-49"15,0 0-16-15,0 0-4 16,0 0-3-16,0 0-7 16,0 0 10-16,0 5-2 15,0-5 2-15,0 5 0 16,0 8 2-16,0 1-2 16,-5 2-11-16,-9 7-153 15</inkml:trace>
  <inkml:trace contextRef="#ctx0" brushRef="#br0" timeOffset="-82236.66">-4657-437 567 0,'0'0'81'16,"0"0"-13"-16,0 0 67 15,0 0-60-15,0 0-21 0,0 0-27 16,14-9-6-16,-9 9-15 15,-5 0-3-15,0 26-3 16,0 30-7-16,0 23 7 16,0 14 4-16,0-7 0 15,0 8-4-15,0 0-3 16,0-5 3-16,4-7 2 16,3-4-1-16,2-21-1 15,0-13 0-15,-3-14 0 16,-1-16 0-16,-5-6 1 15,0-8-1-15,0 0 1 16,0 0 4-16,0 0 12 16,0 0 7-16,0 0 1 15,0 0-10-15,0 0-2 0,0 0-3 16,0 0-8-16,0 0-2 16,0 0 2-16,0 0-4 15,0 0 1-15,0 0-43 16,0 0-38-16,0 0-92 15,0-4-344-15</inkml:trace>
  <inkml:trace contextRef="#ctx0" brushRef="#br0" timeOffset="-78035.88">-3641-613 539 0,'0'0'90'0,"0"0"-12"16,0 0 41-16,0 0-48 15,0 0-4-15,0 0-30 16,0 0 6-16,-5-4-26 0,5 4-2 16,0 0-7-1,0 0-6-15,0 0-2 0,0 0-2 16,0-3 0-16,0-2-1 16,25 0 2-16,14 1 2 15,4-9-2-15,2 7 2 16,-5-6-1-16,1 3 2 15,-11-4-2-15,-1 4-15 16,-8 0 1-16,-3 6-3 16,-7-1-5-16,-6 2 1 15,-1 2-32-15,-4 0-26 16,0 0-65-16,0 9-80 16,-20 22-224-16</inkml:trace>
  <inkml:trace contextRef="#ctx0" brushRef="#br0" timeOffset="-77713.68">-3545-254 529 0,'0'0'44'0,"0"0"-13"16,0 0 76-16,0 0-54 15,0 0-22-15,0 0-7 16,-10 4-16-16,10-4-7 15,26 0 11-15,21-20 30 16,-4-13-6-16,8 0-16 16,1-3-7-16,-1 5-11 0,-7 4 7 15,-2 1-7-15,-6 9-2 16,-4 0 2-16,-9 6-2 16,-8 4 2-16,-2-1-2 15,-9 8 0-15,3 0-1 16,-2 0-2-16,-1 0 3 15,0 0-39-15,2 0-34 16,9-9-53-16,-5-7-74 16</inkml:trace>
  <inkml:trace contextRef="#ctx0" brushRef="#br0" timeOffset="-76767.08">-1701-1319 539 0,'0'0'12'0,"0"0"13"16,0 0 22-16,0 0-4 15,0 0-43-15,0 0-4 16,-6 21-5-16,24-3 9 16,11 1 5-16,1-8 2 15,5-11 2-15,0 0 7 16,3 0 4-16,-7-18-3 16,-4-5-12-16,-10 2 3 15,-16-5 1-15,-1 9 3 16,0-5 33-16,-18 0-23 15,-23 13-7-15,5-4 1 0,-1 9-7 16,5 4-5-16,9 0 10 16,4 0-12-16,6 0-4 15,9 0-1-15,4 4 1 16,0 23-26-16,0 8-8 16,23 9-50-16,18-5-53 15,2-7-107-15</inkml:trace>
  <inkml:trace contextRef="#ctx0" brushRef="#br0" timeOffset="-76463.9">-1153-790 561 0,'0'0'90'0,"0"0"-22"16,0 0 51-16,0 0-78 16,0 0-22-16,0 0-10 15,0 37-4-15,3 7-4 16,2 13 17-16,-1 9 1 16,2-5-8-16,3-1-9 15,-1-5-1-15,4-8-1 16,-1-4 0-16,-2-7-1 0,6-10-36 15,1-8-46 1,4-18-123-16,-6 0-131 0</inkml:trace>
  <inkml:trace contextRef="#ctx0" brushRef="#br0" timeOffset="-75808.6">-783-1068 495 0,'0'0'77'16,"0"0"-27"-16,0 0 27 0,0 0-30 15,0 0-36 1,0 0-3-16,16 54 0 0,-14-3 25 16,6 7-20-16,-3-1 2 15,-1-2-9-15,-4-2-3 16,0-4-3-16,0-18 0 15,0-13 4-15,0-6-3 16,0-12-1-16,0 0 4 16,0 0 1-16,0 0 3 15,0-22 8-15,0-17-3 16,0-17-13-16,0-1 0 16,0 3-1-16,3 11-1 15,14 8 2-15,-6 8-9 16,0 10 0-16,5 0 5 15,3 12-2-15,4 5 4 0,-1 0 0 16,-3 0-4-16,8 0 5 16,-3 19-1-16,-4 11 0 15,-6 6 2-15,2 8-1 16,-3 3 1-16,-5 0 1 16,-4-3-1-16,-4-13 0 15,0-15 2-15,0-6-1 16,0-10 0-16,0 0 0 15,0 0 6-15,0 0 6 16,0-7 8-16,4-26 4 16,1-19-25-16,0 0 0 15,10-6-1-15,0 15 0 0,0 7-1 16,0 15 2 0,4 14-8-16,-6 1 4 0,6 6-6 15,1 0 1-15,5 0-3 16,2 13 5-16,-4 11 4 15,1 13 0-15,0 2-10 16,-9-4-6-16,1 9-2 16,0-9-27-16,-6 0-59 15,3-9-37-15,1-12-252 16</inkml:trace>
  <inkml:trace contextRef="#ctx0" brushRef="#br0" timeOffset="-75095.87">157-946 547 0,'0'0'71'0,"0"0"6"16,0 0 17-16,0 0-40 16,0 0-35-16,0 0-6 15,-109 111 3-15,99-73-16 16,2 10-3-16,8-3 1 15,0-1 4-15,0-1-4 16,0-2 4-16,23-12-6 16,1-7-7-16,3-12-45 15,0-10-50-15,-5 0-2 16,1-32 61-16,0-19-2 0,-18-6-35 16,-1 3 33-16,-4 7-10 15,0 2 61-15,0 11 10 16,-20 8 69-16,-5-1-5 15,11 14-8-15,2 2-16 16,8 4-1-16,4-1-23 16,0 8-24-16,0-4-2 15,0-1-3-15,0-9-8 16,11 8 8-16,17-8 3 16,-1 10 3-16,-4 0-3 15,7 2-3-15,-9 2-8 16,8 0 10-16,-3 0-3 15,-5 0 2-15,-2 6 2 0,4 18 0 16,-10 9 9-16,-4 4-8 16,-4-2 8-16,0 3-4 15,3-10-1-15,4-2-4 16,1-4 0-16,-1-13 0 16,-2 4-2-16,-2-8 0 15,0-5 1-15,5 4 1 16,-7-4 0-16,10 0 0 15,-3 0 2-15,-2-5 7 16,2-17 3-16,-7-11-6 0,-6 3 2 16,0-2 12-1,0 0-2-15,0-2 4 0,0 3 5 16,-6 4-2-16,-11 6-10 16,1 8-7-16,6 6-6 15,-2 1-1-15,3 6-1 16,-2 0-4-16,-7 0-51 15,8 0-31-15,3 0-94 16,6 0-321-16</inkml:trace>
  <inkml:trace contextRef="#ctx0" brushRef="#br0" timeOffset="-74818.61">572-1438 384 0,'0'0'179'15,"0"0"-110"-15,0 0 28 16,0 0-30-16,0 0-41 16,0 0-15-16,-26-4-7 15,22 45 1-15,4 21-3 16,0 13 2-16,0 5 8 16,0 2-9-16,7 10-1 15,2-5 4-15,5-9 2 16,1 1-8-16,-1 2 1 15,6-9-1-15,5-10 1 16,-12-15-2-16,10-15-10 16,9-10-81-16,-9-10-34 0,22-12-29 15</inkml:trace>
  <inkml:trace contextRef="#ctx0" brushRef="#br0" timeOffset="-74098.46">1102-1102 529 0,'0'0'77'16,"0"0"29"-16,0 0-14 16,0 0-46-16,0 0-18 15,0 0-4-15,-25-3-24 16,25 23 9-16,0 11-9 15,0 13 1-15,0 10-1 0,0 1 0 16,0 1 0 0,0-4 0-16,4-6 0 0,-4-12 0 15,0-12 0-15,0-9-1 16,0-8-7-16,2-1 7 16,-2-4 1-16,0 0-2 15,0 0 4-15,0-16-1 16,-18-17-1-16,-5-9-3 15,3-12 3-15,8-16-4 16,-1 4 4-16,13 10 1 16,0 13-1-16,0 8 0 15,0 14 0-15,0 3-3 0,0 12 3 16,0-2-1-16,0 8-1 16,0 0-6-16,4 0-5 15,12 0 8-15,5 10 1 16,6 12 2-16,-5 11 2 15,11 7 0-15,-2-1 0 16,1 8 0-16,3 0 0 16,-2 0 0-16,-3 1 0 15,1-4 1-15,-2-9-2 16,-3 2 1-16,-1-9 0 16,-2-6 1-16,-12-4-1 15,1-11 0-15,-3-1-1 16,-5-6 2-16,-2 0-1 15,2 0 0-15,-4 0 17 0,4 0 14 16,1-31 18-16,-5-16-22 16,4-17-9-16,-1-9-2 15,-3-14 0-15,0-10-8 16,0-8-2-16,0 5-3 16,0 0-3-16,0 21 0 15,0 26-1-15,0 18 1 16,0 26-5-16,0 5-34 15,0 4-35-15,0 0-56 16,-16 43-194-16</inkml:trace>
  <inkml:trace contextRef="#ctx0" brushRef="#br0" timeOffset="-77136.18">-1652-1063 448 0,'0'0'68'15,"0"0"13"-15,0 0 31 16,0 0-12-16,0 0-52 16,0 0-11-16,-4-17-10 15,0 17-3-15,-1 0-11 16,-2 30-11-16,-3 20-2 15,0 15 1-15,1 4-1 16,5-9 0-16,4 2 2 0,0-8 1 16,0-7-6-16,0-11 3 15,0-11-1-15,23-2 1 16,3-9 0-16,5-6-5 16,8-8-58-16,6 0-34 15,-5-31-59-15,-3-21-110 16</inkml:trace>
  <inkml:trace contextRef="#ctx0" brushRef="#br0" timeOffset="28623.44">-4959 3360 153 0,'0'0'1'0,"0"0"-1"0,247-154 35 16,-114 55 5-16,4-10-7 16,2-7-12-16,-10 1-5 15,-14 13 3-15,-21 16 3 16,-32 32-17-16,-27 35-4 16,-35 19 4-16,0 19 19 15,-61 56 61-15,-39 34-82 16,-20 28 4-16,-24 11-2 15,-5 1 0-15,11-19 2 16,15-25-7-16,37-31 1 16,35-32 0-16,38-30 1 15,13-12-2-15,41-23-16 16,54-50 15-16,19-24 1 0,28-25 4 16,0 6-4-16,-1 8 0 15,-15 21-45-15,-16 35-43 16,-36 48-33-16</inkml:trace>
  <inkml:trace contextRef="#ctx0" brushRef="#br0" timeOffset="-127977.61">-8598 4051 124 0,'0'0'361'15,"0"0"-360"-15,0 0 1 16,0 0 25-16,-242 48 25 16,173-34-5-16,-3 3-37 15,-5 5 4-15,-6-2 8 0,9 12-10 16,-7-8-4 0,0 2-2-16,-2-10 3 0,14 0-2 15,0-13-6-15,7-3 23 16,17 0 3-16,3-35-4 15,12-19-13-15,6-25-10 16,20-18 0-16,4-21 0 16,0-16 6-16,12 1-6 15,21 3 0-15,-1 9 0 16,9 11 0-16,5 5-6 16,-3 1 4-16,5 8 1 15,6 5-4-15,5 5-1 16,5 1 2-16,9 2-2 0,4 8 4 15,16 3-1-15,18 7 2 16,18 5 1-16,11 8 0 16,3 4 0-16,-6 17-1 15,-5 9-3-15,8 13-1 16,-8 9 3-16,5 0-3 16,-8 15 5-16,-10 19-11 15,-6 1 9-15,-18 13 2 16,-9 3-2-16,-8 12 1 15,-18 1 0-15,-17 11 1 16,-5 0 2-16,-21 2-2 16,-2 5 1-16,-15 6 2 0,0 10 1 15,0 6-3-15,-26-3 1 16,-26-3 0-16,-6-4 1 16,-11-3-2-16,4-5 5 15,-6-11-2-15,-3-4 6 16,2-6 1-16,-15-10-3 15,5-5 5-15,-5-14-10 16,2-11 9-16,-11-3-1 16,0-3-5-16,-10-10 4 15,-7 0-8-15,4-9-2 16,8 0 12-16,5 0-3 16,22-9 4-16,10-10-12 15,25-1 1-15,20 3 4 16,6 3-6-16,9 1 2 15,4 10-2-15,0-5-1 0,0 5-8 16,0-5 0 0,0 2 6-16,0 3-3 0,13-8-9 15,2 6 3-15,2 5-5 16,2-3-10-16,8 3 11 16,-3 0 0-16,6 0-6 15,2 0-6-15,10 0-4 16,3 0-17-16,6 7-5 15,7 18-58-15,-12 1-110 16</inkml:trace>
  <inkml:trace contextRef="#ctx0" brushRef="#br0" timeOffset="-54276.79">-5236 2927 264 0,'0'0'69'0,"0"0"14"16,0 0-8-16,0 0-31 15,0 0-20-15,0 0-13 16,13-22-11-16,29-1 9 16,26-13 32-16,22-12-12 15,16-10-14-15,12 6 6 16,8-10-10-16,-6 11-8 16,-9 5-3-16,-13 5 1 15,-19 14-2-15,-20 12 2 0,-27 3-2 16,-12 8 2-16,-15 4-1 15,-5 0 0-15,0 0 0 16,-13 16-5-16,-50 30-40 16,-15 15-20-16,-21 12 6 15,-2 2-11-15,-10 3 30 16,8-11 7-16,12-8 19 16,26-17 14-16,17-15 0 15,25-10 25-15,14-17 23 16,5 0 3-16,4 0-39 15,0 0-10-15,4 0-2 16,41-7 0-16,14-22 20 16,18-10 5-16,13-5-16 15,13-10 3-15,15-11 1 0,-11-10 17 16,-5 11 3 0,-15 3-19-16,-16 10 2 0,-29 19-11 15,-15 14-5-15,-16 12 4 16,-7 6-4-16,-4 0 0 15,0 0 12-15,0 0 9 16,0 0 12-16,-23 15-25 16,8-6-6-16,4-1-2 15,6-4 0-15,5-1 3 16,0-3-3-16,0 3 4 16,0-3-3-16,0 0 4 15,0 0-4-15,0 0 4 16,0 0-2-16,0 0-1 0,0 0 6 15,0 0-8-15,0 0-4 16,0 0 4-16,0 0 0 16,0 0 0-16,0 0 0 15,0 0 0-15,0 0 1 16,0 0-1-16,0 0-1 16,0 0 1-16,0 0 0 15,0 0 4-15,0 0-4 16,0 0 1-16,0 0-1 15,0 0-4-15,0 0 4 16,0 0 0-16,0 0 0 16,0 0 0-16,0 0 0 15,0 0-1-15,0 0 1 0,0 0 0 16,0 0 0-16,0 0 1 16,0 0 2-16,0 0-3 15,0 0-2-15,0 0 2 16,0 0 2-16,0 0-1 15,0 0-1-15,0 0 0 16,0 0 0-16,0 0-1 16,0 0-2-16,0 0 2 15,0 0 1-15,0 0 1 16,0 0-1-16,0 0 0 16,0 0 0-16,0 0 0 0,0 0 1 15,0 0-1 1,0 0 0-16,0 0 0 0,0 0 0 15,0 0 0-15,0 0 1 16,0 0-1-16,0 0 0 16,0 0 6-16,0 0-5 15,0 0-1-15,0 0-7 16,0 0-1-16,0 0-99 16,16 4-107-16,-7 0-14 15</inkml:trace>
  <inkml:trace contextRef="#ctx0" brushRef="#br0" timeOffset="-46829.05">1635 1519 478 0,'-137'58'101'0,"137"-58"2"0,0 0-4 16,0 0-35-16,0 0-29 0,0 0-23 15,0 0-10-15,0 0-2 16,-8 0-6-16,-35 13-133 16,-41 17-197-16</inkml:trace>
  <inkml:trace contextRef="#ctx0" brushRef="#br0" timeOffset="-50413.77">-6431 4476 258 0,'0'0'105'0,"0"0"-87"0,0 0 48 16,0 0-4 0,0 0-10-16,0 0-3 0,0 0 1 15,10-12 1-15,18-11-8 16,8-17-3-16,19-26-12 15,20-17-2-15,18-14-19 16,18-15-5-16,15-1 3 16,20 6-5-16,-4 4 0 15,-1 28-16-15,-15 23-69 16,-20 29-51-16,-32 19 11 16,-20 4-269-16</inkml:trace>
  <inkml:trace contextRef="#ctx0" brushRef="#br0" timeOffset="-53872.96">-7520 2595 520 0,'0'0'6'16,"0"0"26"-16,0 0 35 16,0 0-15-16,0 0-15 15,0 0-3-15,-221-126 18 16,175 109-8-16,-9-5 28 15,1 4-61-15,-1-4 1 16,-5-4 11-16,-3 9 6 16,-1 2-13-16,6 3 1 15,-2 8 1-15,1-2 0 16,-5-1-14-16,-9 4 15 0,10 3-11 16,-7 0 1-1,2 0 4-15,0 0-1 0,-9 6-6 16,4 21 6-16,-5 8-11 15,4 9 2-15,-3 13 3 16,4 5-4-16,5 9 1 16,4-4-1-16,11 0 3 15,15-5-4-15,2 3 0 16,0 4-1-16,8 4-2 16,-1 2 1-16,9 0 1 15,10-4 2-15,5 8-2 16,5-2-1-16,0 5 0 0,0 2 1 15,31-2-2-15,6-1 0 16,-5-17 2-16,5-6-3 16,0-7 1-16,-9-13 2 15,12 3-1-15,-8-4 2 16,5-4-2-16,-3-5 0 16,4-5 1-16,-2 5 0 15,6-6-2-15,12-1 2 16,-3-6 2-16,3-8-1 15,15-7 1-15,4 0-2 16,12 0 0-16,-6 0 5 16,8-4-5-16,-10-14 3 15,4-3-6-15,1-1 0 0,1-7 3 16,-2 2-1-16,-8 0 0 16,1-9 1-1,-3-6-2-15,-1 3 0 0,-2-6-1 16,-6 7 3-16,-2-9-1 15,-5 11-2-15,-9-7 3 16,-2-2-7-16,-5-8 7 16,6 0 0-16,-5-12 0 15,-3-5 0-15,-3-3-1 16,0-2 1-16,-8 1 0 16,3-1 0-16,-7 11 0 15,-3 2 0-15,-9 10 0 16,-10 7 0-16,0 5 8 15,0-3-8-15,0-7 1 0,-10 9-2 16,-9 1 5-16,1-1-4 16,-4 1 11-16,-5 3-9 15,4-1 1-15,-9 1-1 16,4 6 6-16,-9-3 2 16,2 3-5-16,-10-3 1 15,-2 6 1-15,-2-4-2 16,-6 1 0-16,0 4 3 15,10 8 6-15,9 2-6 16,-7 6-4-16,12 7-1 16,-1-7 1-16,0 7-4 15,1 0 0-15,-2-1 0 16,2 2-2-16,4 3-7 0,-15 0-4 16,-7 0-35-1,-8 0-15-15,-18 0-37 0,-33 3-80 16,-28 41-310-16</inkml:trace>
  <inkml:trace contextRef="#ctx0" brushRef="#br0" timeOffset="17914.14">-3349 1744 503 0,'0'0'29'15,"0"0"-9"1,0 0 14-16,0 0 50 0,0 0-7 16,0 0-20-16,0 0-7 15,0 0-16-15,-64-103 2 16,55 81-14-16,-14-1-5 16,6 2 16-16,-1-5-4 15,-2 2-12-15,-3-9-3 16,-2 1-2-16,0 4 5 15,-1-6-3-15,-1 0-2 16,-5-3-5-16,-8-11 3 16,-2 3-3-16,3-1 2 15,0 4-6-15,3 4 13 16,4 2 1-16,-10-3-14 16,-3 7 5-16,4-10 0 0,-8 2-1 15,2 7-3-15,4 1-2 16,3 8-1-16,4 1 2 15,8 6 5-15,1-3-4 16,-1 6-4-16,-4 5 4 16,2-3 0-16,2 4-2 15,1 3 3-15,-1-9-4 16,-4 5-1-16,6-5 4 16,-12 2-1-16,2 3 0 15,-5-7-3-15,-2 2 1 16,-1 2-1-16,8 3 3 15,-5-2-1-15,1-5 2 0,-4 6-3 16,0 0 0-16,2-1-1 16,-7-1 0-16,-2-2 0 15,6 3-1-15,0 5 1 16,2-7 2-16,3 7-1 16,3-2 1-16,-8-1-2 15,0 5-1-15,-5 0 0 16,-1 0 0-16,-4 0 1 15,0-2 1-15,6 6-1 16,8 0 0-16,5-4 2 16,0 0-2-16,8-1 0 15,-1 5-6-15,7-4 6 16,-11-1 2-16,7 5 3 0,-12 0-5 16,3 0-1-16,3 0 1 15,0 0 0-15,-4 0-1 16,8 0-1-16,-5 0 1 15,-2 0 1-15,-1 0-1 16,-1 0 1-16,1 5-2 16,13 12 2-16,-9-7-1 15,13 2-1-15,2-3-2 16,-4 5 2-16,1 2 2 16,1 7 0-16,-1-1-1 15,-1 8 1-15,3 0-5 16,5 2 2-16,-3 1 0 0,4 9-5 15,2 18-9 1,-8 18 16-16,10 16-1 0,-7 11 2 16,6 9-3-16,4-9 2 15,-4-10 0-15,5-13-1 16,4-30 0-16,0-6 2 16,0 2-1-16,0-1 1 15,4 1-1-15,10 9 0 16,2 0 1-16,5 1-6 15,2-6 6-15,-3 5 0 16,5-18-1-16,-6 1 1 16,-2 0 0-16,11-2 3 15,-11 1-8-15,2-3 10 16,9 3-6-16,-7 5 1 16,9-4-5-16,-4 3 4 0,0-8 2 15,3 5-1-15,-3 5 0 16,7-8-1-16,-2-1 1 15,2-1 0-15,-5-1 0 16,4-10 0-16,-9 0-2 16,13-1-3-16,-12-1 5 15,6-1 3-15,11 5-3 16,5-3 0-16,-2-2 1 16,8 6-1-16,-6-10 0 15,-1 1-2-15,0-5-3 0,6-1 5 16,3-7 1-1,-12 1-1-15,-3-2-4 0,-10-4 3 16,2 0 1-16,2 0 0 16,-7 0 0-16,12 3 0 15,-6-3 0-15,9 0 0 16,-2 0-1-16,3 0 1 16,0 0 0-16,-6 0 0 15,1 0-1-15,-2 0 1 16,-1 0 0-16,1 0 0 15,3-7 0-15,3-2 0 16,-5-1 0-16,9-5-5 16,1 5 5-16,2-8 0 15,-1-1 3-15,4 2-5 16,-5-4 4-16,-5-2-2 0,1 1 3 16,1-3-5-16,-2 7 4 15,-3-9-1-15,-6 3 2 16,4 1-2-16,-1-1-1 15,-2 3-1-15,-2 1 1 16,-2 1 0-16,-7-3 1 16,1-1 0-16,1-2 0 15,-2-2 0-15,10-4 1 16,-10 2-1-16,0-3-2 16,2 5 3-16,-5-1-3 15,6-2 2-15,-5-6-1 16,6 1 2-16,-7-1-2 15,9-3-1-15,-6 5 0 0,-5-2 1 16,3-3 4-16,-2 0-4 16,-4 4 2-16,-2 4-2 15,0 7 2-15,-4-4-2 16,1-4 0-16,-8-2 1 16,4 9 0-16,-1 10-1 15,0 7 0-15,-4 3 1 16,0-5-1-16,0-3 4 15,0 2-3-15,0-12 0 16,0 3 4-16,0-3-3 16,0-1 1-16,0 3 1 15,0 1-2-15,0-3-2 16,-8 6 3-16,3 8-2 16,5-6 0-16,0 8 2 0,-1-1-2 15,1 2 2-15,-4-1-3 16,4 6 0-16,-5-3 2 15,5 4-1-15,0 0-2 16,0 0 0-16,0-4 1 16,0 4 4-16,0 0-3 15,0 0 0-15,0 0 0 16,0 0-1-16,0 0 0 16,0 0 2-16,0 0-2 15,0 0 1-15,0 0-1 16,0 0 0-16,0 0 0 15,0 0 0-15,-4 0 1 0,4 0-1 16,0 0 0-16,0 0 0 16,0 0 0-16,0 0 0 15,0 0-2-15,0 0 1 16,0 0 2-16,0 0-1 16,0 0 1-16,0 0-1 15,0 0 0-15,0 0 0 16,0 0 0-16,0 0 1 15,0 0-2-15,0 0 2 16,0 0-2-16,0 0 2 16,0 0-2-16,0 0 2 15,0 0-2-15,0 0 2 16,0 0-3-16,0 0 3 16,0 0-1-16,0 0 0 0,0 0-1 15,0 0 1-15,0 0 0 16,0 0 0-16,0 0 0 15,0 0 0-15,0 0 0 16,0 0 0-16,0 0-2 16,0 0 2-16,0 0 0 15,0 0 1-15,0 0-1 16,0 0 0-16,0 0 0 16,0 0 0-16,0 0 0 15,0 0 0-15,0 0 0 16,0 0 1-16,0 0 0 0,0 0-1 15,0 0 0 1,0 0-1-16,0 0 0 0,0 0 0 16,-4 0 0-16,4 0-1 15,0 0 2-15,0 0 0 16,0 0 0-16,0 0-2 16,0 0 2-16,0 0 0 15,0 0-1-15,0 0 1 16,0 0-1-16,0 0 1 15,0 0 0-15,0 0 1 16,0 0-1-16,0 0 0 16,0 0 0-16,0 0 0 15,0 0 0-15,0 0 0 0,0 0 0 16,0 0-2 0,0 0 2-16,0 0 0 0,0 0 0 15,0 0 0-15,0 0 0 16,0 0 0-16,0 0 0 15,0 0-2-15,0 0 1 16,0 0 1-16,0 0-1 16,0 0 0-16,0 0-1 15,0 0 0-15,0 0 0 16,0 0 2-16,0 0-2 16,0 0-2-16,0 0-4 15,0 0 6-15,0 0-7 16,0 0-8-16,0 0-17 15,-8 0-14-15,4 0-19 16,-5 0-35-16,-17-5-86 16,-42-29-200-16</inkml:trace>
  <inkml:trace contextRef="#ctx0" brushRef="#br0" timeOffset="-80880.4">-5482 1302 615 0,'0'0'7'0,"0"0"53"15,0 0 54-15,0 0-32 16,0 0-11-16,0 0-24 16,-56-35-2-16,52 35-19 15,0 0-15-15,4 0-10 16,-5 0-1-16,5 0-1 16,0 45-1-16,-4 20 2 15,4 25 0-15,-4 7 6 16,4-6-6-16,0-3 0 0,0-5 0 15,0-12 0-15,8-5 0 16,5-19 0-16,-2-16-2 16,5-4 4-16,0-14-3 15,-8-5 1-15,7-4-2 16,9-4-5-16,11 0 6 16,19-14-19-16,14-38-37 15,5-18-45-15,-8-8-117 16,-16 3-217-16</inkml:trace>
  <inkml:trace contextRef="#ctx0" brushRef="#br0" timeOffset="-47555.38">-242 2408 299 0,'0'0'50'16,"0"0"-7"-16,0 0 21 16,0 0-24-16,0 0-16 0,0 0-8 15,-24 0-13 1,24 0-2-16,0 0-1 0,0 0 2 15,0 22-4-15,0 3 1 16,0 5 0-16,0 2-12 16,14 8-34-16,12 3-15 15,8 2-66-15,2 2 43 16</inkml:trace>
  <inkml:trace contextRef="#ctx0" brushRef="#br0" timeOffset="-13099.69">-5082 703 200 0,'0'0'172'0,"0"0"-86"16,0 0-20-16,0 0-9 16,0 0-2-16,0 0-7 15,-17 0-24-15,17 0 4 16,0 0-22-16,0 0 13 0,0 0-18 16,0 0 1-16,0 0 2 15,0 0-8-15,0 0 4 16,0 0-2-16,0 0-2 15,30 0 4-15,8-9 0 16,17-9 0-16,4 1-3 16,14-6 0-16,-1 2 3 15,7 3 0-15,0-1 1 16,6 1-1-16,-9 4 0 16,-2 1-1-16,-2-4 1 15,-4 4 0-15,-12-2 0 16,-1-1 0-16,-11 7 0 15,-3 1 2-15,-18 2-1 16,0 6-1-16,-10-4 2 16,-9 4-3-16,-4 0 1 0,0 0 0 15,0-4 25-15,0 4 28 16,0 0-18-16,0 0-8 16,0 0-6-16,0 0 8 15,0 0-13-15,0 0-3 16,0 0-1-1,0 0 2-15,0 0-13 0,0 0 1 16,0 0 0-16,0 0-2 16,0 0 8-16,0 0-8 15,0 0 0-15,0 0-5 16,0 0-6-16,0 0-50 0,10 0-92 16,14 0-83-16,-7 0-76 15</inkml:trace>
  <inkml:trace contextRef="#ctx0" brushRef="#br0" timeOffset="-79822.16">-4627 1397 123 0,'0'0'415'16,"0"0"-370"-16,0 0 43 15,0 0-32-15,0 0-19 0,0 0-18 16,60-75-14-16,-37 68 5 15,5 4-5-15,-1-1-2 16,9 4 0-16,-1 0-2 16,9 0 2-16,-4 21 0 15,0 13 6-15,-3 6-4 16,-18-1 1-16,1 8-6 16,-8 3 1-16,-8-2 8 15,-4 8-8-15,0-4 0 16,0 2 1-16,-23 4 0 15,-4-7-2-15,-5 3 5 16,1-9-3-16,-2-11-1 16,2-11 1-16,8-14 5 0,-4-9-4 15,8 0 26-15,1 0 1 16,0 0-3-16,3 0-14 16,-1-21-5-16,6-5 3 15,6 2-7-15,-1 2-3 16,5 8 8-16,0-5-8 15,0 4-1-15,0-5-1 16,22 1 0-16,10 7-1 16,0-1-1-16,3 6 0 15,-1 3 2-15,1 4 1 16,-3 0-2-16,0 0 1 16,4 0 0-16,-2 11 1 0,-2 12-1 15,-2-2-1 1,3-1 2-16,-2 7 0 0,-2-6-1 15,-3-3-4-15,3-9-13 16,-3 8-28-16,2-11-36 16,-11-6-117-16,2 0-214 15</inkml:trace>
  <inkml:trace contextRef="#ctx0" brushRef="#br0" timeOffset="-73244.23">-3140 1748 491 0,'0'0'56'0,"0"0"-7"16,0 0 56-16,0 0-33 16,0 0-28-16,0 0-33 15,-19 0-2-15,19 0-7 16,0 0-3-16,5 0 5 15,25-11-3-15,14-12 4 16,5-9 8-16,6-3-12 16,-6-4 7-16,2 8-5 0,-4-4 1 15,-8 12-2 1,-10 5-2-16,-9 3 0 0,-14 11-4 16,-2 0-7-16,-4 4-6 15,0 0-20-15,0 4-44 16,-10 33-54-16,-29 12-110 15</inkml:trace>
  <inkml:trace contextRef="#ctx0" brushRef="#br0" timeOffset="-72986.9">-3140 1748 370 0,'110'256'47'0,"-110"-256"16"16,0 0 19-1,0 0-51-15,0 0-7 0,0 0 33 16,12 0 10-16,26 0 3 16,-3-21-27-16,2-6-15 15,11-1-5-15,-4-5-13 16,2-4-6-16,3 6-4 16,-8-5-2-16,4 6 1 15,-10 6 1-15,-5 16-25 16,1 8-50-16,-12 0-149 15,-19 0-220-15</inkml:trace>
  <inkml:trace contextRef="#ctx0" brushRef="#br0" timeOffset="-66679.74">938 848 643 0,'0'0'34'0,"0"0"51"16,0 0 42-16,0 0-78 16,0 0-17-16,0 0-10 15,-19-5-8-15,19 5 5 16,-3 0-18-16,3 22 5 16,0 20-4-16,0 9 1 15,0 0-2-15,0-4-1 16,20-6 1-16,-2-3-1 0,6-5 3 15,-5-13-3 1,1-1-29-16,5-7-18 0,-2-12-28 16,3 0-45-1,3-4-36-15,-7-36-115 16</inkml:trace>
  <inkml:trace contextRef="#ctx0" brushRef="#br0" timeOffset="-65906.8">1473 890 566 0,'0'0'71'0,"0"0"55"16,0 0-24-16,0 0-56 15,0 0-9-15,0 0-6 16,0 3-19-16,0 8-10 16,0 11-2-16,0 13 0 15,9 13 2-15,2 6 6 16,2 4-7-16,-7-4 5 16,7-1-3-16,-6 3-2 15,6-6-1-15,-1-3-2 16,-6-2 2-16,-2-21 3 0,-4-7-2 15,4-6-1-15,1-11 0 16,-5 4 0-16,0-4 0 16,0 0 0-16,0 0 0 15,4 0-12-15,-1 0-22 16,1 0-35-16,5-4-86 16,-3-27-181-16</inkml:trace>
  <inkml:trace contextRef="#ctx0" brushRef="#br0" timeOffset="-68555.56">-893 1035 86 0,'0'0'63'0,"0"0"-23"0,0 0-6 15,0 0-2 1,0 0 2-16,0 0 13 0,-6-40 0 16,2 37 4-1,-6-1-4-15,5 4-12 0,5-6-9 16,-4 6 0-16,0-4-13 16,4 2-1-16,-6 2-1 15,2-3 7-15,-1 3 3 16,-4-4-2-16,7 0 3 15,-3 0 3-15,-3 1-4 16,6-2 3-16,2 5 10 16,0 0-14-16,-4 0 0 0,-2 0-6 15,6 0-6 1,-4 0 4-16,4-2-3 0,0 2 3 16,0 0-4-16,0 0-5 15,0 0 0-15,0 0-3 16,0 0 3-16,0 0-3 15,0 0 0-15,0 0 0 16,0 0 0-16,0 0 0 16,0 0 0-16,0 0 1 15,-5 0-1-15,5 0 1 16,0 0 0-16,0 0-1 16,0 0 0-16,0 0 3 15,0 0-1-15,0 0 0 0,0 0-1 16,0 0 0-1,0 0-1-15,0 0 0 0,0 0 0 16,0 0-1-16,0 0-13 16,0 0-36-16,0 0-56 15,0 0-66-15,0 0-210 16</inkml:trace>
  <inkml:trace contextRef="#ctx0" brushRef="#br0" timeOffset="-67265.18">117 1240 629 0,'0'0'6'16,"0"0"37"-16,0 0 90 15,0 0-66-15,0 0-52 16,0 0-6-16,-19 0-4 15,33-4 4-15,27-9 3 16,5-13 9-16,2 1-21 16,7-2 9-16,-8 6-8 0,-4 3 1 15,-4 9-2 1,-14-1-3-16,-8 6-28 0,-4 4-39 16,-5 0-68-16,0 0-36 15,-8 0-95-15</inkml:trace>
  <inkml:trace contextRef="#ctx0" brushRef="#br0" timeOffset="-66980.94">307 827 488 0,'0'0'106'0,"0"0"19"15,0 0-9-15,0 0-60 16,0 0-12-16,0 0-12 15,-34-11-16-15,33 11-7 0,1 0-8 16,0 5-1-16,0 26 0 16,0 24 0-16,14 7 9 15,8 8-6-15,3-10-2 16,-5 3-1-16,3-2 0 16,0-7 3-16,-4-3-3 15,-1-7-4-15,2-13-21 16,-3-2-24-16,4-14-47 15,3-12-90-15,-5-3-105 16</inkml:trace>
  <inkml:trace contextRef="#ctx0" brushRef="#br0" timeOffset="-66314.72">861 492 526 0,'0'0'70'15,"0"0"28"1,0 0-37-16,0 0-18 0,0 0-35 16,0 0-3-16,-48 35-5 15,48-7 0-15,0 2 0 16,14-13-2-16,7 2 2 15,-1-11 3-15,-6-8 1 16,2 0-4-16,-3 0-5 16,-5 0 5-16,5-12 14 15,-7-20-6-15,-6 1 5 16,0-3 2-16,0 8 15 16,0 8-12-16,-11 5-2 15,-9 5 0-15,9 2 2 16,-3 6-17-16,4 0 9 15,-1 0-10-15,2 0 0 0,0 0-13 16,9 6-15-16,0 24-19 16,0 9-39-16,0-8-75 15,5-1-72-15</inkml:trace>
  <inkml:trace contextRef="#ctx0" brushRef="#br0" timeOffset="-67558.39">-1115 918 120 0,'0'0'214'0,"0"0"-145"16,0 0 30-16,0 0-31 16,0 0-18-16,0 0 3 15,-11-18-14-15,11 18 5 16,0 0 5-16,-5 0-15 0,1 0-3 15,2 0-7-15,-2 0-13 16,4 0 1-16,0 0-12 16,0 11 0-16,-4 31-4 15,-1 21 4-15,5 20 0 16,-3 6 0-16,3 17 0 16,0 13 0-16,0 9 0 15,0-5 0-15,0-11 0 16,0-14 0-16,0-27 0 15,0-19 0-15,0-16-1 16,0-23 4-16,0-5-5 16,0-8 2-16,0 0 0 0,0 0 3 15,0 0 11 1,0 0 16-16,0 0 3 0,0-14 16 16,0-38-10-16,-5-31-26 15,-10-29-13-15,2-17 1 16,9-2-1-16,-2 1 0 15,2 11-1-15,4 17 1 16,-5 13 0-16,5 15 0 16,0 28 0-16,0 8 0 15,0 25 0-15,0 9 0 16,0 4 0-16,0 0-4 16,0 0 0-16,0 0-6 15,9 0 1-15,20 27 9 16,7 6-1-16,5 12-3 15,2 2 4-15,4 10 3 0,1 1-3 16,-3 7 0 0,-5 5 0-16,5-5 2 0,-6 0-2 15,-1-9 0-15,1-3 0 16,-4-9 0-16,-6-13-1 16,1-5 1-16,-9-12 1 15,-1-2-1-15,-5-12 0 16,-2 0 0-16,-10 0 0 15,1 0 1-15,5 0 0 16,-4-19 6-16,10-31 5 16,-5-19 13-16,-1-19-13 15,-6-16 3-15,1-2-11 16,-4-17-3-16,0-3 0 0,0 3-1 16,0 10 3-16,0 24-3 15,0 28 0-15,0 27 3 16,0 24-3-16,0 10-2 15,0 0 0-15,0 0-12 16,9 0-32-16,11 7-40 16,15 23 0-16,4 5-26 15,7-2-102-15,-6-7-242 16</inkml:trace>
  <inkml:trace contextRef="#ctx0" brushRef="#br0" timeOffset="-72230.84">-1051 1372 333 0,'0'0'84'0,"0"0"5"16,0 0-12-16,0 0-29 15,0 0 10-15,0 0-14 16,-25-44 14-16,19 31-6 16,-7 9-26-16,9-1 11 15,-3 1-2-15,2 4-5 16,1 0 3-16,1 0-16 16,3 0 7-16,-4 0-13 15,0 0-9-15,4 0-2 0,-9 29 0 16,3 13 0-1,-3 11 0-15,2 3 1 16,6 4-1-16,-4 1 0 0,5 0 0 16,0-11-3-16,0-11 3 15,0-9-5-15,0-13-1 16,18 2-2-16,5-8 0 16,4-5-5-16,8-6-20 15,4-2-22-15,5-41 19 16,1-12 3-16,-6-14-28 15,-8 1-91-15,-13 2-84 16</inkml:trace>
  <inkml:trace contextRef="#ctx0" brushRef="#br0" timeOffset="-71803.98">-1190 900 514 0,'0'0'56'0,"0"0"19"16,0 0-3-16,0 0-37 15,0 0-20-15,0 0-15 16,-2 0-2-16,2 0-1 16,0 0-3-16,0 7 3 15,19 8 4-15,1-6-1 16,-2-5 0-16,2 1-1 0,0-5-2 15,-1 0 6 1,-3 0-1-16,2 0 1 0,-7-18 7 16,-6-8 0-16,-1-1 7 15,-4 1-2-15,0-1 19 16,0 6-6-16,-20 3-17 16,-1 6 8-16,-2 11-4 15,3 1-7-15,4 0 6 16,3 0-13-16,7 0-1 15,2 0-1-15,4 0-1 16,0 9-19-16,0 17-3 16,0 5-18-16,0-1-21 15,19 0-23-15,12-6-48 16,-7-3-76-16</inkml:trace>
  <inkml:trace contextRef="#ctx0" brushRef="#br0" timeOffset="-7972.12">-4894 2846 197 0,'0'0'67'16,"0"0"-16"-16,0 0-13 15,0 0 3-15,0 0 8 16,0 0-19-16,0 0 2 15,-82 0 2-15,77 4-12 16,-6 4 0-16,4 2-10 16,-6-2-4-16,11-2 16 15,-11 9-14-15,4-2-1 16,1 6 5-16,3-1-14 16,-1-6 3-16,6-11-2 0,0-1-1 15,0 0-1-15,0 0 1 16,0 0 0-16,0 0-5 15,0 0-2-15,19 0 7 16,25 0 2-16,15-1 4 16,17-31-3-16,9-15-2 15,14-9 0-15,0-5 1 16,5-1 3-16,-13 12-5 16,-1 3 0-16,-7 10 0 15,-19 10 0-15,-10 4 0 16,-9 8 0-16,-12 5 0 15,-11 6 1-15,-12 4-1 0,-6-3-7 16,-4 3 7-16,0 0 0 16,0 0 0-16,0 0 13 15,0 0 10-15,-26 24-8 16,-22 20-14-16,-14 3 7 16,-17 15-7-16,-6-1 0 15,-20 4-2-15,-5-3 2 16,6-7 2-16,-6-9-3 15,20-6 3-15,14-10 1 16,12-2 5-16,21-2 3 16,7-4 2-16,14-8 1 15,7-9-9-15,9-1-3 16,6-4-3-16,0 0-2 16,0 0-8-16,0 0-1 0,11 4 5 15,21-4 6 1,21 0 0-16,8 0 0 0,15-4 2 15,14-35 0-15,8-12-2 16,15-5 1-16,-10-8-1 16,0 4 3-16,-6 7-2 15,-17 4-1-15,-16 14-1 16,-19 10 1-16,-16 13 0 16,-17 9-2-16,-12 3 1 15,0 0 1-15,0 0 1 16,0 0 5-16,0 0 20 15,0 0 30-15,-13 5-25 16,-15 12-23-16,-2 1-6 0,5-8 2 16,6-4-1-16,7-1 4 15,8 0 5-15,0-5-5 16,4 0-7-16,0 0 1 16,0 0-1-16,0 0 0 15,0 0 0-15,0 0-4 16,0 0-8-16,0 9-71 15,0 18-106-15,13 0 55 16,-6-1-137-16</inkml:trace>
  <inkml:trace contextRef="#ctx0" brushRef="#br0" timeOffset="-47913.42">-173 2343 553 0,'0'0'12'0,"0"0"20"16,0 0 41-16,0 0-10 15,0 0-2-15,0 0-13 16,0 0-13-16,-175 60 4 16,125-46-9-16,-14 7-4 0,-6 2 8 15,-10-6-15-15,-1 1 3 16,-1-12-12-16,-1-2 3 16,0-4 3-16,3 0-1 15,11-6-4-15,2-20 6 16,8-14-2-16,-1-4-7 15,5-5-2-15,4-3-1 16,11-10 0-16,-5-2 2 16,7-9 0-16,-3-7-7 15,1-2 0-15,1-2 2 16,-1-7-3-16,4 2 2 16,1 6-1-16,9 3 0 15,-7 5 1-15,14 5-1 16,-1 1 0-16,8 10-5 0,3 3 5 15,9-2 2-15,0 3-2 16,0-7-1-16,0 13 0 16,0 5 2-16,0-4-4 15,13 0 3-15,8 5-6 16,5-3 5-16,7-1-2 16,5 0 3-16,8-7 0 15,2 3 0-15,4 2 0 16,6-3 0-16,-2 3 0 15,-1 12 0-15,0-4 0 16,-7 12 0-16,2 5-6 16,-2 2 5-16,2 6 0 15,-3 6-1-15,4-1 2 0,4 7-7 16,0 2 5 0,5 2 2-16,-5 0 0 0,-7 0 0 15,-2 0-1-15,-2 0 2 16,-1 6-3-16,-1 12 2 15,-1 2 0-15,-2 7 2 16,0 7-2-16,2 1 0 16,-15 4-1-16,5 1-2 15,-2-1 3-15,-6 1 3 16,4 4-3-16,-3 4-3 16,-8 3 3-16,4 6 2 15,-6 1-2-15,7-3 1 0,-7-1-2 16,6-3 3-16,1-1-3 15,-7 2 2-15,2-5-2 16,-3-6 2-16,-1 3 1 16,1-7-2-16,-7 3-1 15,-2-1 0-15,0-2 1 16,-4 11 4-16,0-5-4 16,0 9 1-16,0 5 0 15,0-5-1-15,0 9 1 16,0-8-1-16,0-1 0 15,0-10 1-15,0 4-1 16,-8 1 0-16,2 0 0 16,2-2 0-16,-5-4-1 0,-4 0 1 15,-2 1 4-15,-2 0-4 16,2-1 1-16,-1-3-1 16,0-10 0-16,2-3 2 15,-2-3-2-15,2 7 2 16,-7-3-2-16,1-4 2 15,5 0-2-15,-2-3-1 16,-6-2 1-16,4 1 3 16,-1 0-2-16,4-5-1 15,-3-1 0-15,3-2 0 16,-3 7 1-16,-1-4-2 16,-1 5 2-16,3-8-1 15,-3-4 5-15,5 3-5 16,3-9 0-16,3 4 4 0,1-4-3 15,-2 0-1-15,-1 4 0 16,-1-4 1-16,7 1 1 16,-7-1-2-16,10 0 0 15,-2 0 0-15,-10 0 0 16,6 0 0-16,-1 0 3 16,6 0 0-16,-1 0 0 15,5 0 1-15,0 0-4 16,0 0 2-16,0 0 1 15,0 0-3-15,0 0 0 16,0 0 0-16,0 0-2 0,0 0 2 16,0 0 0-1,0 0 0-15,0 0 0 16,0 0-2-16,0 0 2 0,0 0-1 16,0 0 1-16,0 0 0 15,0 0 0-15,0 0 0 16,0 0 1-16,0 0-2 15,0 0 1-15,0 0 0 16,0 0 0-16,0 0 1 16,0 0-1-16,0 0 0 15,0 0-1-15,0 0 1 16,0 0 0-16,0 0 1 16,0 0-1-16,0 0 0 15,0 0 0-15,0 0 0 0,0 0 0 16,0 0-1-16,0 0 0 15,0 0-1-15,0 0-6 16,0 0-14-16,0 0-5 16,0 0-17-16,0 0-25 15,5 0-26-15,14 6-86 16,8-6 22-16,5 0-75 16</inkml:trace>
  <inkml:trace contextRef="#ctx0" brushRef="#br0" timeOffset="-56180.3">-543 3062 592 0,'0'0'0'16,"0"0"0"-16,0 0 7 16,0 0 76-16,0 0-44 15,0 0-3-15,-41-6-29 16,118-35-6-16,35-7-1 16,27-14 30-16,10-4 6 0,1 2-22 15,6-2-6 1,7 2 3-16,-2-2-1 0,-2 16-4 15,-14 3-4-15,-18 7-2 16,-16 11 0-16,-18-1 2 16,-13 7-2-16,-21 10 0 15,-14 7-4-15,-16-2 4 16,-8 4 0-16,-16-4 0 16,0 6 3-16,-5 2 2 15,0 0 0-15,0 0 28 16,0 0-14-16,0-4 13 15,0 4-16-15,0-3 8 16,0 3-13-16,0 0-10 0,0 0 4 16,0 0-1-1,0 0-3-15,0-4 4 0,0 4-5 16,0 0 0-16,0 0 0 16,0 0-2-16,0 0 2 15,0 0 1-15,0 0-1 16,0 0 4-16,0 0-4 15,0 0 1-15,0 0-1 16,0 0 0-16,0 0 0 16,0 0-1-16,0 0-2 15,0 0 3-15,0 0 4 16,0 0-4-16,0-6 0 16,0 6 0-16,0 0 0 15,0 0-4-15,0 0 4 0,0 0 2 16,0 0 0-16,0 0-2 15,0 0-4-15,0 0-1 16,0 0 0-16,0 0-28 16,0 0-15-16,0 0-17 15,0 0-51-15,-15 0-76 16</inkml:trace>
  <inkml:trace contextRef="#ctx0" brushRef="#br0" timeOffset="-45538.21">-4869 2868 439 0,'0'0'62'16,"0"0"16"-16,0 0-30 16,0 0 36-16,0 0-3 15,0 0-21-15,-154-10-23 16,154 10-25-16,0-4-6 16,0 0-6-16,11-11-2 15,44-10-3-15,35-15 3 16,24-11 0-16,21-10 2 15,17-7 2-15,-11 3-2 16,-5 5 0-16,-17 3 0 16,-29 17 0-16,-24 13 2 0,-26 7-2 15,-25 18-12 1,-15 2-11-16,0 0 23 0,-10 0 0 16,-50 41-1-16,-25 33-3 15,-24 17-5-15,-7 6-13 16,-8 0-1-16,3-10 19 15,7-11-1-15,19-14 0 16,29-22 4-16,26-18 2 16,25-17 2-16,15-5 2 15,0 0-5-15,0 0-4 16,34 0-8-16,29-24 9 16,20-19 6-16,17-16-2 0,16-8 20 15,8-11-6-15,-8 3-8 16,-8 10-5-16,-26 18-2 15,-27 19 6-15,-20 15-6 16,-24 13 0-16,-11 0 0 16,0 0 0-16,-19 45 15 15,-40 24-14-15,-28 28-1 16,-3 8 0-16,-2-10 5 16,19-20-5-16,22-28 0 15,20-24 0-15,23-16 0 16,8-7 0-16,0 0 0 15,10 0-1-15,39-7 0 16,9-27 1-16,16-2 2 16,-10-7 7-16,4 4 5 15,-14 3-3-15,-8 2-2 0,-10 16-7 16,-17 1 1-16,-10 16-1 16,-5 1 1-16,-4 0-1 15,0 0 12-15,0 0 13 16,0 0-2-16,0 0-9 15,0 0-5-15,0 0-4 16,0 0-4-16,0 0-2 16,0 0-1-16,0 0 0 15,0 0 0-15,0 0 0 16,0 0 0-16,0 0 0 0,0 0 0 16,0 0 0-1,0 0 0-15,0 0 0 0,0 0 1 16,0 0-1-16,0 0 0 15,0 0 0-15,0 0 0 16,0 0 0-16,0 0 0 16,0 0 0-16,0 0 2 15,0 0-2-15,0 0-3 16,0 0 3-16,0 0 0 16,0 0 1-16,0 0-3 15,0 0 0-15,0 0-1 16,0 0-9-16,0 0-7 15,0 0-1-15,0 0-3 16,0 12-7-16,8 11 25 16,8 4-31-16,2 2 4 0,11 7 3 15,0 1-102 1,8 4 2-16,3 16-15 0,-9 8-142 16</inkml:trace>
  <inkml:trace contextRef="#ctx0" brushRef="#br0" timeOffset="-47007.57">1635 1519 159 0,'0'0'48'0,"0"0"7"15,0 0-10-15,0 0-3 0,0 0-23 16,0 0 4-16,-78-87 3 15,74 81 15-15,-4 6-7 16,4-6-8-16,-5 6 4 16,5 0 2-16,4 0-10 15,-3 0 0-15,3 0-5 16,0 0-3-16,0 0 0 16,0 0-14-16,0 0-4 15,0 0 4-15,0 0 2 16,0 0 3-16,0 0-5 15,0 0 0-15,0 0-1 16,0 0 1-16,0 0 0 16,0 0-8-16,0 0 8 0,0 0-1 15,0 0 6-15,0 12-10 16,0-5 3-16,0 4-7 16,0 2-34-16,0 6-10 15,0 0-76-15,-4-5-97 16</inkml:trace>
  <inkml:trace contextRef="#ctx0" brushRef="#br0" timeOffset="-55742.8">1670 1674 124 0,'0'0'46'15,"0"0"-46"-15,0 0 17 16,0 0 8-16,0 0-7 16,0 0-18-16,4-4 1 15,-4 4-1-15,0 0 1 16,0 0-1-16,-8 0-22 15</inkml:trace>
  <inkml:trace contextRef="#ctx0" brushRef="#br0" timeOffset="-46916.82">1635 1519 478 0</inkml:trace>
  <inkml:trace contextRef="#ctx0" brushRef="#br0" timeOffset="-32744.04">2700-70 545 0,'0'0'21'15,"0"0"17"-15,0 0-4 16,0 0-23-16,0 0-11 16,0 0 0-16,25 87 4 15,17-87 28-15,10 0-1 16,-6-36-20-16,-2-11 1 15,-12 0-5-15,-18 1-3 16,-9 2 4-16,-5 7 3 16,-5 5-4-16,-34 11 14 15,-7 9 9-15,2 12-20 0,2 0-2 16,9 0-5-16,7 21-3 16,13 17-3-16,10 8-31 15,3 9-46-15,0 6-23 16,23-4-51-16,4-5-119 15</inkml:trace>
  <inkml:trace contextRef="#ctx0" brushRef="#br0" timeOffset="-33052.26">2845 589 252 0,'0'0'35'0,"0"0"47"15,0 0 28-15,0 0-14 16,0 0-14-16,49-188 5 16,-49 176 3-16,0 11-27 0,0 1-6 15,0 0-15-15,0 0-3 16,0 0-13-16,0 0-6 16,0 13-12-16,0 41 1 15,0 18-5-15,0 16 5 16,0-9-3-16,0-9-5 15,2-22-1-15,22 0 0 16,5-18 0-16,-2-6-1 16,7-20-30-16,11-4-35 15,0-22-12-15,-4-58-20 16,-18-23-195-16</inkml:trace>
  <inkml:trace contextRef="#ctx0" brushRef="#br0" timeOffset="-32370.34">3376 668 569 0,'0'0'55'0,"0"0"-14"15,0 0 1-15,0 0-42 16,0 0 1-16,0 0-3 16,107-13 2-16,-65 13 0 15,3 0 0-15,-10 28-2 16,-4 19 2-16,-11 18 0 15,-7 10 2-15,-7 13 6 16,-6 0-3-16,0-7-2 16,0-11-1-16,0-17 4 0,0-30 0 15,0-19-6-15,0-4-4 16,4 0 3-16,37-10 0 16,18-29 1-16,11-17 0 15,1-17 0-15,-1-7-49 16,-15-8-114-16,-5 4-201 15</inkml:trace>
  <inkml:trace contextRef="#ctx0" brushRef="#br0" timeOffset="-31767.94">4021 205 685 0,'0'0'11'0,"0"0"23"15,0 0 52-15,0 0-68 16,0 0-15-16,0 0-2 16,-7 79-1-16,27-30 6 15,-5-2 4-15,-6-5 1 16,-2-1-6-16,6-10-5 16,-10-9 0-16,1-5 2 15,-4-17 1-15,0 0-3 16,0 0 0-16,0 0 5 15,0 0 1-15,0-48-6 16,-11-22-18-16,-5-18 13 16,3 2 1-16,13 15 2 0,0 15 1 15,0 29 0-15,13 9-6 16,10 14 2-16,9 4-2 16,4 0 4-16,-1 10-6 15,0 27 5-15,0 8 1 16,-4-1 3-16,-3 0 0 15,-8-1 0-15,1-8 1 16,-16-8-1-16,4-10 6 16,-5-10-6-16,-4-1 0 15,3-6 4-15,-3 0 2 16,0 0-2-16,0 0 6 16,0-34 7-16,0-16-16 0,9-18-1 15,-3-2 0-15,13 3-6 16,0 15-2-16,1 13-7 15,2 20 5-15,7 11 3 16,-3 8-18-16,7 0 8 16,-2 0 4-16,-1 34 9 15,5 6 1-15,-2 0 0 16,-7-5-18-16,3 0-11 16,-3-8-46-16,-1-13-22 15,0-11-128-15</inkml:trace>
  <inkml:trace contextRef="#ctx0" brushRef="#br0" timeOffset="-31125.32">5169-210 577 0,'0'0'19'0,"0"0"45"15,0 0 12-15,0 0 7 16,-176 235-62-16,168-182-13 15,8-4 0-15,0-2-8 16,0-8 0-16,17-11 1 16,13-2-1-16,7-11 0 15,-2-9-7-15,-9-6-18 16,7 0-9-16,-13 0 15 0,-5-36-5 16,-4-11-1-1,-11-5 9-15,0-5 1 0,0 8 5 16,-7 2 10-16,-26 6 0 15,7 7 3-15,-2 4 15 16,8 3-3-16,13 14 4 16,2 0-10-16,5 4-8 15,0-4-1-15,5-3-7 16,22 2 3-16,1 1-1 16,-2 9 3-16,7-6 2 15,-7 7 0-15,3 3-3 16,-3 0 3-16,3 0-1 15,2 26-6-15,-2 9 7 16,-3 9-1-16,-6-1 1 0,-5 2 0 16,1-11 0-16,-3-8 1 15,-2-10 2-15,-2-10-3 16,-3-6-3-16,-2 0 1 16,4 0 2-16,5-18 2 15,-2-26 6-15,-2-13-3 16,-9 0 0-16,0-5-1 15,0 7 8-15,0 2 28 16,-33 9-1-16,-5 9-8 16,-1 8-13-16,-5 10-5 15,-1 9 0-15,7 8-4 16,-1 0-8-16,6 0-1 16,11 15-5-16,3 9-8 0,9 6-26 15,10-8-45-15,0-13-57 16,0-9-156-16</inkml:trace>
  <inkml:trace contextRef="#ctx0" brushRef="#br0" timeOffset="-30884.7">5189-845 617 0,'0'0'10'0,"0"0"80"16,0 0 7-16,0 0-60 15,0 0-31-15,0 0-6 0,-6 15-1 16,28 45 1-16,10 10 16 16,9 10-9-16,1 4-4 15,1 2 1-15,4 1-2 16,-8-4-1-16,0-6-1 16,-3-13-18-16,-1-17-53 15,-2-21-107-15,-14-22-174 16</inkml:trace>
  <inkml:trace contextRef="#ctx0" brushRef="#br0" timeOffset="-30275.33">5803-787 181 0,'0'0'490'15,"0"0"-415"-15,0 0 23 0,0 0-52 16,0 0-43-16,0 0 2 15,-10 44-4-15,10 11-1 16,18 13 0-16,3 9 1 16,-5-6 1-16,-2 11-1 15,2-12-1-15,0-8 2 16,-7-22-2-16,-3-14 0 16,-2-20 4-16,0 0-4 15,-4-6 0-15,0 0 13 16,0-9 1-16,0-35 28 15,-10-16-40-15,-19-20-2 16,3-8 0-16,-3 6-2 0,4 3 2 16,15 16 0-1,1 26-1-15,9 16 1 0,0 17 0 16,0 4-4-16,0 0-5 16,0 0-3-16,24 4 7 15,16 34-1-15,4-2 6 16,2 7-1-16,9 3 1 15,5 5 0-15,1 2 0 16,11 2 0-16,-9-5 0 16,-4-7 0-16,-11-17 1 15,-18-8 1-15,-14-14-2 16,-7-4 3-16,-9 0 2 16,0 0 21-16,0-13 25 15,0-43 6-15,0-16-46 16,-20-22-1-16,-12-13-4 0,-4-14-4 15,-4-9-1 1,1-11-1-16,3 11 1 0,6 25-1 16,15 28-5-16,3 42 3 15,12 23-22-15,0 12-15 16,0 0-41-16,0 47-83 16,-4 47-72-16,-35 40-154 15</inkml:trace>
  <inkml:trace contextRef="#ctx0" brushRef="#br0" timeOffset="-64333.35">2217 1035 547 0,'0'0'45'15,"0"0"30"-15,0 0 33 16,0 0-23-16,0 0-37 16,0 0-4-16,0 0-13 15,0 0-7-15,0 0-9 16,0 0 4-16,0 0-19 15,0 0 5-15,0 0-3 16,0 0-2-16,13 0 2 0,13-19 0 16,21-5-1-16,5-7 6 15,3 1-5-15,-13 6-2 16,-3 7 3-16,-6-3-6 16,-11 10 1-16,-1 2-1 15,-8 3 3-15,-12 5-18 16,-1 0-12-16,4 0-1 15,-4 0-18-15,0 0-24 16,0 0-64-16,0 18-21 16,0 7-136-16</inkml:trace>
  <inkml:trace contextRef="#ctx0" brushRef="#br0" timeOffset="-64061.05">2346 1267 548 0,'0'0'58'0,"0"0"-21"15,0 0 51-15,0 0-34 16,0 0-23-16,0 0-14 16,9 0-4-16,13 0 9 15,15-22 6-15,10-8-6 16,8-13-11-16,4-2-3 15,-8 5-6-15,0 5-2 16,-12 10 0-16,-9 3-21 16,-1 9-18-16,-4-1-51 0,-15 5-40 15,-10-2-95-15</inkml:trace>
  <inkml:trace contextRef="#ctx0" brushRef="#br0" timeOffset="-65675.43">2272 791 558 0,'0'0'1'0,"0"0"0"15,0 0-1-15,0 0-15 16,0 0-173-16</inkml:trace>
</inkml:ink>
</file>

<file path=ppt/ink/ink5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5:25.64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 1816 126 0,'0'0'60'0,"0"0"-47"15,0 0 39-15,0 0 34 16,0 0-29-16,0 0-27 16,-10 27-7-16,10-27-2 15,0 0 11-15,0 0 3 16,0 0-1-16,11 0-21 16,27-7 18-16,13-17 7 15,23-13-12-15,21-20-8 16,14-12 2-16,22-23-6 0,5-15-7 15,13-14 2-15,5-8-6 16,-1 3-1-16,-6-4-2 16,-6 6 0-16,-4 4 3 15,0 9 0-15,-2-10-2 16,-10 13-1-16,-6 11 1 16,-18 15-1-16,-11 27-1 15,-14 7 1-15,-17 14 1 16,-15 14-1-16,-22 5-1 15,-9 11 1-15,-13 3 1 16,0-3 4-16,0 4 18 16,0 0 4-16,0 0-12 15,0 0 7-15,0 0-17 16,0 0-1-16,0 0 7 16,0 0-8-16,0 0 2 0,-5 0-5 15,-18 18-22 1,-19 35-32-16,-12 11-24 0,-5 19-43 15,-14 13-55-15,-18 3-69 16</inkml:trace>
</inkml:ink>
</file>

<file path=ppt/ink/ink56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5:26.31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1750 590 0,'0'0'0'0,"0"0"-10"16,0 0 10-16,0 0 5 16,0 0 4-16,0 0-8 15,16 5 4-15,44-5 54 16,25-29 1-16,25-21-32 15,19-18 3-15,11-22-7 16,-4 4-6-16,-1-4-13 16,-6-4-2-16,-9-1-3 15,7-17 1-15,0 1-1 16,-6-2 0-16,5-6 1 0,-1 3 3 16,-2 5-8-16,-1 2 10 15,-12 7-7-15,-11 16 1 16,-14 17 0-16,-17 24 0 15,-26 18 1-15,-13 10-1 16,-23 8 0-16,-1 9 0 16,-5 0-1-16,0 0 2 15,0 0 11-15,0 0 2 16,0 0 4-16,0 0-9 16,0 0 5-16,0 0 0 15,0 0 0-15,0 0-2 16,0 0 3-16,0 0-5 15,0 0-1-15,0 0-5 16,0 0-3-16,0 0 6 0,0 0-6 16,0 0-1-16,0 0 4 15,0 0-3-15,0 0 0 16,0 0 1-16,0 0-2 16,0 0 0-16,0 0 0 15,0-4 0-15,0-1 0 16,0 5-1-16,0 0 5 15,0 0-8-15,0 0-1 16,0 0-17-16,0 0-12 16,0 0-21-16,0 9-54 15,-11 28-36-15,-20 3-47 0,-17-5-127 16</inkml:trace>
</inkml:ink>
</file>

<file path=ppt/ink/ink56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5:54.07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0 618 287 0,'0'0'71'0,"0"0"-67"15,0 0-2-15,0 0-3 16,0 0 2-16,0 0 26 15,0 0 24-15,238-73-24 16,-151 18 3-16,18-11-9 16,2-5-3-16,7-7 7 15,-3 7-14-15,-5 7-11 16,-21 9 1-16,-12 14-1 16,-23 16 1-16,-19 12-1 15,-18 7 0-15,-6 6 3 16,-7 0-3-16,0 0 30 0,-27 24 31 15,-39 34-59-15,-19 17-2 16,-25 16 6-16,-4-3-6 16,-3 8-5-1,7-3 5-15,12-10 6 0,9-9-6 16,16-20-1-16,22-20 1 16,16-13 2-16,15-13-1 15,16-3-1-15,-1-5 0 16,5 0 0-16,0 0-1 15,0 0-2-15,5 0-3 16,37-20 5-16,26-17-2 16,18-17 3-16,11-8 0 15,3-3 2-15,4-3-1 0,-8 2-1 16,0 11 1 0,-11 4 5-16,-21 17-6 0,-17 12-5 15,-20 3 5-15,-8 19-1 16,-19 0 1-16,0 0 0 15,0 0 7-15,0 0 10 16,-14 21 11-16,-18 12-22 16,-6 7-2-16,3-1-4 15,2-4 0-15,11-4 0 16,5-6 0-16,-4-15 0 16,18-1-1-16,-1-5 1 15,4-4-6-15,0 0 2 16,0 0-7-16,0 0 4 15,0 0-4-15,12 0 8 0,8 0 3 16,6 0 0 0,-4 0 2-16,-2 0-2 0,2 0 0 15,-8 0 5-15,5-4-5 16,-10 0 0-16,0 4-4 16,-9 0 4-16,0 0 0 15,0 0 0-15,0 0 0 16,0 0 0-16,0 0 4 15,0 0-2-15,0 0-2 16,0 0 1-16,0 0-1 16,0 0 3-16,0 0-3 15,0-5 0-15,0 5 3 16,0 0-3-16,0 0 4 0,0 0-5 16,0 0 2-16,0 0-1 15,0 0 0-15,0 0 0 16,0 0 1-16,0 0 0 15,0 0-1-15,0 0 0 16,0 0 0-16,0 0 0 16,0 0-2-16,0 0 2 15,0 0 0-15,0 0 0 16,0 0 1-16,0-3 2 16,0 3-3-16,0 0 0 15,0 0 0-15,0 0 3 16,0 0 2-16,0-3-5 0,0 3 4 15,0 0-3-15,0 0 5 16,0 0-2-16,0 0 1 16,0 0 0-16,0 0 0 15,0 0 0-15,0 0-4 16,0 0 1-16,0 0 5 16,0 0 3-16,0 0-4 15,0 0 3-15,0 0 2 16,0 0 7-16,0 0-5 15,0 0-9-15,0 0 6 16,0 0-5-16,0 0-2 16,0 0-2-16,4 0 3 15,-4 0-4-15,0-4 0 0,0 4 0 16,0 0-1-16,0 0 1 16,0 0 2-16,0 0-2 15,0 0 0-15,0 0-1 16,0 0 0-16,0 0 1 15,0 0 0-15,0 0 0 16,0 0 0-16,0 0 2 16,0 0-2-16,0 0 0 15,0 0 0-15,0 0 0 16,0 0 0-16,0 0 0 16,0 0-1-16,0-5 0 15,0 5 1 1,0 0 2-16,4 0-2 0,-4 0 4 15,0-2 0-15,0 2-1 0,0 0 1 16,0 0-4 0,0 0 0-16,0 0-7 0,0 0-39 15,0 0-47-15,0 17-39 16,-32 50-118-16</inkml:trace>
</inkml:ink>
</file>

<file path=ppt/ink/ink56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5:58.62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19 588 0,'0'0'36'0,"0"0"-14"16,0 0 22-16,0 0 19 15,0 0 6-15,0 0-28 16,0-19-25-16,0 15-4 15,0 4-6-15,0 0-6 16,0 0 0-16,0 0-1 16,5 0-4-16,4 4-3 15,9 36 4-15,14 25 4 16,6 16 5-16,-2 19-1 0,5 13 4 16,-1 10 6-1,5 6-11-15,3 0 4 0,6 11 4 16,5-1-10-16,5 9 9 15,13 9-1-15,-4-5-9 16,5 4 10-16,-1 1-7 16,3-5 2-16,4 14 0 15,-3-5 0-15,-3 2 1 16,-2-10-1-16,-11-18 0 16,3-7-4-16,-5-7-1 15,-4-18 2-15,-4-5 1 16,0-11-3-16,-4-6 0 0,4-14 1 15,-16-1 0 1,5-12-1-16,-4-6 0 0,-5-8 1 16,3-1-1-16,-6-8 2 15,4-3-2-15,3 3 1 16,8-7-1-16,1-1 0 16,7 1-1-16,11-1 3 15,8-1 0-15,11-6-2 16,-9-3-2-16,13-6 2 15,1-3 0-15,7-1 2 16,-3-3 1-16,4 0 1 16,-11 0-3-16,5 0-1 15,-7 0-1-15,-4 0-2 16,-4-3 6-16,1-4-5 16,5-1 7-16,-6-1-7 0,4 5 3 15,1-2-1-15,1-4 3 16,4 7-3-16,3-5 0 15,-3 5 0-15,3-1 0 16,-4 4-2-16,-2-4 4 16,-3 2-2-16,-8 2 2 15,-4-4-2-15,-9 4 0 16,-14 0-2-16,0 0 2 16,-6 0-2-16,-4 0 2 15,-4 0-1-15,-6 0 1 0,3 0-2 16,-7 0 2-1,2 0-9-15,-8 0 3 0,-3 0-2 16,-7 0 0 0,-2 0 7-16,-4 0-3 0,0 0 4 15,0 0-4-15,0 0 0 16,0 0-3-16,0 0 4 16,-10 0-19-16,-24-13-28 15,-11-11-61-15,-6 1-33 16,-13-5-52-16,3-7-100 15</inkml:trace>
</inkml:ink>
</file>

<file path=ppt/ink/ink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5:58.88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0 372 0,'0'0'15'0,"0"0"-4"16,0 0 72-16,0 0-30 16,0 0-48-16,0 0-5 15,0 0 0-15,0 0-14 0,0 0-53 16,0 4-14-16,4 9-13 15,-4 3 3-15</inkml:trace>
</inkml:ink>
</file>

<file path=ppt/ink/ink57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5:59.14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430 39 495 0,'0'0'23'0,"0"0"-23"0,0 0-7 15,0 0 7-15,0 0 30 16,0 0-3-16,94 71-1 15,-48-44-6-15,5-7-3 16,13-1 1-16,0 0 12 16,-3-2-15-16,-2 3-3 15,0-2-2-15,0 8-3 16,-12 1-5-16,-3 13-1 16,-9 12 6-16,-3 6-3 15,-18 13 1-15,-1 11 1 16,-13 9 6-16,0 4 8 15,0-2-9-15,-19 1 1 0,-5-10-2 16,-5-15 4-16,7-19 5 16,7-19 10-16,1-17-6 15,10-14 9-15,4 0-5 16,0 0-6-16,0-24 2 16,-2-31-12-16,-7-19-9 15,2-10-1-15,3 2 4 16,-11-6-1-16,2 3 1 15,-7-7-1-15,-6 0 3 16,-8 7-3-16,-3 3 6 16,-15 3-2-16,-4 10 3 15,-6 13-6-15,3 5 0 16,3 15-4-16,7 2 1 16,8 10-2-16,10 11 0 0,-7-1 0 15,5 10-1-15,-7 4-13 16,-15 0-37-16,-12 0-41 15,-31 28-139-15,-43 26-332 16</inkml:trace>
</inkml:ink>
</file>

<file path=ppt/ink/ink57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8:44.07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418 9200 252 0,'0'0'131'0,"0"0"-29"15,0 0-8-15,0 0-4 16,0 0-6-16,0 0-23 16,0 0-24-16,-50 0-15 0,50 0 2 15,0 0 6 1,0 0-1-16,0 0-4 0,0 0-2 16,0 0-7-16,0 0-5 15,0 0-1-15,0 0 0 16,0 0-5-16,0 0 5 15,-5 0-2-15,5 0 5 16,0 0-2-16,-1 0 0 16,1 0-4-16,0 0 0 15,0 0-4-15,0 0-2 16,0 0-1-16,0 0 0 16,0 0 3-16,0 0-6 15,0 0 3-15,0 0 0 0,0 0 0 16,0 0 2-1,0 0 1-15,0 0-3 0,0 0-2 16,0 0-2-16,0 0 4 16,0 0-1-16,0 0 1 15,0 0 0-15,0 0 0 16,0 0 0-16,0 0 1 16,0 0 3-16,0 0-4 15,0 0-3-15,0 0 2 16,0 0 2-16,0 0 0 15,0 0 0-15,0 0-2 16,0 0 0-16,0 0 0 16,0 0 0-16,0 0 1 15,0 0 0-15,0 0-2 0,0 0 2 16,0 0-1-16,0 0 0 16,0 0 1-16,0 0 0 15,0 0 0-15,0 0 2 16,0 0 0-16,0 0-4 15,0 0 1-15,0 0 0 16,0 0 1-16,0 0 0 16,0 0 0-16,0 0-1 15,0 0 1-15,0 0-1 16,0 0 0-16,0 0 1 16,0 0-5-16,0 0 3 15,0 0-2-15,0 0 1 16,10 0 3-16,15 4 0 0,9 14 0 15,7-8 1-15,10 3 0 16,2-4-1-16,17-4 0 16,-2 3 1-16,0-8 1 15,11 0-2-15,-4 0 2 16,6 0-2-16,9-8 1 16,0-6-1-16,5-5 2 15,5-3-2-15,-3 2 0 16,-3 3 1-16,-3 2-1 15,-3-3 0-15,-10 5-1 16,-7-2 1-16,-16 6 4 16,-4 4-3-16,-16-5 1 15,-6 10-2-15,-15-3 0 16,-7 3-1-16,-2 0 1 0,-1 0 0 16,0-2 2-16,-2 2-1 15,-2 0 1-15,4 0 3 16,-4-4 0-16,5 4-4 15,-5-4-1-15,4 0 1 16,3-6-1-16,6 1 2 16,3-5 3-16,-1-3-5 15,5-4 3-15,0-1 1 16,4-1-2-16,-1-1 1 16,0-12-2-16,-3 6 2 15,1-5 2-15,-11 7 0 16,3 0-1-16,-9 1 6 15,-4-1-2-15,0 0-2 0,0-9 5 16,0-4-1-16,0-6-2 16,-19-4-7-16,-1-4 1 15,3 4-2-15,1 9 0 16,10 3 3-16,-7 8-2 16,1 2 1-16,1 11 1 15,-3-5 2-15,4 5-2 16,-10 4 5-16,4-5-4 15,-3 6-3-15,-5-2 2 16,-1 6-1-16,3-9 1 16,3 8 2-16,-10 0-3 15,3-3 4-15,-6 1 2 0,-11 2-5 16,-5-3 3-16,-7 2 1 16,-8 5-6-16,-5 3 5 15,-6-1-6-15,-1 4 4 16,2 0-4-16,-2 0 2 15,-4 0-2-15,0 0 0 16,0 0 4-16,-3 0-3 16,-4 0 4-16,-1 13-5 15,-9 7-3-15,1-2 0 16,-1-1 6-16,2 3-3 16,8-2 0-16,11 5-2 15,6-6-1-15,9 3 2 16,7-1 2-16,11 0-1 0,2-6 1 15,5 2-1-15,0 4-4 16,0-6 4-16,2-1 1 16,11-2 1-16,5-2-2 15,-4 1 0-15,10-3-1 16,5-1 1-16,2-5-1 16,4 0 1-16,0 6 0 15,0-6-3-15,0 0 2 16,-5 0 1-16,5 0 0 15,0 0 0-15,0 3-5 16,0 25-1-16,-4 14 5 16,4 21-2-16,-4-1 3 0,4-7 0 15,0 1 0-15,0-9 0 16,0 4 0-16,0-1-2 16,0-4 2-16,0-9 1 15,0-3 0-15,0-11-1 16,0-6 0-16,0-2 0 15,0-15 0-15,0 4-2 16,4 1 1-16,0 1-1 16,1-2 1-16,-1-1-2 15,6 3 1-15,-3-2 2 16,14 3 0-16,-4 4-1 16,0-5 1-16,8 5 0 15,-2 1 0-15,2-4-1 16,-3 2 3-16,7 0-2 15,-6-3 0-15,9 4 0 0,-2-3 0 16,1-3 0 0,2 2 1-16,-2-7-3 0,-1 4 4 15,-1-4-2-15,-3 0 0 16,8 0 2-16,-4 0-1 16,-1 0-1-16,1 0-2 15,-3 0 2-15,6 0 1 16,-3 0-1-16,11 0 0 15,-2 0 1-15,0-11-1 16,3 6 0-16,8-3-1 0,-10 3 1 16,10-5 0-1,-8 5-5-15,9-3 5 0,-11-6 0 16,7 10 0-16,-8-1 0 16,1 1-1-16,-9 1 1 15,-1-1 0-15,4 1 0 16,-4-1 0-16,-4 2-1 15,3 2 2-15,-4-4-1 16,-5 4 1-16,2-4-1 16,1 1-1-16,-3-1 1 15,5 4 0-15,-6-3 0 16,4 3 0-16,-4-4 0 16,1 4 1-16,1-4-1 15,-7 4-1-15,-1-4 1 16,-1 4 0-16,-8 0 1 0,0 0-1 15,-2 0 0 1,2 0 1-16,-4 0-2 0,0 0 1 16,0 0-1-16,0 0 1 15,0 0 1-15,0 0-1 16,5 0 0-16,-5 0-3 16,0 0 1-16,0 0-2 15,0 0 1-15,0 0-5 16,0 0-2-16,0 0 6 15,0 0-13-15,4 0-3 16,3 0-4-16,2 0-23 16,3 0-1-16,1 0-5 15,1 19-51-15,1 5-19 0,-10 2-76 16,-2-9-87-16</inkml:trace>
</inkml:ink>
</file>

<file path=ppt/ink/ink57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0:27.05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6236 14408 218 0,'0'0'230'0,"0"0"-111"16,0 0-61-16,0 0-1 15,0 0-22-15,0 0-11 16,76-79-15-16,-46 55-2 15,-5 0-6-15,-3 6 1 16,-2 4-4-16,-6 10 1 16,0-6-30-16,-3 10-51 15,-2 0-49-15,-5 0-119 16</inkml:trace>
</inkml:ink>
</file>

<file path=ppt/ink/ink57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1:30.46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7112 14254 118 0,'0'0'45'15,"0"0"-33"-15,0 0-2 16,0 0-10-16,0 0-1 0,0 0-2 16,-4 0-39-1</inkml:trace>
</inkml:ink>
</file>

<file path=ppt/ink/ink57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0:30.06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6767 15449 377 0,'0'0'183'0,"0"0"-62"16,0 0-63-16,0 0-47 15,0 0 2-15,0 0-9 16,0-19 1-16,26 6 17 15,3-5-7-15,2 4-6 16,4-1-9-16,-11 6 0 16,1-1-7-16,-6 5-55 15,-3-3-28-15,-2 2-20 0,-4-7-120 16</inkml:trace>
</inkml:ink>
</file>

<file path=ppt/ink/ink57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1:30.95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7046 15250 170 0,'0'0'35'0,"0"0"4"0,0 0 21 15,0 0-12-15,0 0 3 16,0 0 1-16,4 10-21 15,-4-10 3-15,0 0-9 16,0 0-16-16,0 0-5 16,0 0-3-16,0 0-1 15,0 3-3-15,0-1 2 16,0-2-8-16,0 0-89 16,0 0-124-16</inkml:trace>
</inkml:ink>
</file>

<file path=ppt/ink/ink57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5:02.67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357 4331 722 0,'0'0'9'0,"0"0"9"16,0 0 47-16,0 0-23 15,0 0-32-15,0 0-3 16,106-128-1-16,-40 90-3 15,2 4 1-15,-9 11-4 16,-8 6-5-16,-12 14-49 16,-17 3-77-16,-18 0-103 15</inkml:trace>
  <inkml:trace contextRef="#ctx0" brushRef="#br0" timeOffset="198.75">478 4711 733 0,'0'0'140'15,"0"0"-130"-15,0 0 19 16,0 0 30-16,0 0-20 16,0 0-19-16,-5-23-7 15,78-42 1-15,13-12-2 16,1 6-12-16,0 9 2 16,-11 4-2-16,12 7-27 15,-1 0-69-15,-6-4-113 16,-6-1-275-16</inkml:trace>
  <inkml:trace contextRef="#ctx0" brushRef="#br0" timeOffset="1114.19">2115 3331 589 0,'0'0'59'0,"0"0"78"0,0 0-43 16,0 0-36-16,0 0-16 15,0 0-12-15,-33-7-8 16,32 7-14-16,-8 36-3 16,-1 33-4-16,8 15 0 15,-2 2 0-15,4-9 0 16,0-19 1-16,0-11-2 15,0-25-15-15,0-7-17 16,0-6-18-16,0-9-26 16,4 0 5-16,-4-11-9 15,0-37 31-15,0-16-56 16,0-12 51-16,-20 10 37 16,1 10 11-16,3 2 6 15,3 24 18-15,6 3 30 0,3 18 11 16,4 5 11-16,0 4-30 15,0 0-15 1,0 0-8-16,0 0-17 0,4 0 0 16,36 13 8-16,7 21 29 15,7 10-15-15,5 0-13 16,-4-3 2-16,5 0-2 16,-10-4-5-16,1-12-4 15,-3-3 5-15,-12-8-9 16,-5-11 4-16,-11-3 0 15,-10 0 6-15,-1 0-4 0,-9 0 1 16,0-39 7 0,0-23-2-16,0-1-4 0,0-8-3 15,-15-8 5-15,-14 0-6 16,3 2 0-16,6 15-1 16,7 14 0-16,10 21-4 15,3 6-22-15,0 5-55 16,16 9-35-16,23 3-12 15,-3 4-72-15</inkml:trace>
  <inkml:trace contextRef="#ctx0" brushRef="#br0" timeOffset="1304.68">2968 3252 634 0,'0'0'5'0,"0"0"2"16,0 0 53-16,0 0-41 16,0 0-19-16,0 0-4 15,113-75 4-15,-65 35 0 16,-1 10 0-16,1 4-2 16,-6 1-30-16,-2 7-52 15,-16 8-83-15</inkml:trace>
  <inkml:trace contextRef="#ctx0" brushRef="#br0" timeOffset="1552.63">3079 2947 637 0,'0'0'38'15,"0"0"16"-15,0 0 20 16,0 0-55-16,0 0-12 15,0 0-7-15,-9 33 5 16,29 12 16-16,0 7-4 16,4 8-12-16,-4-7-3 15,-3 5-1-15,8-6-1 16,-2-5 0-16,2-8-16 16,-3-15-63-16,-2-16-82 15,-4-8-126-15</inkml:trace>
  <inkml:trace contextRef="#ctx0" brushRef="#br0" timeOffset="3192.12">1017 3303 407 0,'0'0'23'0,"0"0"53"15,0 0 25-15,0 0-14 16,0 0-17-16,0 0-1 16,-11-13-23-16,11 13-20 0,0 0-12 15,0 10-14-15,0 44 0 16,4 44 7-16,38 16 14 15,22 13-16-15,7 2-5 16,19 0 4-16,20-7-3 16,9-12-2-16,18-14 2 15,12-29-2-15,9-17 1 16,22-33-35-16,11-17-24 16,20-54-19-16,-2-40-116 15,-14-47-280-15</inkml:trace>
  <inkml:trace contextRef="#ctx0" brushRef="#br0" timeOffset="2372.96">4219 2634 706 0,'0'0'9'0,"0"0"24"16,0 0 36-16,0 0-69 15,0 0 1-15,0 0 1 16,24 129 16-16,-9-86 1 0,8-3-8 16,-4-4-7-16,-2-8-4 15,1 2 0 1,-4-11-1-16,-4-4 1 0,-1-9-10 15,-2-2-29-15,-2-4-53 16,-1 0-15-16,-4-4-15 16,0-43-129-16</inkml:trace>
  <inkml:trace contextRef="#ctx0" brushRef="#br0" timeOffset="2154.54">3409 2216 542 0,'0'0'28'16,"0"0"65"-16,0 0-38 0,0 0-32 16,0 0-23-1,0 0-2-15,-53 69 2 0,53-57-2 16,20-7 2-16,5-5 0 15,2 0 1-15,1 0-1 16,-5-5 0-16,-3-24 1 16,-4-5-1-16,-16 10 2 15,0 2 3-15,0 1-1 16,-20 10 15-16,-9 4 0 16,3 3-2-16,1 4-12 15,6 0-5-15,12 0-1 16,3 22-46-16,4 10-5 15,0 11-51-15,0 0-34 16,26-3-217-16</inkml:trace>
  <inkml:trace contextRef="#ctx0" brushRef="#br0" timeOffset="2721.03">4065 1639 573 0,'0'0'82'16,"0"0"57"-16,0 0-54 16,0 0-55-16,0 0-29 15,0 0-1-15,39-13 0 16,25 13 0-16,7 27 5 15,10 11-4-15,3 19 3 16,-2 14 2-16,5 19 0 16,-11 11-2-16,-3 15-2 15,-15 4 0-15,-10 11-1 16,-16-2-1-16,-19 0 4 16,-13-1-2-16,0-11 5 15,-33-6-7-15,-27-5-1 0,-17-1-6 16,-26-4-30-16,-27-13-46 15,-31-10-71-15,-32-24-179 16</inkml:trace>
  <inkml:trace contextRef="#ctx0" brushRef="#br0" timeOffset="3942.62">4613 1949 423 0,'0'0'45'15,"0"0"12"-15,0 0-2 16,0 0-24-16,0 0 20 16,0 0-18-16,145-40-16 15,-114 40-3-15,4 19-1 16,-6 14 5-16,-3 6 9 16,-2 11-1-16,-8 2-19 15,-6-4 11-15,-1-3-7 16,-4-16-9-16,-5-15 4 15,0-10-1-15,0-4 0 16,0 0 2-16,0 0 3 16,0 0 2-16,0-39 14 0,0-23-25 15,-9-12-1-15,4-10 0 16,5 0-1-16,0 15 1 16,0 11-3-16,14 23 2 15,6 22-3-15,-6 7-2 16,11 6 2-16,-3 0 0 15,7 18-1-15,6 25 5 16,5 14-1-16,-1 2 1 16,-4-5-1-16,-13 1 1 15,-2-15 1-15,-7-13-1 16,-10-8 0-16,2-15 1 16,-5-4-1-16,0 0 1 15,0 0 6-15,0 0 1 16,0-36 3-16,0-30-8 0,0-17-3 15,0-3 0-15,0 5 0 16,13 21 0-16,-3 21 0 16,6 16-6-16,0 20-1 15,2 3-4-15,7 0-4 16,6 3 1-16,3 30 1 16,7 4 0-16,3 2-29 15,-2-11-22-15,5-9-76 16,-6-16-102-16</inkml:trace>
  <inkml:trace contextRef="#ctx0" brushRef="#br0" timeOffset="4579.48">5768 1399 518 0,'0'0'50'15,"0"0"3"-15,0 0 0 16,0 0-20-16,-65 196-19 15,65-138-4-15,0 7 11 16,0-7-13-16,0-15-7 16,1-4 0-16,19-16 0 15,-1-9-1-15,1-10-2 0,-4-4-2 16,3 0-1 0,-3-14-1-16,2-35-11 15,-11-4-8-15,-3-6-6 0,-4 2-1 16,0 10 19-16,0 4 13 15,-8-1 1-15,-4 8 27 16,-4 12-10-16,7 1-4 16,8 12-2-16,1-2-4 15,0 0-8-15,0 3-2 16,0-1 1-16,17 4-2 16,12-1 1-16,2 8 1 15,2 0 1-15,-7 0-3 16,5 0 2-16,-2 22-1 15,-6 7 1-15,-3 6-3 16,-2 3 8-16,2-6 2 0,0-6-5 16,-1-4 3-16,-3-13-1 15,1 4-3-15,-5-12 1 16,-2-1-1-16,3 0 1 16,3 0 6-16,-1-32 2 15,-4-21 3-15,2-6-9 16,-13 2-1-16,0-1 3 15,0 7-4-15,-4 7 9 16,-26 9 24-16,-5 8 1 16,-6 14-1-16,-2 10-6 15,3 3-14-15,0 0-2 16,9 7-12-16,2 15 3 0,15 0-3 16,7 0-2-16,7-4-1 15,0 3-30-15,0-3-72 16,0-18-69-16,11 0-172 15</inkml:trace>
  <inkml:trace contextRef="#ctx0" brushRef="#br0" timeOffset="4827.46">5988 785 662 0,'0'0'42'16,"0"0"50"-16,0 0-13 15,0 0-53-15,0 0-18 0,0 0-8 16,-16 21 0 0,28 25-4-16,20 13 8 0,4 3-1 15,6 4 4-15,-3-3-4 16,5 7-1-16,-3-10 1 16,-2 2-2-16,-5-7-1 15,-7-12-8-15,-3-9-44 16,1-28-70-16,-11-6-110 15</inkml:trace>
  <inkml:trace contextRef="#ctx0" brushRef="#br0" timeOffset="5397.01">6441 806 568 0,'0'0'26'0,"0"0"35"16,0 0 20-16,0 0-29 15,0 0-38-15,0 0-12 16,-9 59-1-16,14-6 18 16,19 5-18-16,2-3 1 15,-5-6 4-15,6-2-4 16,-8-12-1-16,-2-9-1 16,-2-9 0-16,-8-12 0 15,-7-5 2-15,5 0-2 16,-5 0 13-16,0 0 0 15,0-18 1-15,-8-25-13 16,-9-13 6-16,-5-10-7 0,-3-3 0 16,11-2 4-16,-2 11-1 15,12 21 3-15,-1 16-6 16,5 13-1-16,0 10 1 16,0 0-6-16,0 0 4 15,21 0-6-15,18 0 4 16,4 22 4-16,8 9-3 15,4 8 6-15,5-8-4 16,11 2 2-16,-10-4-2 16,7-11 1-16,-17-7 0 15,-5-11 0-15,-7 0 0 16,-19 0-4-16,-6 0 9 16,-12 0-4-16,-2-39 33 0,0-13 12 15,0-14-26-15,0-2-6 16,-27-4 9-16,-12-7-7 15,-5-4-9-15,2 0-4 16,3 6-2-16,14 15-1 16,5 22-1-16,16 20-33 15,4 20-41-15,-10 7-108 16,-31 61-298-16</inkml:trace>
  <inkml:trace contextRef="#ctx0" brushRef="#br0" timeOffset="1792.52">3520 2662 678 0,'0'0'58'15,"0"0"20"-15,0 0-27 16,0 0-47-16,0 0-3 15,0 0 7-15,39 98 8 0,-19-56-7 16,6 1-7 0,-1-8-2-16,1-8 3 0,1 3-6 15,1-12-16-15,-5-13-74 16,-7-5-78-16,0-13-79 16</inkml:trace>
  <inkml:trace contextRef="#ctx0" brushRef="#br0" timeOffset="5901.91">2316 5952 356 0,'0'0'156'16,"0"0"-72"-16,0 0 52 15,0 0-38-15,0 0-35 16,0 0-40-16,-29-26-13 0,29-2-10 15,20-14 0 1,23-15 0-16,17-9 0 0,-1 8 0 16,-1 11-1-1,-5 16-36-15,-7 21-93 0,-23 10-73 16,-17 10-185-16</inkml:trace>
  <inkml:trace contextRef="#ctx0" brushRef="#br0" timeOffset="6079.94">2487 6263 629 0,'0'0'58'0,"0"0"-34"15,0 0 61-15,0 0-55 16,0 0-17-16,0 0 25 16,72-64-6-16,-30 22-26 15,2-5-5-15,7-4-1 0,8-7-60 16,-8-13-166-16,0-16-291 15</inkml:trace>
  <inkml:trace contextRef="#ctx0" brushRef="#br0" timeOffset="7368.72">3051 5020 595 0,'0'0'6'0,"0"0"39"16,0 0 54-16,0 0-9 15,0 0-37-15,0 0-8 16,-16-24 5-16,12 24-20 16,4 0-5-16,-5 0-6 15,5 13-12-15,0 38-5 16,0 12 2-16,9 15-4 16,17-1 1-16,3-9-1 15,-3-9 3-15,3-6-6 16,-3-13 3-16,-1-15-6 15,-2-6-39-15,-2-11-6 16,-5-8-21-16,7 0-41 0,-16-34-61 16,-3-24-100-16</inkml:trace>
  <inkml:trace contextRef="#ctx0" brushRef="#br0" timeOffset="7699.88">3031 4532 480 0,'0'0'90'16,"0"0"13"-16,0 0-32 16,0 0-28-16,0 0-33 15,0 0-5-15,0-6-4 16,11 6 2-16,7 19-1 0,1-18-1 16,2-1 14-1,4 0-13-15,4-1 6 0,-3-32-3 16,-6 4 4-16,-11-10-3 15,-7 5 0-15,-2 3-2 16,0 11 12-16,-6 16 9 16,-30 1-14-16,4 3-5 15,5 0-2-15,7 0-3 16,11 0-1-16,7 7 0 16,2 27-18-16,0 1-3 15,20 5-45-15,22-1-50 16,6-1-45-16,-2 0-152 15</inkml:trace>
  <inkml:trace contextRef="#ctx0" brushRef="#br0" timeOffset="7995.66">3911 5336 673 0,'0'0'27'0,"0"0"82"15,0 0-20-15,0 0-44 16,0 0-24-16,0 0-17 16,-42 25-4-16,42 19 1 0,10 9-1 15,19 7 9-15,-7-1-6 16,7 2-3-16,2-5 0 15,0-2-2-15,1-14-25 16,-4-14-62-16,-9-21-114 16,-6-5-182-16</inkml:trace>
  <inkml:trace contextRef="#ctx0" brushRef="#br0" timeOffset="73728.46">4658 4698 496 0,'0'0'49'0,"0"0"19"0,0 0 29 16,0 0-47-16,0 0-25 15,0 0-5-15,25 0-8 16,-3-13-9-16,11-9 14 16,2-6-9-16,5 5-3 15,-9-5-4-15,-1 4 0 16,-1 5-1-16,-4 6-1 15,-8 6-46-15,2 7-63 16,-6 0-52-16,-13 20-129 16</inkml:trace>
  <inkml:trace contextRef="#ctx0" brushRef="#br0" timeOffset="75168.4">6117 3436 563 0,'0'0'71'0,"0"0"14"16,0 0 43-16,0 0-93 0,0 0-19 15,0 0-6-15,0 0 0 16,21-18-2-16,3 4-8 16,-2-6 1-16,-3 6-1 15,0 5 0-15,-5-3-1 16,2 8-32-16,-6 2-40 16,-1-2-89-16,-9 0-144 15</inkml:trace>
  <inkml:trace contextRef="#ctx0" brushRef="#br0" timeOffset="76870.73">6798 3978 520 0,'0'0'7'15,"0"0"49"-15,0 0-31 16,0 0-25-16,0 0-18 16,0 0-112-16,-95 60-142 15</inkml:trace>
  <inkml:trace contextRef="#ctx0" brushRef="#br0" timeOffset="77396.43">5853 4973 572 0,'0'0'5'15,"0"0"40"-15,0 0 51 16,0 0-16-16,0 0-56 16,0 0-24-16,-21 33-3 15,67-33 3-15,28-14 25 16,17-34 19-16,14-10-11 15,5-2-21-15,9-14-6 16,-4 13-4-16,-9-4-2 16,-3 10 1-16,-18 12-1 15,-18 15-1-15,-24 13-2 0,-22 3-18 16,-21 12-35-16,0 0 16 16,-31 38 6-16,-44 31-37 15,-28 25-18-15,-12 11 30 16,-11 2-30-16,-3 6-69 15,-2-8 79-15,11-9 55 16,14-15 24-16,28-20 14 16,23-21 30-16,21-23 61 15,23-6-7-15,6-11-29 16,5 0-49-16,0 0-19 16,13-3 0-16,29-28 1 0,14-16 27 15,7 2 1 1,8-8-5-16,3-2-7 0,6-3-14 15,-6 1-2-15,2 6-2 16,-14 3 0-16,-8 13-6 16,-9 2-57-16,-15 16-10 15,-5 7-65-15,-17 10-31 16,-8 0-48-16</inkml:trace>
  <inkml:trace contextRef="#ctx0" brushRef="#br0" timeOffset="77540.05">6499 5030 220 0,'0'0'10'16,"0"0"72"-16,0 0 15 0,0 0-46 15,0 0-31-15,0 0-18 16,142-82-2-16,-110 61-13 16,-9-5-183-16</inkml:trace>
  <inkml:trace contextRef="#ctx0" brushRef="#br0" timeOffset="75807.1">6423 2999 458 0,'0'0'111'0,"0"0"-63"16,0 0 79-16,0 0-42 15,0 0-54-15,0 0-12 16,0 0-1-16,0 0-10 16,0 13-8-16,0 7 1 15,9 8 21-15,7 0-18 16,3 0 15-16,1 6-4 16,-8-4-7-16,5-6-3 15,-11-1 0-15,-2-2-4 0,5-5 4 16,-6-2 1-1,1-9 1-15,-4 3 0 0,5-8-5 16,-5 0 7-16,4 0 1 16,-4 0-6-16,0 0 17 15,3 0-5-15,-3 0 9 16,0-18 3-16,0-7-18 16,0-19-8-16,-12 1-4 15,-4-11 5-15,8 3-3 16,6 7 0-16,2 9-1 15,0 4 0-15,0 8-3 16,0 3-1-16,15-1 4 16,8 7-4-16,5 2 1 0,-1 7-7 15,1 1 6 1,-2 4-5-16,-2 0 0 0,1 0 9 16,1 0-4-16,-1 9 4 15,-2 10 1-15,-3-6 0 16,-4 2 0-16,-1 5-1 15,1-3 2-15,-3 2-1 16,-1-5 0-16,-2-1 0 16,3 4 0-16,-2-8 0 15,-2 3-4-15,-2-5-7 16,-7-6-19-16,5 5-36 16,-1-3-9-16,-4 1-88 0,0-4-14 15,0 0-151-15</inkml:trace>
  <inkml:trace contextRef="#ctx0" brushRef="#br0" timeOffset="8630.97">4139 4655 467 0,'0'0'249'0,"0"0"-212"15,0 0 36-15,0 0-55 16,0 0-18-16,0 0 0 16,80 40 2-16,-50-1-2 15,-1 3 2-15,-9-9 1 16,-9 6-3-16,-3-8 2 15,-8-4-1-15,0-7 0 16,0-4 3-16,0-9 3 16,0-3-2-16,0-4 5 0,-4 0-2 15,-19-28-8 1,-9-32 0-16,4-19-1 0,12-12 1 16,12 12-2-16,4 8-2 15,0 14 4-15,16 18-1 16,16 9-1-16,8 13-3 15,3 8-1-15,0 9 1 16,3 0-1-16,-2 0 6 16,2 20-1-16,-2 16 0 15,-3 13 0-15,-11-2 1 16,-1 0 0-16,-14-2 0 16,0-11 1-16,-6-17 3 15,-7-7-3-15,2-10 9 16,0 0 0-16,1 0 0 15,-1 0 0-15,-4 0 3 16,0-39 10-16,0-28-16 0,0-13-5 16,0-3-2-16,0 9-2 15,16 14 2-15,4 22-1 16,-1 11-1-16,1 18-1 16,2 0-1-16,7 9 2 15,2 0-8-15,3 0 5 16,11 17 2-16,-5 14 2 15,-1 0 0-15,-3-4 0 16,-1 1-11-16,-5-8-39 16,1-12-67-16,2-8-22 15,-11 0-102-15</inkml:trace>
  <inkml:trace contextRef="#ctx0" brushRef="#br0" timeOffset="9275.78">5398 3798 540 0,'0'0'109'16,"0"0"5"-16,0 0-49 15,0 0-36-15,-83 181-6 16,76-119-11-16,3-12-1 16,4-3-8-16,0-7-1 15,0-6-2-15,24-6 0 16,7-11-3-16,-1-9 1 15,8-8 1-15,0 0-12 16,-6-25-8-16,0-26 4 0,-14-3-32 16,-10-8-7-16,-8 5 29 15,0 6 7-15,0 6 18 16,-16 11 2-16,-15 4 3 16,-8 6 7-16,3 5 7 15,10 4-5-15,2 5 11 16,16 3-1-16,8-6-10 15,0-8-12-15,0 1 0 16,32-14-3-16,10 2-3 16,9 7 3-16,-8 3 2 15,2 7-1-15,-10 15 1 16,-9 0-3-16,-1 0-4 0,-7 15 3 16,-6 17 5-16,1 11 4 15,-6 2-3-15,-2 2 12 16,3-10 6-16,-6-10-10 15,7-9-8-15,-1-8-1 16,-1-6-1-16,7-4 1 16,6 0 0-16,2-10 0 15,7-39 8-15,-8-3-6 16,-2-14 3-16,-4 2-4 16,-11-1 0-16,-4 13 2 15,0 6 2-15,-20 5-5 16,-24 17 10-16,-1 6-6 15,-10 14 14-15,4 4-14 16,8 0-4-16,5 15 0 16,11 16-1-16,11-2-5 0,11 1-29 15,5-12-32-15,0-8-84 16,0-10-139-16</inkml:trace>
  <inkml:trace contextRef="#ctx0" brushRef="#br0" timeOffset="9537.15">5594 2839 569 0,'0'0'96'0,"0"0"10"16,0 0-42 0,0 0-35-16,0 0-29 0,0 0 4 15,-6 23-3-15,36 31 10 16,5 10 15-16,15 5-7 15,-10 6-7-15,14 3-6 16,-8-7-6-16,-1-3 2 16,0-8 0-16,-6-9-4 15,-4-7 0-15,-6-9-40 16,-3-14-57-16,-5-21-89 16,-10 0-196-16</inkml:trace>
  <inkml:trace contextRef="#ctx0" brushRef="#br0" timeOffset="11978.63">6203 2678 632 0,'0'0'33'0,"0"0"85"16,0 0-13-16,0 0-77 15,0 0-16-15,0 0-10 16,-26 61-2-16,26 2 5 15,20 17 9-15,5-2-7 16,-3 7 3-16,1-2 3 16,1-6-13-16,-2-12 2 15,-1-8-3-15,-4-17 2 16,-5-16 0-16,-8-10-1 0,-4-11-1 16,0-3 1-1,0 0 3-15,0 0 6 0,0-41 7 16,-16-6-13-16,-22-17-2 15,1-15 0-15,-3-13 0 16,-3-9 4-16,8-1-5 16,3 4-4-16,13 19 4 15,11 25 0-15,3 21 2 16,5 19-5-16,0 4-2 16,0 10 3-16,0 0-4 15,13 0 1-15,28 0 2 16,18 0 5-16,10 13-2 15,6 25 0-15,2 9 0 16,3 1-1-16,2 9-1 16,5-4 1-16,-5-6 1 0,-4-4 0 15,-3-9 0-15,-11-10 0 16,-17-11 0-16,-20-3-1 16,-7-10 1-16,-12 0 0 15,-4 0 0-15,-4 0 0 16,0 0 17-16,0-11 22 15,0-32 0-15,0-17-16 16,0-15-12-16,-29-9 8 16,-9-13-3-16,-10-11-9 15,-7-5 0-15,-4 4-6 16,8 12 1-16,12 14 1 16,13 27-3-16,10 17 0 0,11 21 2 15,5 13-2-15,0 1 0 16,0 4 0-16,0 0-4 15,0 0 2-15,0 0-2 16,0 0-1-16,0 0-2 16,0 0-3-16,6 14 5 15,28 11 2-15,3 7-2 16,3 19 5-16,0 7-2 16,-5 11-5-16,-6 6 6 15,-6 2-5-15,-11-5-4 16,-8 3 1-16,2 3 1 15,-6-10 4-15,0-2-1 16,0-10 0-16,0-6 4 0,0-6-1 16,-6-3 0-16,-10-17 4 15,3-7-1-15,3-3-1 16,6-11 0-16,4-3 1 16,-5 0 1-16,-11 0 4 15,-14 0 5-15,-11-22-9 16,-10-10 3-16,-2-9 1 15,-7-7-5-15,-3-9 7 16,-9-1-7-16,7 1-1 16,-3 2 0-16,6 19 0 15,14 8 1-15,7 9 0 16,11 11-1-16,9 7 2 0,7 1 0 16,5 0 2-1,6 0 3-15,3 0-3 0,0 0-4 16,0 0-4-16,0 0 4 15,0 28-6-15,0 23-4 16,0 20 8-16,0 6 2 16,21-5 0-16,5 0-2 15,4 1 4-15,3-6 1 16,-6-1-3-16,2-7 0 16,-3-13-1-16,-2-4 1 15,1-5 0-15,-6-10-4 16,-3-6 4-16,-10-6 0 15,2-10 0-15,-2 1-1 0,-6-6 0 16,0 0 1-16,0 0 2 16,0 0 0-16,0-11 10 15,-14-25-8-15,-12-11-2 16,-9-18-2-16,0-18-1 16,-1-17 1-16,8 8 0 15,8 7 2-15,13 25-2 16,7 13-2-16,0 11 1 15,0 6 0-15,0 13-2 16,2 1-4-16,19 13 3 16,6-5 3-16,10 8-7 15,9 0 6-15,6 0 0 16,5 23-1-16,-2 8 2 16,0 10 0-16,0-3 0 0,0 9 1 15,-7-12 1-15,-1 5-1 16,2-13 0-16,-9 0-1 15,5-3 0-15,-10-11-1 16,0 4-3-16,-2-15 4 16,-6 2 0-16,2-4-2 15,-9 0 3-15,-3-4-1 16,2-28 0-16,-4-19 2 16,-5-7-1-16,-10-9 0 15,0-2 0-15,0-11 4 16,-10 1-3-16,-31-3 0 15,-3 4 3-15,-6 12 4 16,6 13-5-16,8 16 8 0,10 13-4 16,13 12 0-16,3 4 0 15,10 5-1-15,0 3-2 16,0-4-4-16,0 4 0 16,0 0-3-16,0 0 0 15,-5 0-4-15,5 0 1 16,0 19-6-16,5 10 2 15,22 15 9-15,-5 5 0 16,-2 3 1-16,1 6-3 16,-11 7 0-16,-2-1 3 15,-3 7-3-15,-5-1-2 16,0-8 2-16,0-4-1 0,-15-10 3 16,-9-5-1-16,-5-11 2 15,-2-8 0-15,1-1-1 16,-5-12 2-16,-10-11 3 15,-2 0-4-15,-6 0 1 16,-7-7 1-16,1-25-1 16,4-4-1-16,0-9 1 15,10 1-1-15,4 5 2 16,5 3-1-16,8 5 1 16,1 0-1-16,3 10 0 15,8 7 2-15,1 6 1 16,1 4-2-16,10 4 5 15,4 0-4-15,0 0-1 16,0 0-2-16,0 0-4 0,0 47-4 16,0 16 2-16,0 23 5 15,0-3 1-15,20-7-2 16,1-8 2-16,2-6-1 16,2-5 1-16,-4-15 0 15,4-7-1-15,-9-14-3 16,-7-8 3-16,-4-7-4 15,-5-6 4-15,5 0-3 16,-5 0-1-16,0 0 5 16,0-19 2-16,0-32 1 15,0-20-3-15,0-15 0 0,0-9 1 16,0-6-1 0,-5 10 0-16,0 20 0 0,5 15-1 15,0 25-1-15,0 8 0 16,0 13-1-16,0 6 1 15,0 4-9-15,14 0 1 16,17 0 8-16,18 7-2 16,6 23 4-16,6 1-1 15,7 3 1-15,3-3 0 16,-5-5 0-16,2 3 0 16,-13-3-1-16,-4-9-1 15,-12-2-3-15,-3-7-4 16,-10-6 1-16,-1-2 4 15,-2 0-2-15,-11 0 1 16,1 0 1-16,-12-18 4 0,-1-9-1 16,0-17 1-16,0-4 1 15,-1-13-1-15,-33-3 1 16,-1-6 3-16,1-5-1 16,2 5-2-16,9 17-1 15,7 17 0-15,7 16-1 16,9 14-2-16,0 6-37 15,0 0-91-15,0 44-114 16,-6 27 34-16</inkml:trace>
</inkml:ink>
</file>

<file path=ppt/ink/ink57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4:11.85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-5764 754 529 0,'0'0'40'16,"0"0"-15"-16,0 0 24 16,0 0-28-16,0 0-21 15,0 0-4-15,-14 0 1 16,28 0 3-16,8 0 0 16,1 0 0-16,0 0 0 0,1 0 10 15,-4-2 39 1,-6-29 4-16,-3-8-13 0,-7-10-29 15,-4 6 12-15,0 8-13 16,-19 9 8-16,-3 8-1 16,-5 13-11-16,6 5 24 15,10 0-25-15,2 0-5 16,9 0 0-16,0 0-26 16,0 27-31-16,0 13-62 15,32 0-9-15,4-16-115 16</inkml:trace>
</inkml:ink>
</file>

<file path=ppt/ink/ink57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6:15.44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0-1 11 0,'0'0'52'0,"0"0"-27"16,0 0-3-16,0 0 6 15,0 0-12-15,0 0-9 16,0 0-2-16,0 0-4 16,0 0-1-16,0 0 0 15,0 0-3-15,0 0 1 16,0 0 2-16,0 0 1 16,0 0 0-16,0 0-1 15,0 0 0-15,0 0 0 0,0 0 0 16,0 0 2-16,0 0-2 15,0 0 0-15,0 0 0 16,4 0 0-16,0 0-2 16,-4 0 2-16,0 0-1 15,5 0-9-15,-5 0-5 16,0 0-43-16</inkml:trace>
</inkml:ink>
</file>

<file path=ppt/ink/ink57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8:21.60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-7847 13508 493 0,'0'0'80'0,"0"0"-72"16,0 0 18-16,0 0 27 16,0 0-35-16,0 0 13 15,190-116 13-15,-124 76-10 16,5-3-11-16,-2-8 17 15,10-10-7-15,6-18-6 16,17-19 0-16,11-12-11 0,17-11 6 16,27-8-13-1,5-6 1-15,18 5-2 0,2-2 3 16,0 6-5-16,0 4-5 16,-4 10-1-16,-10 11 2 15,-14 15-5-15,-31 11 9 16,-25 9-6-16,-21 17 2 15,-27 15 1-15,-19 17 12 16,-17 11-5-16,-9 1 16 16,-2 5 0-16,-3 0 3 15,0 0-2-15,0 0-5 0,0 0-3 16,0 0-7 0,0 0-1-16,0 0-5 0,0 0-1 15,0 0-5-15,0 0 2 16,0 0 1-16,0 0 0 15,0 0-3-15,0 0 0 16,0 0 2-16,0 0 5 16,0 0-6-16,0 0 9 15,0 0-8-15,0 0 0 16,0 0 3-16,0 0-1 16,0 0-2-16,0 0 6 15,0 0-6-15,0 0 3 16,0 0-2-16,0 0-2 15,0 0 1-15,0 0-1 0,0 0-1 16,0 0 1 0,0 0-1-16,0 0 2 0,0 0-2 15,0 0 0-15,0 0 0 16,0 0-2-16,0 0 2 16,0 0 2-16,0 0-2 15,0 0 0-15,0 0-2 16,0 0 2-16,0 0 0 15,0 0-1-15,0 0 2 16,0 0-1-16,0 0 0 16,0 0 0-16,0 0-1 15,0 0 1-15,0 0 0 16,0 0-3-16,0 0 3 16,0 0 0-16,0 0 3 0,0 0-6 15,0 0 2-15,0 0 1 16,0 0 0-16,0 0 0 15,0 0 0-15,0 0 0 16,0 0 1-16,0 0-1 16,0 0-4-16,0 0 2 15,0 0-10-15,0 0-7 16,0 0-9-16,0 0-27 16,0 0-25-16,0-9-26 15,-31-13-76-15,-28-7-355 16</inkml:trace>
</inkml:ink>
</file>

<file path=ppt/ink/ink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6:07.38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-7081 5404 93 0,'0'0'20'15,"0"0"17"-15,0 0-5 0,264-210-15 16,-209 162 16-16,-10 6-14 16,-12 18 5-16,-13 9-10 15,-18 12-11-15,-2 3 5 16,0 0 38-16,0 9 23 16,-26 32-49-16,-18 18-20 15,-7 8-35-15,-1 3 0 16,-3-8 1-16,-3-4 12 15,10-13 12-15,13-7-1 16,8-16 11-16,14-12 0 0,11-6 1 16,2-4 2-1,0 0-3-15,0 0-10 0,19 0 8 16,18-17 4-16,2-21-2 16,7 2 0-16,1-7-3 15,8 8 3-15,-12-8 0 16,-4 14 0-16,-8 3-2 15,-7 11 2-15,-12 6-1 16,-12 9-1-16,0 0-17 16,0 9 14-16,-22 32-10 15,-27 3-10-15,-2 10 18 16,-8-2 4-16,-1-1 3 16,9-4 0-16,11-16 3 0,15-14 13 15,12-2 9 1,10-15-3-16,3 0-11 0,0 0-11 15,37-43 3-15,22-5 6 16,9-14 1-16,-4 2-7 16,0 6-3-16,-15 7 0 15,0 9-2-15,-15 11 0 16,-17 17-17-16,-12 10 6 16,-5 5-1-16,-5 46 14 15,-40 18 0-15,-10 14-1 16,-3 7 1-16,-1-8 0 15,-1-7 4-15,6-24 5 16,25-14 20-16,15-23 4 16,10-14-14-16,4 0-17 0,4 0-2 15,39-27 0-15,13-21 0 16,6-7 9-16,-14 8-3 16,-2 6-6-16,-2 12 0 15,-14 7 0-15,-7 3 2 16,-17 14-2-16,-6 5 0 15,0 0 2-15,0 0 23 16,-14 24 17-16,-24 21-42 16,-8 12-1-16,2 4 1 15,3-10 0-15,4 3-4 16,5-26 3-16,19-5 0 16,3-10 1-16,10-13 0 15,0 0-2-15,0 0 2 0,0 0-2 16,5-4 2-16,17-19 14 15,6-5 18-15,-5 4-19 16,-4 5-6-16,-6 6-6 16,-6 10-1-16,-7-1 3 15,0 4 13-15,0 0 21 16,0 0 11-16,0 0 9 16,0 0 9-16,0 0-25 15,0 0-4-15,0 0-26 16,0 0-5-16,-4 0-4 15,4 0 1-15,0 0 1 16,0 0-4-16,0 0 2 0,0 0-2 16,0 0 0-1,0 0 0-15,0 0 0 0,0 0-3 16,0 0 3-16,0 0-6 16,0 0-19-16,0 0-19 15,0 0-6-15,8 4 15 16,8-1-24-16,3 3-59 15,-10-2-76-15</inkml:trace>
</inkml:ink>
</file>

<file path=ppt/ink/ink58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6:29.01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0 114 130 0,'0'0'117'0,"0"0"-44"16,0 0 29-16,0 0-4 15,0 0-21-15,0 0-38 16,0 0-6-16,164-90-2 16,-115 75-5-16,2 6-14 0,9 9-2 15,3 0-3-15,-3 0 1 16,-2 0 0-16,-3 5-8 15,0 21 8-15,-6 11-6 16,-7 11 0-16,-2 12 3 16,-11 9 2-16,-16 15 15 15,-9 11-4-15,-4 18 11 16,-4 16-14-16,-30 0 6 16,0-7-6-16,-4-11-2 15,16-18-4-15,9-5 2 16,4-15-7-16,9-2-3 15,0-3-1-15,0-7 0 16,26 5 0-16,12-2 0 0,10-9 0 16,3 2-2-1,8-2 2-15,14-10-2 0,8-7-6 16,7-10-12-16,-2-14 16 16,-5-14-8-16,-20 0 5 15,-16 0 7-15,-17 0 0 16,-9-6 1-16,-19-7 7 15,4-1 10-15,-4 9 7 16,0-3 17-16,0 8-10 16,0 0-12-16,-4 0 0 15,-28 0-16-15,0 8-3 16,-15 24-1-16,-3 15 0 0,-6 14 1 16,9 13 0-1,0 1-1-15,7 3 0 0,16 0 0 16,3 5-2-16,10 11 2 15,11-6 0-15,0 8 2 16,0-2-2-16,15-11 0 16,7 8-4-16,5-5 4 15,5 1-1-15,7 1 1 16,-1-20 0-16,-5 2 0 16,11-8 1-16,-6-18-1 15,-6-2 0-15,4-14-2 16,-13-9-2-16,5 0 4 15,-11-6 3-15,-2 2-3 0,0-6 0 16,-3 6 2 0,-3 8-2-16,-1-2 0 0,-3 10 0 15,-1 9 1-15,1 21-1 16,-5 3 0-16,0 10 2 16,0-5 9-16,0-12-5 15,0-2-6-15,0-9 0 16,-9 1 0-16,-9-7 0 15,2-2 4-15,-4-1 2 16,-3-8 7-16,-5 6-2 16,-4 2 7-16,-5-3 2 15,-7 11-7-15,-2-3-4 0,-9 4-5 16,0-3 2 0,1-5-2-16,9-2 9 0,7-8-8 15,1-10-3-15,10 1 5 16,10-9 1-16,8-10-5 15,-2 0-2-15,11 0-1 16,-5 0 0-16,2 0 1 16,3 0 1-16,-4 0-2 15,0 0-3-15,4 0 3 16,0 0 0-16,0 0-5 16,0 0 5-16,0 0-20 15,0 0-4-15,0 0-2 16,0 0-13-16,0-14-5 15,0-10-30-15,0-9-44 16,-10-7-185-16</inkml:trace>
</inkml:ink>
</file>

<file path=ppt/ink/ink58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4:54.59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-757 3191 657 0,'0'0'14'0,"0"0"32"15,0 0 41-15,0 0-44 16,0 0-21-16,0 0-22 15,0 0 0-15,201-189 0 16,-29 84 8-16,20-12 1 16,14-5-3-16,18 4-5 15,10 8 4-15,1 9-2 16,-19 10-3-16,-32 20 1 16,-40 13-2-16,-54 16 0 15,-39 25 1-15,-33 17 0 16,-18 0 0-16,0 0 1 15,-43 38 10-15,-47 24-11 0,-32 30 0 16,-40 21-19-16,-30 10-18 16,-21 6-23-16,-12 17-7 15,3 2-16-15,16-11 30 16,10-15 39-16,27-22 10 16,32-29 4-16,37-24 1 15,39-20 11-15,28-18 46 16,27-9 19-16,6 0-53 15,41-13-24-15,63-47-3 16,50-29 0-16,30-20 6 0,24-13-1 16,1-2-1-1,7 6-1-15,-3 1 1 0,-9 12-1 16,-24 18 1-16,-43 20-1 16,-42 27 0-16,-44 18 0 15,-33 17 0-15,-18 5 7 16,-9 0 4-16,-62 36 38 15,-35 22-49-15,-36 21-8 16,-24 6 2-16,-11 9-23 16,-2-7 13-16,9-8-12 15,16-13 16-15,21-12 12 16,31-22-2-16,35-13 2 16,30-16 2-16,31-3 21 15,6 0-6-15,25-17-17 16,51-39-11-16,39-19 11 0,18-21 3 15,8 0-3-15,9 2-1 16,-5 6 1-16,-2 8 0 16,-21 14 0-16,-32 18-2 15,-31 17 2-15,-32 18-1 16,-23 13-18-16,-4 0 8 16,-39 3 4-16,-53 41-125 15,-48 13-145-15</inkml:trace>
</inkml:ink>
</file>

<file path=ppt/ink/ink58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4:35.55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-481 2359 266 0,'0'0'27'16,"0"0"27"-16,0 0 19 15,0 0 8-15,0 0-26 16,0 0-9-16,0 0-7 15,-149-4-5-15,131-2-3 16,-5 6-12-16,4 0 12 16,2 0 5-16,-2 0-10 15,0 0-11-15,-3 0 6 0,-2 0 0 16,-7 31-3-16,-2 2 5 16,2 2-17-16,-1 5 11 15,14-7 0-15,2-7-6 16,7-7-8-16,5-18-2 15,4 7-1-15,0-3-8 16,0 9 2-16,43 6 6 16,17-4 3-16,21-12 0 15,23-4 1-15,12 0 21 16,23-40-2-16,11-11-17 16,7-4 0-16,-4-3-3 15,4 8 0-15,-3 3-2 0,15-1-1 16,4 9 5-16,8 0-5 15,-15 5 0-15,-13 2 1 16,-23 7-1-16,-16 11-2 16,-21-3 2-16,-10 3-7 15,-24 5 7-15,-18 5-1 16,-22 0 2-16,-12 4-1 16,-7 0 0-16,0 0 3 15,0 0-3-15,0 0 9 16,0 0-4-16,0 0 6 15,-20 0-8-15,-31 0-3 16,-19 21-10-16,-20 20-29 16,-29 16-34-16,-17 12-47 0,-32 10-90 15,-28 8-56 1</inkml:trace>
</inkml:ink>
</file>

<file path=ppt/ink/ink58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6:37.94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1686 667 0,'0'0'0'0,"0"0"-4"16,200-162 4-16,-81 36 34 16,22-30-19-16,24-7 3 15,16-13-16-15,17 8 8 16,-3 9-10-16,-5 13 2 15,-18 21 6-15,-23 16-7 0,-21 26 1 16,-27 25-1-16,-36 23-1 16,-27 15-2-16,-22 20 2 15,-16 0 2-15,0 20 19 16,-20 41 22-16,-48 28-20 16,-27 32-10-16,-21 27-5 15,-23 14 1-15,-22 13-8 16,-15 6-1-16,-18 6-1 15,1-8 1-15,16-17 1 16,28-29 3-16,39-34-4 0,46-38 0 16,33-37 0-1,27-21 2-15,4-3-2 0,49-13-12 16,51-62 12-16,56-39 4 16,28-40-3-16,20-26 6 15,1 3 2-15,-9-3-9 16,-18 17 3-16,-17 26 1 15,-28 27-2-15,-27 35-2 16,-35 28 1-16,-31 27-2 16,-29 12 2-16,-11 8-1 15,-7 8 3-15,-57 62 3 16,-37 46-2-16,-42 50-4 16,-25 15 0-16,-25 23-2 0,-16 5 4 15,-7-10 1 1,12-10-3-16,28-34 0 0,37-36 0 15,45-50 2-15,47-32-2 16,27-27 0-16,20-10-8 16,20-14 1-16,57-54 5 15,46-45 1-15,31-35 1 16,23-9 0-16,7-6-1 16,-8 15-1-16,-21 19 2 15,-21 24 0-15,-33 23 0 16,-31 26-2-16,-30 28-3 15,-25 17-2-15,-15 11 3 16,0 0 4-16,-18 13 10 0,-37 38-7 16,-17 19 0-16,-9 13 0 15,-4-1-2-15,16-8 0 16,6-12 6-16,11-22 3 16,13-5 2-16,13-17-8 15,10-6 6-15,7-8-7 16,9-3-3-16,0-1 6 15,0 0-6-15,0 0-1 16,0 0 0-16,0 0-3 16,0 0 0-16,0 0 4 15,0 0-2-15,0 0 2 16,0 0-2-16,0 0 1 16,0 0 0-16,0 0 1 15,0 0 2-15,0 0-1 0,0 0-1 16,0 0-1-16,0 0 1 15,0 0 0-15,0 0 0 16,0 0 0-16,0 0 0 16,0 0 0-16,0 0 0 15,0 0-4-15,0 0 4 16,5 0-1-16,-5 0 1 16,0 0 0-16,0 0 5 15,0 0-5-15,0 0-5 16,0 0 5-16,0 0 0 15,0 0 4-15,4 0-4 16,-4 0 0-16,0 0 0 0,4 0 1 16,-4 0 0-16,0 0-1 15,0 0-1-15,0 0 1 16,0 0 0-16,0 0 0 16,2 0 0-16,2 0 1 15,6 5-6-15,-4-2 9 16,3 1-9-16,-2 4 10 15,-3-5-4-15,1 2-1 16,-1 2-1-16,0-3 1 16,-4-4-5-16,2 2 5 15,-2-2 0-15,0 1 5 16,4-1-5-16,-4 6 1 16,5-6-1-16,-5 0 0 15,0 0 0-15,4 4 0 16,-4-1-1-16,0-3 2 0,0 4-1 15,0-4 0-15,4 0 1 16,-4 0-1-16,0 0-1 16,0 0 1-16,0 0 0 15,3 3 0-15,2 1 1 16,-5 4-1-16,4-2 0 16,-4 3-1-16,4-5 1 15,-4-4-1-15,0 0 3 16,3 5-2-16,-3-5 0 15,0 5 0-15,0-5 0 16,0 0-1-16,5 0 1 16,-5 0 0-16,0 3 1 0,4-2-1 15,-4 3 0-15,0-4-4 16,4 0 4-16,-4 6 1 16,0-6 1-16,0 0-4 15,0 0 3-15,0 4-1 16,0-4 2-16,0 0-2 15,0 0-2-15,0 0 1 16,5 4 1-16,-5 1 1 16,1-1-1-16,-1-4 0 15,0 0 0-15,0 6 0 16,4-6 1-16,-4 0-1 16,0 4 1-16,0-4-1 15,0 0 0-15,0 0 0 0,5 0 0 16,-5 0 0-16,0 1 0 15,0-1-4-15,4 4 4 16,-4-4 0-16,0 0-2 16,0 4 7-16,0-4-10 15,4 4 11-15,-1-1-12 16,2 5 12-16,-1-1-6 16,0-5 0-16,-1 8 0 15,-3-10 0-15,0 1 0 16,5 2 1-16,-5 2-1 15,4-1-1-15,0 0 0 16,1 0 1-16,-5-1 0 0,0 1-5 16,1-4 5-16,-1 0 6 15,4 3-6-15,1 1 0 16,-5 4 0-16,4-6 0 16,-4 1 0-16,5-3 0 15,-5 0 0-15,2 0 0 16,-2 0 0-16,0 4-1 15,0-4 2-15,0 0-1 16,0 0 0-16,5 0 0 16,-5 0 0-16,0 0-4 15,0 6 4-15,0-6 0 16,0 1 2-16,4 3-1 16,1 0 0-16,-1-4-1 0,-1 2 0 15,-3-2 0 1,0 3-6-16,4-3 11 0,-4 7-6 15,4-3 2 1,-4-4-1-16,5 4 0 0,-5-4 0 16,1 5 0-16,4-1-5 15,-5 0 5-15,0-4 5 16,0 0-5-16,0 5 1 16,4-5-2-16,-4 1 2 15,4-1-7-15,-4 0 10 16,5 0-4-16,-5 0 0 15,0 4 1-15,0-4-6 0,0 0 11 16,0 0-6 0,3 0 0-16,-3 0 0 0,0 0 0 15,0 4 0-15,4-4 0 16,-4 4-6-16,0-4 12 16,0 0-6-16,4 0 0 15,-4 0 0-15,0 0 0 16,5 5 0-16,-5-5 0 15,4 0 0-15,-4 0-4 16,0 6 2-16,0-6 2 16,0 0 6-16,1 4-6 15,4-4-1-15,-5 0 1 16,0 3 0-16,0-3 1 0,0 0-1 16,0 0 0-1,0 0-6-15,0 0 6 0,0 0 0 16,0 0 6-16,6 0-6 15,-6 0-4-15,0 2 4 16,0-2-2-16,0 0 2 16,0 0 0-16,0 0 0 15,0 4 0-15,4 1 0 16,-4-2 6-16,1 0-9 16,-1-3 3-16,0 4 0 15,5-4-3-15,-1 5 9 16,-4-5-9-16,0 0 6 15,4 0-6-15,-4 0 0 16,0 4 3-16,0-4 0 0,0 0 2 16,0 0-4-16,0 0 2 15,0 0 0-15,0 0 0 16,0 0 0-16,0 0 6 16,0 0-6-16,0 0 0 15,0 0 0-15,0 0 0 16,5 0 0-16,2 0 0 15,8 9-1-15,1 4-4 16,8-7 5-16,-1-2 0 16,9 3-6-16,0-1-6 15,0 4-24-15,-1 4-10 16,-13 10-93-16,-18 3-79 16</inkml:trace>
</inkml:ink>
</file>

<file path=ppt/ink/ink58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8:44.26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2036 9059 567 0,'0'0'2'0,"0"0"28"16,0 0 68-16,0 0-19 15,0 0-37-15,0 0-39 16,4 6-3-16,0-2-23 15,-4 6-91-15,0 8-135 0</inkml:trace>
</inkml:ink>
</file>

<file path=ppt/ink/ink58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8:05.45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63 755 0,'0'0'5'0,"0"0"-5"16,0 0 0-16,0 0 24 16,0 0 17-16,0 0-18 15,-9 0-18-15,9 4-5 16,0 3-3-16,18 5-4 16,28 3 6-16,18-2 1 0,21 2 0 15,5-6 5-15,12 1-2 16,4 7 1-1,1-3 3-15,25 3-4 0,6 0 3 16,13-7-4-16,3 2 1 16,1-7-1-16,4 9-2 15,11-1 2-15,10 4 0 16,8-10-1-16,13-3 6 16,-1-4 3-16,-4 0-9 15,5 0 2-15,-12 0 0 0,4 0 0 16,-8-11-2-1,0 5 2-15,-4-6 0 16,10 4-2-16,-8 3 2 16,4 1 2-16,-14-1-5 0,-9 5 4 15,-9 0-4-15,-4 0 1 16,-6 0 9-16,-4 0-8 16,-4 0 3-16,-2 5-1 15,-10 0 3-15,1 7-6 16,-2-4 7-16,-1-4-2 15,-9-2-4-15,4-2 7 16,4 0-4-16,5 0 2 16,3 0-2-16,2 0 3 15,14-13 1-15,-1 4-9 16,18-5 3-16,12 5 5 0,11-7-7 16,15-4-1-16,-5 4 3 15,4-2-1-15,-5 4 2 16,5-3-4-1,4 8 1-15,4-2-1 0,5 1 4 16,-4 7-4-16,-3-7 6 16,-2 9-4-16,11 1-2 15,11 0 2-15,4 0 0 16,12-4 2-16,-6-4-4 16,5-3 0-16,10 4 1 15,-9-3-1-15,-7 10 3 16,-10-4-2-16,-19 1 1 0,3 3-1 15,-5 0 0 1,-9 0 1-16,-11 0-2 0,-3-8 1 16,-2 8-1-16,-4 0 2 15,-5 0 0-15,-24 0-2 16,-15 0-1-16,-12 0-1 16,-9 0 0-16,-7 0 2 15,-6 0 0-15,-18 0 1 16,-15 0-1-16,-22 8 0 15,-8-8 0-15,-6 0 0 16,-15 0 0-16,-4 0 1 16,1 0 0-16,1 0 1 15,10 0 7-15,-2 0-1 16,10 0-3-16,-3 0 0 16,9 0 1-16,2-7 1 0,4 2-3 15,-9-4 3-15,-8 0-5 16,-3 5 2-16,-13 2-3 15,-3 2 1-15,-4 0-1 16,-1-4 6-16,0 4-4 16,0 0 0-16,0-4 3 15,0 4-6-15,0 0 0 16,-42 0-61-16,-40 0-166 16</inkml:trace>
</inkml:ink>
</file>

<file path=ppt/ink/ink58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8:43.45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2174 542 442 0,'0'0'27'16,"0"0"39"-16,0 0 8 0,0 0-20 16,0 0 43-16,0 0-52 15,0 0-11-15,0 0-4 16,-22-44-2-16,18 41-8 16,4-7-6-16,0 9 1 15,0-3 0-15,0 4 3 16,-8 0-4-16,8 0 3 15,0 0 0-15,0 0-13 16,-3 0 13-16,-5 0-5 16,-1-16-7-16,-5 5 0 15,-4-4-3-15,-1 1 1 16,-4-9 0-16,6-3-2 16,-12 1 1-16,4 3-1 0,6-7-1 15,-8 5 1 1,3 3-1-16,7 0 4 0,-11 8 2 15,10-6-6-15,-10 1 2 16,0 1-2-16,2-8 0 16,-6 6 1-16,0 5-1 15,1-7 3-15,3 7-3 16,-10-1 0-16,8 0-3 16,-11 2 2-16,2 4 1 15,4 1 4-15,-10 5-4 16,-3-5 0-16,1 8 1 15,-13 0 2-15,5 0-1 16,1 0 4-16,4 0-6 16,9 0 2-16,-4 11-2 0,6-3 0 15,0 1-2-15,-2 4 8 16,5 1-6-16,-6 2 0 16,-5 7 1-16,4 7-1 15,2-2 0-15,-1 5-2 16,1-4 2-16,-5 4 0 15,5-6 0-15,1 0-1 16,4 2 7-16,4-2-7 16,0 0 2-16,4 1-1 15,-4-4 0-15,9 2 0 16,-13 5 0-16,8 4-1 16,-1 2-1-16,-6 3 2 15,2 8 0-15,7-4 0 0,0 0 0 16,7 3-2-16,0-6 2 15,15-7 0-15,-9 11-3 16,8-2 3-16,1-3-1 16,-2 4 1-16,6-5-7 15,-4-9 7-15,4-9 6 16,0-1-6-16,0-6-2 16,0-1-3-16,0-2 5 15,0 1-1-15,0 4 0 16,0 11 1-16,0 1 0 15,0 6 0-15,0 1 0 16,14 1 0-16,-1 3 1 0,-4-2 0 16,4-3-1-1,-3-3-1-15,9 5 1 0,-10-2 0 16,8 2-1-16,1 4 1 16,2-5 0-16,-3 1 1 15,2-9-4-15,-3 3 3 16,5-7-2-16,-3 2-2 15,4-5 3-15,10 0-1 16,-13-2 1-16,17-6 1 16,-8-2 0-16,4 1 0 15,7-4 1-15,3 0-2 16,0-3 2-16,3 0-1 16,0-4 0-16,6 0 0 15,-2 0 4-15,10 0-4 16,1 0 0-16,-5-8 5 0,0-3-5 15,-1-3 0-15,-8 4 1 16,4-2-2-16,-4 1 0 16,-1-2 1-16,-2-5 0 15,-3 5 1-15,0-3 1 16,-5-2-1-16,3-5-1 16,1-2 0-16,-1-1 0 15,-1-1 1-15,-5 6-1 16,-6-2 0-16,6 1 0 15,-4-8-1-15,8-1 2 0,-1-10-1 16,4-5 0 0,2-1 1-16,-7-3 3 0,0 4-2 15,-7 5-4-15,-6-1 2 16,-1 10-2-16,-7 1 4 16,-7-3 0-16,3-10 0 15,-5 0-1-15,-4-7 0 16,0-7 0-16,0-6 0 15,0 3 0-15,0-4 0 16,0 11 1-16,0-1-2 16,0-2 5-16,-17 6-2 15,2 0 1-15,2 3-1 16,-10 4-3-16,8 3 3 16,-2 5 3-16,-2 2-5 15,4 10-1-15,2-3 2 0,5 10-2 16,-1-3 0-1,5 12 1-15,-1 1-1 0,5 2 0 16,0 5-1-16,0-4-9 16,0 0-13-16,0 3-28 15,0 1-39-15,0 0-64 16,19 0-84-16,20 0 85 16,-2 29-126-16</inkml:trace>
</inkml:ink>
</file>

<file path=ppt/ink/ink58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8:55.59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937 50 632 0,'0'0'13'0,"0"0"56"16,-204-46 42-16,131 42-53 15,2 4-14-15,6 0-11 16,-2 0-9-16,-11 22 12 16,-2 21-21-16,0 16-8 15,6 16 4-15,22 12-5 16,7 7-4-16,12-5-1 16,23-1 3-16,10-9-3 0,0-6-1 15,4-8 0-15,38-11-6 16,17-6 5-16,24-17-1 15,13-4 1-15,13-13 2 16,1 1-1-16,0-6 2 16,-4 4-1-16,-12-4 0 15,-14 7-1-15,-19 6-1 16,-12-1 1-16,-18 9-2 16,-17 7-1-16,-9 10 0 15,-5 15 3-15,-24 9 6 16,-42 4 2-16,-17-2-4 15,-4-7 5-15,1-19-8 16,8-12 3-16,11-15 4 0,8-14-1 16,15-6-7-1,14 0-1-15,-3 0 0 0,17 0-4 16,14-7-40-16,2-19-41 16,0-2-89-16,34-16-211 15</inkml:trace>
  <inkml:trace contextRef="#ctx0" brushRef="#br0" timeOffset="448.99">1094 1370 433 0,'0'0'4'15,"0"0"-4"-15,0 0 63 16,0 0-19-16,248-184-16 16,-190 132-1-16,-6 1-4 15,-13 0 1-15,-11 4 14 16,-14 3-5-16,-14 5 18 16,0 3-2-16,0 15 0 15,-5 8-9-15,-20 7-1 16,0 6-13-16,-1 0 8 15,2 0-20-15,-4 0-14 0,5 27 8 16,0 9-8 0,7 9 1-16,3 6-1 0,13 0-2 15,0-4 1-15,0 4 0 16,33-4-5-16,6-8 6 16,7-3-1-16,10-11 1 15,7-15 0-15,3-10 0 16,13 0-2-16,3-43-18 15,2-29-21-15,-10-15-29 16,-12-11-67-16,-14-5-31 16,-22-7-48-16,-13-2-146 15</inkml:trace>
  <inkml:trace contextRef="#ctx0" brushRef="#br0" timeOffset="948.66">1636 630 377 0,'0'0'181'0,"0"0"-107"0,0 0-2 15,0 0-29-15,270-188-17 16,-189 148-10-16,1 12-13 15,-4 1-3-15,-3 3-27 16,-9 17-113-16,-11-9-199 16</inkml:trace>
  <inkml:trace contextRef="#ctx0" brushRef="#br0" timeOffset="724.26">1954 58 0 0,'0'0'167'0,"0"0"-82"15,-117-203 15-15,98 179 27 16,7 16-18-16,8 8-18 15,4 0-26-15,0 0-41 16,-5 0-19-16,5 0 1 16,0 8-5-16,0 31-1 15,0 15 15-15,0 19 25 16,25 8 13-16,1 16-31 16,5 4-11-16,2 7-2 15,-7 0 7-15,3 1-4 16,-4-7-2-16,-8-1-3 15,2-8-2-15,0-9-5 16,-5-16 0-16,-2-6 0 0,-2-19 0 16,-1-7-8-16,-5-14-26 15,-4-9-13-15,0-3-97 16,-8-10-85-16</inkml:trace>
  <inkml:trace contextRef="#ctx0" brushRef="#br0" timeOffset="11376.07">-1079 806 617 0,'0'0'33'0,"0"0"67"15,0 0-2-15,0 0-36 16,0 0-23-16,0 0-28 0,-45-9-11 16,45 44-8-16,4 22 8 15,23 21 2-15,7 8 13 16,5 12-2-16,11 11-8 16,1 6 1-16,-1 1-4 15,-2-7-1-15,-6-8 6 16,-3-10-6-16,-8-8 2 15,-11-17-3-15,1-3-1 16,-8-20-1-16,-8-9 4 16,4-16-4-16,-5-9 0 15,-1 8-19-15,2-7-17 16,-1 3-5-16,8 9-65 0,-8-3-40 16,0 4-73-1,-4-2-105-15</inkml:trace>
  <inkml:trace contextRef="#ctx0" brushRef="#br0" timeOffset="11504.76">-381 2537 48 0,'0'0'0'0</inkml:trace>
  <inkml:trace contextRef="#ctx0" brushRef="#br0" timeOffset="16011.73">489 3178 62 0,'0'0'57'15,"0"0"-31"-15,0 0 14 16,0 0-3-16,0 0-18 16,0 0 4-16,0 0 13 15,-100-28-3-15,85 22 3 16,-6-1-2-16,-4 0 3 15,-4-1 4-15,4-2-6 16,11 7 17-16,-6-3-12 16,5-3-12-16,-1 9 29 15,12-4-14-15,4 4-3 16,0 0-31-16,0 0-9 0,0-5-2 16,20-5-12-16,44-18-11 15,45-12 25-15,27-21 0 16,34 1 3-16,20-10-2 15,19 0 0-15,17 2-1 16,3 6-1-16,0 8 0 16,-23 7-5-16,-11 11-21 15,-31 1 0-15,-18 0-11 16,-28 2 13-16,-27 2-14 16,-30 12-17-16,-32 9-59 15,-23 6-47-15,-6 4-51 16</inkml:trace>
  <inkml:trace contextRef="#ctx0" brushRef="#br0" timeOffset="16303.64">1159 3231 485 0,'0'0'18'0,"0"0"-9"16,0 0 33-16,0 0-31 15,0 0-11-15,0 0 0 0,174-22 42 16,-33-37-20 0,29-12-10-16,8-8-5 0,-2-4-6 15,-2 0 0-15,-5 3-1 16,-8 1-8-16,-20 1-37 15,-16 10-26-15,-31 2-54 16,-30 12-171-16</inkml:trace>
  <inkml:trace contextRef="#ctx0" brushRef="#br0" timeOffset="1180.12">3158 258 687 0,'0'0'137'16,"0"0"-10"-16,0 0-51 15,0 0-42-15,0 0-6 16,0 0-15-16,-59 0-9 16,59 0 1-16,0 0-5 15,0 0 0-15,0 0-12 16,0 0-19-16,0 0-20 15,0 0-41-15,0 0-106 16,-37 0-312-16</inkml:trace>
  <inkml:trace contextRef="#ctx0" brushRef="#br0" timeOffset="5383.2">3236-1035 627 0,'0'0'3'0,"0"0"18"16,0 0 93-16,0 0-36 15,0 0-57-15,0 0-15 0,-74 18-5 16,67 39-1-16,-2 28 6 16,9 10 5-16,0 13-9 15,0-2 0-15,21-3 4 16,22-12-6-16,12-2 0 15,2-23-5-15,11-16 4 16,-6-17 0-16,2-14-9 16,-9-12-2-16,-8-7 7 15,-12 0-4-15,-11 0-2 16,-11-22 9-16,-7-7 4 16,-6-2 1-16,0-6-2 15,-23 3 8-15,-28 3 4 16,-11-7-8-16,-2 14 1 15,-1-2 3-15,10 1-6 16,11 12 15-16,19-4-16 16,14 8 6-16,11 5-8 0,0-11-2 15,4-2-1-15,38-13 3 16,12-2-13-16,7 11 12 16,-2 8-1-16,5 13 0 15,-9 0 0-15,-8 14-1 16,-4 25 3-16,-4 6 0 15,-7 9-3-15,-9 4 3 16,-1 4 1-16,-6-6-1 16,2-12 3-16,-2 1 1 15,-11-16-4-15,11-3 1 16,2-13-2-16,-2-1 1 16,2-5-48-16,6-7-77 0,-1 0-98 15,6-4-86-15</inkml:trace>
  <inkml:trace contextRef="#ctx0" brushRef="#br0" timeOffset="5747.22">4043-343 400 0,'0'0'63'16,"0"0"27"-16,0 0-29 15,-3-238-29-15,3 156 26 16,0 3-17-16,0 10 17 16,0 8-14-16,-4 18-19 0,-17 7 6 15,-2 10-9 1,-2 5-12-16,9 11-2 0,11 10 0 16,0 0-6-16,5 0-2 15,0 0-5-15,0 0-11 16,0 4-15-16,5 16 20 15,25 21 10-15,5-1 0 16,1 5-5-16,12 2 6 16,-6 4-3-16,10-3-8 15,-5-8-40-15,-1-9-40 0,14-8-36 16,-10-16-62 0</inkml:trace>
  <inkml:trace contextRef="#ctx0" brushRef="#br0" timeOffset="6351.99">4635-940 492 0,'0'0'88'0,"0"0"7"16,0 0-43-16,0 0-11 16,0 0-33-16,0 0-5 15,-96 89-3-15,96-42-2 16,0 5 0-16,16 1-2 15,14-8-2-15,1-5 2 16,5-19-26-16,-4-9 5 0,-12-11-8 16,-4-1 11-16,-10 0 15 15,-6 0 7-15,0-21 31 16,0-19-28-16,0-3 6 16,-22-11-9-16,-7-1 10 15,6 3 5-15,1-1 0 16,6 11-9-16,8-5-2 15,8 13-3-15,0-6-1 16,10 9 0-16,23 5-6 16,2 8-3-16,1 14 7 15,-1 4-2-15,0 0 3 16,1 0-1-16,-1 0-2 16,0 22 3-16,0 13 1 0,1 9-1 15,-4 8 1-15,4-5 0 16,-10-1 1-16,7-7-1 15,-14-8 0-15,-1-15 0 16,1-6 0-16,-14-10 0 16,4 0 0-16,-2-15 6 15,6-32 18-15,-2-6-13 16,-3-3-7-16,-1 8-2 16,-2 17 4-16,-1 5-6 15,-4 14 3-15,0 9 4 16,0 3-7-16,0 0 0 15,5 0-11-15,6 0-8 0,8 0 7 16,1 0 8 0,5 15-6-16,1-5-7 0,3-7-32 15,2-3-16-15,3 0-61 16,1-22-98-16</inkml:trace>
  <inkml:trace contextRef="#ctx0" brushRef="#br0" timeOffset="6629.95">5474-1747 153 0,'0'0'245'16,"0"0"-69"-16,0 0-31 15,0 0-38-15,0 0-34 16,0 0-41-16,-89-75-32 0,89 114-1 16,0 15 0-16,30 19 1 15,21 14 1-15,8 2 1 16,9 7 1-16,-2-1-1 15,-2 1 3-15,-14 1-1 16,-8 5-1-16,-4-2 1 16,-7-4 0-16,-5-10-4 15,7-15 1-15,-11-11-1 16,7-19-4-16,-9-3-22 16,-10-20-49-16,-1-12-77 15,-9-6-96-15</inkml:trace>
  <inkml:trace contextRef="#ctx0" brushRef="#br0" timeOffset="6900.3">5754-1397 394 0,'0'0'69'0,"0"0"26"16,0 0-17-16,0 0-22 15,0 0-30-15,0 0-4 16,115-202-4-16,-74 190-16 15,-1 12-1-15,-5 0-1 16,0 0 0-16,-2 12-4 16,-11 23 4-16,-9 13 0 15,-6-1 1-15,-7 7 2 16,0 1-1-16,0-1 6 16,-26-3-4-16,-6 3-2 15,-7-3-2-15,-4 0-5 0,-4 4-52 16,-1-5-119-16</inkml:trace>
  <inkml:trace contextRef="#ctx0" brushRef="#br0" timeOffset="153218.69">3815-162 308 0,'0'0'24'0,"0"0"20"16,0 0 22-16,0 0-16 15,0 0-7-15,0 0-1 16,0 0-15-16,-154 0-7 15,150 4-10-15,4-4 6 16,-4 0 4-16,4 2 4 0,-3 2-3 16,-6-4 4-1,5 0 15-15,4 0-7 0,0 0-4 16,0 0-8-16,0 0-9 16,0 0 3-16,0 0-8 15,0 0-5-15,0 0-2 16,4 0 0-16,64 0 0 15,45 0 1-15,61-36 4 16,37-11 0-16,14-3-4 16,-5-1 1-16,-15 8-2 15,-23 3 0-15,-31 5-3 16,-16 4 2-16,-25 6-6 0,-27 6-2 16,-21 10 4-16,-22-2-8 15,-16 5 9-15,-18 5-10 16,-6 1 14-16,0 0-2 15,0 0 6-15,0 0 2 16,-19 0 1-16,-23 0-7 16,-17 0-1-16,-26 0 0 15,-19 24 0-15,-27 23-3 16,-14 8-6-16,-16 2-6 16,-4 6-3-16,3-3 7 15,1 2 2-15,11-4 5 16,21-2-4-16,23-8 5 15,25-10 1-15,26-10 3 0,16-15 0 16,18-7 0-16,21-6 0 16,0 0 7-16,0 0-6 15,0 0 5-15,21 0-2 16,32-6-1-16,30-27 10 16,30-9 7-16,26-10-4 15,28-4-12-15,16-6-3 16,8 4 1-16,4-2 4 15,-24 9-6-15,-22 6-4 16,-30 11 4-16,-37 11 0 16,-33 9 3-16,-23 6-6 15,-17 8-2-15,-9 0-1 16,0 0 0-16,0 0 3 16,-44 0-3-16,-47 18 6 0,-46 26-24 15,-41 13-5-15,-18 8 12 16,3 5-3-16,22-8 1 15,20-2 12-15,22 2 2 16,26-3-3-16,16-5 4 16,13 3-6-16,19-2-17 15,12-9-11-15,22-4 10 16,21-10-22-16,0-14-11 16,0-7-8-16,44-11 20 15,7 0 43-15,17 0 6 16,7-34 6-16,6-1 11 15,4-8-4-15,4 2-1 16,1-3-5-16,9 5-6 0,-2 1-2 16,-7 5 0-16,-6 14-38 15,-24 9-26-15,-30 7-44 16</inkml:trace>
  <inkml:trace contextRef="#ctx0" brushRef="#br0" timeOffset="157441.87">3745 137 349 0,'0'0'2'0,"0"0"16"15,0 0 46-15,0 0-9 16,0 0-28-16,0 0-4 15,-29-74-19-15,64 64-4 16,33-3 2-16,25-2 2 16,18 2 3-16,12-2 3 15,13 2-6-15,14-2-4 16,15-5 8-16,9-3-4 16,-1-3-3-16,-1-4-1 15,-14-2 5-15,-13-4-4 16,-14 7-1-16,-12-7 0 15,-15 2 0-15,-8 3-1 16,-22-1 1-16,1 4 0 16,-18 5 5-16,-8 1-5 0,-10 5 1 15,-18 9-1-15,-11-1 0 16,-6 9 0-16,1-4 0 16,-5 4 0-16,0 0 0 15,0 0-3-15,0 0 2 16,0 0-13-16,0 0-16 15,0 0-15-15,-40 13 20 16,-35 22 10-16,-40 13-71 16,-34-1-58-16</inkml:trace>
  <inkml:trace contextRef="#ctx0" brushRef="#br0" timeOffset="157839.04">4095 164 163 0,'0'0'12'0,"0"0"-12"16,0 0 1-16,0 0 30 15,0 0 17-15,0 0 15 16,-16 10-3-16,16-10-10 16,32 0-12-16,29-16-10 15,38-15 9-15,40-20-17 16,28-5-10-16,23 1 3 15,19-7-4-15,-5 11-3 16,-12 1-6-16,-14 8-1 0,-24 0 1 16,-22 6 0-16,-18 5 5 15,-24 1-5-15,-22 7 0 16,-26 10 0-16,-18 5 0 16,-13 8 0-16,-11 0 0 15,0 0 2-15,0 0 5 16,0 0-3-16,0 0 1 15,0 0-5-15,0 0-4 16,0 0-24-16,-1 0-23 16,-15 17-1-16,-18 16-3 15,-12 8-83-15,-13-6-75 16</inkml:trace>
  <inkml:trace contextRef="#ctx0" brushRef="#br0" timeOffset="153902.41">3827 1854 219 0,'0'0'3'16,"0"0"-2"-16,0 0 6 16,0 0 46-16,0 0 22 15,209-40-39-15,-99-4-13 16,19-7-14-16,20-7-6 16,17-11-3-16,15-10 0 15,-1 4-78-15,-10 1-3 16,-21 18 0-16,-20-1 4 15</inkml:trace>
  <inkml:trace contextRef="#ctx0" brushRef="#br0" timeOffset="154374.15">4835 1549 180 0,'0'0'7'0,"0"0"-7"16,0 0-5-16,0 0 5 0,0 0 11 16,0 0-3-16,180 15-2 15,-95-36-5-15,5-5-1 16,-1-7-2-16,-8 4-9 16,-1 0-6-16,-11 0-48 15</inkml:trace>
  <inkml:trace contextRef="#ctx0" brushRef="#br0" timeOffset="154125.81">4023 1796 160 0,'0'0'0'0,"0"0"-3"15,0 0 3-15,237-22 7 16,-87-31 1-16,21-3-5 0,23-6-2 16,2-2-2-16,-16-2-10 15</inkml:trace>
  <inkml:trace contextRef="#ctx0" brushRef="#br0" timeOffset="156692.34">4452 1748 86 0,'0'0'136'15,"0"0"-104"-15,0 0-10 16,0 0-2-16,0 0-17 15,0 0-3-15,-92 50 5 16,161-50-5-16,18 0-15 16,11-22 2-16,8-10-5 15,-4 0 1-15,1 4-27 16,-13-6 1-16,-11 15 1 16,-22 2-27-16,-5 6 26 15,-15 4 43-15,-11 3 0 16,-10 4 0-16,-8 0 11 15,-8 0 31-15,0 0-14 16,0 0 22-16,0 0 6 0,-8 0-21 16,-24 0-3-16,-3 0 1 15,0 0 3-15,5 4 11 16,5 0 9-16,5-1-21 16,5 1-8-16,6-4-10 15,4 0 13-15,5 0-17 16,0 0-6-16,0 0-6 15,0 3 1-15,0-3-2 16,0 0 0-16,0 0 2 16,0 0-1-16,0 0-2 15,0 0 2-15,0 0-2 16,0 0 2-16,0 0 4 16,0 0 9-16,0 0 7 15,0 0 2-15,0 0 6 0,0 0-11 16,0 0-5-16,0 0-1 15,0 0-2-15,0 0-9 16,0 0-1-16,0 0 1 16,0 0-1-16,0 0 1 15,0 0-1-15,0 0-5 16,0 0 5-16,0 0-1 16,0 0 1-16,0 0-1 15,0 0-4-15,0 0 5 16,0 0 2-1,0 0-2-15,0 0-3 0,0 0 3 0,0 0 0 16,0 0 1 0,0 0 1-16,0 0 0 0,0 0-4 15,0 0 4-15,0 0-2 16,0 0 0-16,0 0 1 16,0 0-6-16,0 0 10 15,0 0-6-15,0 0 1 16,0 0-4-16,0 0 4 15,0 0 0-15,0 0 4 16,0 0-4-16,0 0 1 16,0 0-1-16,0 0 0 15,0 0 0-15,0 0-1 16,0 0 4-16,0 0-4 16,0 0 1-16,0 0-2 0,0 0 2 15,0 0-5-15,0 0 3 16,0 0 2-16,0 0-1 15,0 0-6-15,0 0 3 16,0 0 3-16,0 0 1 16,0 0-1-16,0 0 1 15,0 0 0-15,0 0-5 16,0 0 5-16,0 0 4 16,0 0-4-16,0 0 0 15,0 0-4-15,0 0 3 16,0 0 0-16,0 0 2 15,0 0-2-15,0 0 1 16,0 4 0-16,0-4-4 0,0 0-1 16,0 0-6-16,0 0 7 15,0 4-1-15,0 0-11 16,0 4 16-16,0-1 3 16,0-1-3-16,0-2 0 15,0-1 0-15,0-3 0 16,0 8 0-16,0-8 0 15,0 0-3-15,0 0 3 16,0 0 3-16,0 0-3 16,0 0 0-16,0 0 3 0,0 0-2 15,0 0 0 1,0 0 2-16,0 0-3 0,0 0 6 16,0 0-3-16,0 0-3 15,0 0-2-15,0 0 2 16,0 0 2-16,0 0-2 15,0 0-3-15,0 0 3 16,0 0 0-16,0 0 0 16,0 0-1-16,0 0 0 15,0 0-4-15,0 0 5 16,0 0-1-16,0 3 0 16,0-3-1-16,0 0-4 15,0 0 6-15,0 0-1 16,0 0 1-16,0 0 0 15,0 0 0-15,0 0 0 0,0 0 0 16,0 0 0 0,0 0 0-16,0 0-3 0,0 0 2 15,0 0 1-15,0 0 0 16,0 0 0-16,0 0-2 16,0 4 1-16,0-4 1 15,0 0 1-15,0 0-1 16,0 0 0-16,0 0 0 15,0 0-5-15,0 0 5 16,0 0-1-16,0 0 0 16,0 4 0-16,0-4-1 15,0 2 2-15,-2 2 0 16,2-1-2-16,0 3 2 16,0-2 0-16,0-1 0 0,0-1 0 15,-4 2 0-15,-1 0 0 16,5-4-3-16,0 4 6 15,0-4-4-15,0 0 1 16,0 0-2-16,0 0 2 16,0 0 0-16,0 0 0 15,0 0 3-15,0 0-3 16,0 0 1-16,0 0-2 16,0 0 2-16,0 0-2 15,0 0 1-15,0 0 0 16,0 1 0-16,0-1 1 15,0 0-2-15,0 0 1 16,0 0-1-16,0 0 1 16,0 0 0-16,0 0 0 0,0 0 1 15,0 0 0-15,0 0-2 16,0 6 1-16,-4-2 0 16,4-4-1-16,0 3 2 15,0-3-1-15,0 0 0 16,0 0-1-16,0 0 1 15,0 0 1-15,0 0 0 16,0 0-2-16,0 0 1 16,0 0 0-16,0 0 0 15,0 0 0-15,-3 0 2 16,3 0-2-16,0 2-1 0,0-2 0 16,0 0 1-16,0 0 0 15,0 0 0-15,0 0 2 16,0 0-2-16,0 0-1 15,0 0 1-15,0 0-1 16,0 0 1-16,0 0 0 16,0 0 0-16,0 0 0 15,0 0 0-15,0 0 1 16,0 0-2-16,0 0 1 16,0 0 0-16,0 0-1 15,0 0 3-15,0 0-2 16,0 0 0-16,0 0-2 15,0 0 2-15,0 0 0 16,0 0 0-16,0 0 1 16,0 0-1-16,0 0 0 15,0 0-1-15,0 0-4 0,0 0-2 16,0 0-9-16,-4 0 15 16,4 0-2-16,-5 0 1 15,5 0 3-15,0 0-1 16,0 0 0-16,0 0-12 15,0 0-20-15,0 4-31 16,0 1-20-16,0-5-28 16,0 0-14-16</inkml:trace>
  <inkml:trace contextRef="#ctx0" brushRef="#br0" timeOffset="27084.18">5805-2298 299 0,'0'0'136'16,"0"0"-25"-16,0 0-40 0,0 0-4 15,0 0-14-15,0 0 10 16,-177 0-10-16,173 0-20 16,4 0-19-16,0 0-2 15,0 0-6-15,0 0-6 16,0 0 0-16,0 0 0 15,0 0-2-15,0 0-3 16,26 0 2-16,10 0 1 16,12 0 2-16,-1 0 0 15,5 8 0-15,-1 15 0 16,-9 2-1-16,-3 15 1 0,-10 3-2 16,-9 7 2-1,-10 10 2-15,3 2-2 0,-10 7 3 16,-3-3-2-16,0 0 8 15,0-9-3-15,0-6 3 16,0-5-2-16,9-9-5 16,3 0-2-16,2-6 3 15,3-6-3-15,1-3-3 16,2-7 1-16,9-5 2 16,-3-10 0-16,3 5 0 15,2-5 0-15,-11 0 0 16,3 0 0-16,-7 0-4 0,0 0 4 15,-7 0 1-15,-5-9 0 16,-2 3 1-16,-2-5-1 16,0 4 3-16,0 4-4 15,0-1 1-15,0 4 11 16,0-4-2-16,-2 4 11 16,-11 0-5-16,6 0 8 15,-2 0-15-15,0 0-9 16,2 0 1-16,-1 4 0 15,-7 21 2-15,-1 8-2 16,4 2-1-16,4 9-4 16,8-4 3-16,0 7 1 15,0 0 0-15,0 3 0 16,11 5 0-16,18-5-1 16,-3 1 0-16,8-3 1 0,5 4-2 15,3 3 0-15,-3-5 2 16,5 12-2-16,2-4 4 15,-5-2-3-15,2-5 2 16,-4-5-2-16,-8-3-1 16,-6 1 1-16,-4 3 1 15,0-4 4-15,-4-3-4 16,-5-1-2-16,-7-3 2 16,0-2 0-16,-5-2 1 15,4 6 0-15,-4-7 1 0,0-2 0 16,0-5-2-1,0-2 0-15,0-5 1 0,0-1 0 16,0-2-1-16,0-6 1 16,0 1 0-16,-4-3 1 15,-1-2-2-15,4-1 3 16,-3 1 4-16,-1-2-1 16,1 2 3-16,-3 0-3 15,2-4 1-15,5 4-2 16,-4-4 0-16,0 0-2 15,4 3 2-15,-3 2-4 16,3-5 1-16,0 0 0 16,0 0 0-16,0 0-2 15,0 0 1-15,0 0 1 16,-5 2-2-16,5-2 0 16,0 0 0-16,0 0 0 0,0 0 0 15,0 0 0-15,0 0 0 16,0 0 2-1,0 0-1-15,0 0-1 0,0 0 0 16,0 0 1-16,0 0 0 16,0 0-1-16,0 0 0 15,0 0 0-15,0 0 0 16,0 0 0-16,0 0 0 16,0 0 0-16,-4 0 1 15,4 0-2-15,0 0 2 16,0 0-1-16,0 4 0 15,0-4-1-15,0 0 1 16,0 0 0-16,0 0-1 0,0 0 1 16,0 0 0-16,0 0 0 15,0 0 1-15,0 0-1 16,0 0 0-16,0 0 0 16,0 0 0-16,0 0 0 15,0 0 0-15,0 0 0 16,0 0 0-16,0 0 1 15,0 0 0-15,0 0-1 16,0 0-2-16,0 0 2 16,-4 0 0-16,4 0 1 15,0 0-2-15,0 0 0 0,0 0 0 16,0 0 2-16,0 0-1 16,0 0 0-16,0 0 0 15,0 0 0-15,0 0 0 16,0 0 0-16,0 0 0 15,0 0 0-15,0 0 0 16,0 0 0-16,0 0 1 16,0 0-1-16,0 0-1 15,0 0 1-15,0 0 0 16,0 0 0-16,0 0 0 16,0 0 0-16,0 0 0 15,0 0 0-15,0 0 0 16,0 0 0-16,0 0 0 15,0 0 0-15,0 0 0 0,0 0 0 16,0 0 0 0,0 0 1-16,0 0-1 0,0 0 0 15,0 2 1-15,0-2-1 16,0 0 0-16,0 0-1 16,0 0 1-16,0 0 3 15,0 0-3-15,0 0 0 16,0 0 0-16,0 0-1 15,0 0 1-15,0 0 0 16,0 0-15-16,0 0-16 16,0 0-31-16,0-30-24 15,-31-11-259-15</inkml:trace>
  <inkml:trace contextRef="#ctx0" brushRef="#br0" timeOffset="158652.86">4256 1379 201 0,'0'0'68'0,"0"0"-45"15,0 0 41-15,0 0 42 16,0 0-62-16,0 0-12 16,-16 0-14-16,32 0-4 15,19 0-4-15,24-19 0 16,27-9 31-16,24-11-7 15,19-4-12-15,15-1-15 16,-3-3-2-16,4-3-5 16,0 8 0-16,-6-2 3 15,-14 9-3-15,-19 6 1 0,-27 11-1 16,-24 8-6-16,-20 3 4 16,-14 1-8-16,-17 6-3 15,-3 0 1-15,-1 0-9 16,0 0 6-16,0 0 1 15,0 0 0-15,-30 6 13 16,-21 18-1-16,-14 6-9 16,-15-2-30-16,-10 6-13 15,-4 2-3-15,-6-7-17 16,1-1 6-16,9 2 31 16,5-5 23-16,5-1 7 15,4 2 7-15,11-1-1 16,1 1 1-16,6-2 0 15,6 2 0-15,13-10 1 16,4 8 1-16,3-6 3 0,9 5 2 16,3-5 4-16,-1-1 27 15,11-7-16-15,3-2 5 16,7-8-16-16,0 1-7 16,0-1 7-16,0 0 5 15,0 0 6-15,30 0 2 16,33 0 18-16,25 0-9 15,17-19 2-15,14-10-17 16,7-3-13-16,-6 2 1 16,-1-2-6-16,-13 4 1 15,-16 5-1-15,-19-1 0 16,-16 11-1-16,-16 3-5 0,-14 6 4 16,-10 4-14-1,-15 0-36-15,0 0-153 0,-35 8-11 16</inkml:trace>
  <inkml:trace contextRef="#ctx0" brushRef="#br0" timeOffset="7799.89">4005 634 689 0,'0'0'12'0,"0"0"107"16,0 0-19-16,0 0-57 15,0 0-1-15,0 0-26 16,-104 28-15-16,78 30 5 16,2 13-4-16,4 4 0 15,11 7-2-15,9-13 0 16,0-9 0-16,0-7-1 16,13-16-2-16,9-6 3 0,7-20-8 15,-6-8 0-15,-2-3-7 16,0 0 8-16,0-26 7 15,-1-17 3-15,-7-17-2 16,-13-4-1-16,0-7 0 16,0 3-1-16,-25-8 0 15,-18-8-2-15,-12-2-2 16,-8 5 4-16,8 0 0 16,7 14 1-16,14 13 3 15,18 11-3-15,3 15 0 16,13 7-2-16,0 20-2 15,0 1-1-15,13 0-2 16,26 0 3-16,7 0 2 0,9 28-5 16,-4 15 5-16,9 12 2 15,-10 6 0-15,3 11-1 16,-11 16-4-16,-8 6 4 16,0 11 1-16,-8 10 1 15,7 4-1-15,-2 10 4 16,1 3-3-16,3 2-1 15,4-1 0-15,1-5 5 16,5-5-5-16,9-15 0 16,-3-9-2-16,8-28 0 15,1-13 0-15,-4-19 2 16,-4-17-3-16,-10-8-2 16,-8-9 2-16,-17-5-4 15,-4 0 7-15,-8-36 4 0,-5-22 1 16,0-17 0-16,-18-3-5 15,-28-5 10-15,-19-3-7 16,-24-3 6-16,-5 14 1 16,1 4 8-16,4 3 0 15,24 6 2-15,17 8-10 16,16 3 0-16,22-1-6 16,10 3-4-16,0-3-2 15,19 1 1-15,32 4-7 16,11 4-18-16,11 4-28 15,1 2-25-15,-3 4-129 16,-10 0-195-16</inkml:trace>
  <inkml:trace contextRef="#ctx0" brushRef="#br0" timeOffset="10169.33">5765 211 583 0,'0'0'58'16,"0"0"31"-16,0 0-24 15,0 0-43-15,0 0-17 16,0 0 2-16,-82 98-6 16,82-52-1-16,0-3 0 15,0-3-2-15,8-1 2 16,6-8 0-16,11-8-1 15,-5-3-1-15,-5-10-6 16,1-7-14-16,-8-3 4 16,1 0 2-16,-6 0 8 0,-3-3 8 15,0-23 0-15,0-1 7 16,0-12-7-16,0 4 2 16,0-1-1-16,0-3-1 15,0 3 0-15,0 9-1 16,0 7 0-16,0 3 1 15,0 8-8-15,0-3 5 16,9 5-9-16,1 1-1 16,6-2 5-16,1 2 7 15,-1-6 0-15,-6 3 1 16,6-6-1-16,-3-5 1 16,-7 2-4-16,6 5 8 0,-8-10-4 15,-4 0 11 1,0 10 14-16,0-4 12 0,0 13 11 15,0 4-10-15,-6 0 2 16,-4 0-11-16,4 0-14 16,-7 0-8-16,6 18-3 15,-2 9-1-15,5 12-2 16,4-4-1-16,0 5-3 16,0-2 2-16,0 1 0 15,4-11 0-15,21-3-2 16,5-7-9-16,1-10-4 15,9-4-12-15,0-4-11 16,-1 0-25-16,7-23-13 0,-2-22-32 16,-8-12-6-1,-6 0-90-15,-12-5 107 0,-15 1 82 16,-3 3 16-16,0 1 49 16,-21 6 83-16,-16 0 8 15,2 10-14-15,-3 10 6 16,16 14-24-16,9 8-36 15,6 9-18-15,3 0-25 16,4 0-23-16,0 0-6 16,0 0-5-16,0 9-4 15,0 14 3-15,0 19 6 16,20-1 1-16,0 10 0 0,4 3-1 16,-4 5 3-16,-4 7-3 15,3-1 0-15,-3-7 0 16,-6-10 0-16,-2-11-2 15,-5-14 4-15,-3-9-2 16,5-14 1-16,-5 0-1 16,0 0 3-16,0 0 4 15,0-17-3-15,4-30-1 16,5-23 1-16,-2-17-4 16,6-11 0-16,-3 1 0 15,2 7 0-15,1 15 0 16,-6 22 0-16,6 22-4 15,-11 14 2-15,2 17 1 0,-4 0-1 16,0 0-8 0,0 0-12-16,0 13 3 0,0 27 2 15,9 8 16-15,-9 0 2 16,4-2 0-16,3 4 0 16,9-3-1-16,3-7 0 15,6-1-1-15,5-7-6 16,9-8-37-16,12-5-52 15,17-19-95-15,-1 0-155 16</inkml:trace>
  <inkml:trace contextRef="#ctx0" brushRef="#br0" timeOffset="10342.87">7087-221 740 0,'0'0'90'16,"0"0"-27"-16,0 0 12 15,0 0-41-15,0 0-30 16,0 0-4-16,-103-53-19 16,61 53-68-16,-56 26-195 15,-68 45-231-15</inkml:trace>
  <inkml:trace contextRef="#ctx0" brushRef="#br0" timeOffset="153632.13">3682 1474 166 0,'0'0'2'16,"0"0"9"-16,0 0 39 15,0 0-18-15,0 0 26 16,259-36-13-16,-169 7-30 15,13-12 10-15,10-2 5 16,11-4-25-16,12-4-3 16,9-3 3-16,4-1-5 15,10 4 0-15,-19 7-5 0,-9 5-7 16,-8 7-41-16,-23 8 19 16,-16 5-42-16,-21 11 35 15,-24 8-49-15</inkml:trace>
</inkml:ink>
</file>

<file path=ppt/ink/ink58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8:59.30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763 2899 446 0,'0'0'14'0,"0"0"18"15,0 0 36-15,0 0-18 16,0 0 4-16,0 0-16 16,-24 10-28-16,24-6-10 15,0-4-2-15,0 0 0 16,20 4 2-16,23-4 10 15,17 1 11-15,7-1 0 16,8 0-12-16,19 0 9 16,21 0 9-16,17 0-22 15,17-9 5-15,9-18 7 16,8-8-6-16,-1-1-3 0,-10-5 1 16,-5 0-5-1,-15-6 4-15,-21 6-5 0,-12-3 0 16,-8 9 7-16,-20 2-4 15,-6 6-2-15,-13 4-4 16,-8 3 1-16,-11 11 6 16,-8 3-6-16,-13 2 2 15,-9 0-3-15,-6 4 9 16,0 0-1-16,0 0-2 16,0 0-2-16,0 0 9 15,0 0-5-15,0 0 0 16,0 0-1-16,0 0-5 15,0 0 3-15,0 0-3 0,0 0 0 16,0 0 5-16,0 0 2 16,0-5-8-16,0 5 6 15,0 0-7-15,0 0 5 16,5 0-2-16,-5 0-1 16,5 0-2-16,-5 0 1 15,0 0 0-15,0 0 0 16,0 0 1-16,0 0-2 15,0 0 0-15,0 0 0 16,0 0 0-16,0 0 0 16,0 0 0-16,0-4 0 15,0 4 0-15,0 0 0 16,0-3 0-16,0 3 1 16,5 0 0-16,-5 0-1 0,0 0 6 15,0 0-6-15,0 0 0 16,0 0 1-16,0 0-1 15,0 0-4-15,0 0 4 16,0 0 0-16,0 0 0 16,0 0 1-16,0 0 1 15,0 0-2-15,0 0-2 16,0 0 2-16,0 0 1 16,0 0 0-16,0 0 2 15,0 0-3-15,4 0-1 16,-4 0-3-16,2-3-4 15,-2-1-11-15,4 1-17 16,0-2-2-16,-4-4 2 0,0-7-7 16,0-12-40-1,0-9-127-15,-30-18-15 0</inkml:trace>
</inkml:ink>
</file>

<file path=ppt/ink/ink58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9:17.53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79 51 0,'0'0'97'0,"0"0"-66"16,0 0-21-16,0 0 0 16,0 0 11-16,212 8 7 15,-135-4-10-15,14-4 14 16,22 1-15-16,19-1-12 16,33 0 0-16,17 0 4 15,19 0-7-15,13 10-2 0,-1-4-3 16,12 8 3-1,-3-1 0-15,-8 1 0 0,-14-14-14 16,-14 0 10-16,-25 0-7 16,-16-4 11-16,-8-19 4 15,-19 6-4-15,-16 3-6 16,-8-2 6-16,-17 5 0 16,-12-2-1-16,-7-1 1 15,-24 5 0-15,1-2 0 16,-21 4 0-16,-5 7 0 15,1 0 3-15,-10 0 5 16,0 0 11-16,0 0-6 16,0 0 3-16,0-2 0 15,0 2-7-15,0 0 0 16,0 0-5-16,0 0 2 0,0 0 14 16,0 0-7-16,0 0 0 15,0-4-10-15,0 0-3 16,0 4 0-16,0 0-3 15,0 0-13-15,0 0-30 16,0 0-42-16,0 0-53 16</inkml:trace>
</inkml:ink>
</file>

<file path=ppt/ink/ink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5:54.58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3318 611 258 0,'0'0'42'0,"0"0"21"16,0 0 27-16,0 0-7 15,0 0-29-15,0 0-12 16,0 0-1-16,-8-79 8 16,-5 66 0-16,9 2-15 15,-6-2 11-15,-6-2-11 16,4-8-9-16,-7 4-12 16,2 1 0-16,-6-5 5 15,8 5-4-15,-9-5-3 16,-5 6 7-16,7 4-8 15,-7-5 1-15,3-5-1 16,-2 1-6-16,-4-1-1 16,-2 0 8-16,-10-1-2 0,-1 1 2 15,0 1-5-15,-6-2 3 16,-2 8-1-16,2-1 2 16,4 3-4-16,0-9 3 15,7 10-9-15,3 2 6 16,2 2 0-16,-3 5-6 15,0 3 3-15,-5-3-3 16,-6 4 4-16,4 0-3 16,-10 0 0-16,4 0-1 15,-4 0 3-15,0 0 2 16,2 0 0-16,3 0-3 16,-1 0 3-16,4 0 2 0,-2 0-2 15,6 5-1-15,-4 3-3 16,4-3-1-16,3 5 12 15,-2-5-9-15,-3 4-3 16,5-9 3-16,-10 14-2 16,-5-1 4-16,0 2-5 15,-4 7 0-15,1 2 1 16,0-7 0-16,-2 7-1 16,-4-2 1-16,5-2-1 15,2 4 0-15,8-6 2 16,4-5-2-16,4 11 0 15,2-9-2-15,0 5 2 0,3-3 4 16,1 0-3-16,5 7-1 16,-5 3-4-16,1-3 2 15,4 4 2-15,-2 8-1 16,0 10 1-16,-4 7-1 16,4 1 0-16,-6 7 1 15,12-6-2-15,-3-3 2 16,4-3 1-16,4-1 0 15,-4-8-1-15,2 11 0 16,3-8-2-16,-1 3 2 16,2 5-2-16,-4 5 2 15,0 10-1-15,-2 1 2 16,5-5-1-16,10-12 0 0,-2 2-2 16,12-1 1-1,0-1 0-15,0 7 0 0,0-7-1 16,3 1 0-16,16-1 2 15,6 1-4-15,1-4 4 16,7 3 0-16,2 1-1 16,10 1 1-16,1-6 0 15,-1-9 0-15,5-3-1 16,0-6 0-16,10 0 0 16,-1-12 0-16,7 3 0 15,0-10 1-15,-2 5 1 16,1-14-1-16,4 9 0 15,2-9 0-15,-2 0-1 16,2 0 1-16,2 0-2 16,-12 0 6-16,6-3-8 0,-4-3 5 15,1-8-1-15,1 5 5 16,2 0-5-16,-3-1 0 16,0 1 0-16,-8 2 0 15,4-1 0-15,-1-5 0 16,5 6 2-16,-6-8-1 15,6 2-1-15,-5-3-2 16,7-2 1-16,-7-5 2 16,5 4 0-16,3-5-1 15,-2-7 1-15,10-1 1 16,-2 0-2-16,4-6 0 16,-7 5-2-16,9-2 4 0,1-3-2 15,-6-3 0 1,1-1-2-16,-9-1 1 0,-7-3 0 15,-4 8 1-15,-4-7 0 16,-3 2 1-16,-2-2-1 16,-6 4 1-16,-9-6 1 15,4 0 1-15,-6-8-1 16,-3-2 0-16,-1 8-2 16,-6-7 0-16,-3 5 3 15,-3 0-3-15,-1 1 4 16,-4 2-3-16,-2 7 0 15,-2 7 1-15,-4 3 0 16,0-2 5-16,0 4-3 0,0-11-1 16,0 7 0-16,0-8 0 15,0-1-1-15,0-1 2 16,0 3 2-16,0-2-5 16,-8 10 3-16,-2 4 0 15,-2 0 3-15,-1 1-3 16,1 3-1-16,2-6-2 15,-3 10 2-15,1 1-1 16,-1-1 0-16,2 11 3 16,1-9-4-16,-3 5 2 15,5-2-2-15,-8 0 3 16,2 8 2-16,-4-4-4 0,7-2 0 16,1-1-1-1,-5 5 1-15,5 1 2 0,-2 2 2 16,-5 6-4-16,3-3-2 15,-2-4 2-15,-5-1-1 16,2-1 0-16,-1 5-1 16,-2-3 0-16,2 3 0 15,-5 4 0-15,7 0 1 16,2 0-1-16,-9 0 0 16,10-4-2-16,-1 4 2 15,3 0 2-15,8 0 1 16,-7 0-3-16,-1 0 0 15,1 0 0-15,-2 0 0 16,-6 0-1-16,4 0-1 0,-3 0 2 16,1 0-1-16,2 0 0 15,0 0 1-15,2 0-1 16,-2 0 1-16,6 0 0 16,-5 0 0-16,9 0-1 15,-2 0 0-15,3 0 0 16,5 0 1-16,-4 0 0 15,1 0-1-15,3 0 1 16,0 0 0-16,-4 0 0 16,4 0-4-16,-5 0 3 15,5 0-19-15,0 0-26 16,-8 0-15-16,-14 19-35 16,-33 31-29-16,-44 30-204 0</inkml:trace>
</inkml:ink>
</file>

<file path=ppt/ink/ink59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9:56.53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1438 311 24 0,'0'0'280'0,"0"0"-203"16,0 0 54-16,0 0-51 15,0 0-7-15,0 0-49 16,0 0-2-16,0 0 85 15,-58-75-70-15,50 61 2 16,-7 6-9-16,6-6-4 16,-11 5-3-16,4-5 5 15,-3-4-10-15,-1 5-3 0,-2-7 3 16,5 1-10-16,-6 5-2 16,4 1 9-16,-2-2-8 15,7 2 8-15,-6 2 0 16,-1 4-5-16,2-4-4 15,-1-2 0-15,-5 12-1 16,7-3-3-16,-6 4 0 16,6 0 1-16,4 0 1 15,-13-4-3-15,4 4 2 16,1 0-2-16,-7 0-1 16,4 0 1-16,2 0 0 15,-4 0 2-15,-1 0-2 16,0 4 3-16,1 5-4 15,-11 5 1-15,3 6-1 0,-10 7 0 16,2-9 0-16,4 5 1 16,-2 0-1-16,5 1 0 15,-5 4 2-15,2 3-2 16,4-2-3-16,-1-11 3 16,13 11 0-16,5-12-2 15,-1 3 2-15,1 8-1 16,0 7 0-16,-5-1 1 15,0 17-2-15,5 3 0 16,-6 7 1-16,-1 5 2 16,6-7-2-16,6-4 1 0,-3-4 0 15,5 6-2 1,2-2 2-16,7-4 0 0,2-1-1 16,0 1 1-16,0 1-2 15,0 8 2-15,0-9 0 16,0 0 0-16,0-9 2 15,15 0-5-15,8-9 2 16,-5-2-1-16,0-7 1 16,4-2 0-16,7 2 1 15,2-5 0-15,9 3 0 16,7-3 0-16,1 4 1 16,2-8-1-16,10-2 0 15,4-3 0-15,-3-6 0 16,2-4 2-16,0 0-1 15,1 0 0-15,-5 0-1 0,-8 0 0 16,-2 0 4-16,0-4-4 16,-7-10 1-16,14-10 0 15,-9 5-1-15,13-4 0 16,-3 1 0-16,6-1 1 16,-3-11 3-16,7 2-4 15,1-10 0-15,-7 5 0 16,2-1 1-16,-3-3 0 15,-11 4-1-15,-2-3 0 16,-11-2 2-16,0 5-1 16,-8-5-1-16,-8 9 7 15,-4 6-6-15,3-7 8 0,-8 3 3 16,3-2 0-16,-9 5-1 16,1 1-4-16,-2-6 7 15,-4 0-4-15,0-4-2 16,0-3 1-16,0-8-5 15,0 8 1-15,0 1-3 16,0 1 4-16,0 7-1 16,0-1 1-16,-10 3-5 15,0 3 3-15,-1 2-4 16,-7 0 3-16,-1 2 0 16,-8-1-3-16,-1-9 0 15,-8 4 1-15,4 5-1 16,-6-10 0-16,-2 4 0 0,1 7 0 15,4-5 4 1,-4 7-3-16,-4-2-2 0,-1 3-3 16,-1 5 4-16,-6 4 1 15,-7-2-1-15,-3 11 0 16,-7 1-3-16,-3 0 1 16,-3 0 2-16,-3 17-3 15,-7 13-8-15,-2 15-13 16,9-3 6-16,0 0-13 15,13-9-20-15,22-10-26 16,6-8-10-16,4-15-102 16,-23 0-257-16</inkml:trace>
</inkml:ink>
</file>

<file path=ppt/ink/ink59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0:40.96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-1935-2652 794 0,'0'0'31'0,"0"0"-29"15,0 0 48-15,0 0 0 16,0 0-14-16,0 0-20 16,-4 47-9-16,43-47-6 15,32 0 3-15,40 0 7 16,25-4-5-16,22-20 5 16,18-4-6-16,9-6-3 15,-3 3 2-15,-17-1-4 16,-24 9-2-16,-22 4 2 15,-34 14-3-15,-34 1-2 16,-19 4-9-16,-28-4 3 16,-4 4 5-16,-4 0 6 0,-60 23 2 15,-40 27-1-15,-20 2-1 16,-1-1-7-16,4-1 2 16,12-17-6-16,13-5 8 15,9-5 0-15,15-1 0 16,12-8 1-16,6 0 2 15,15-5-1-15,9 2-2 16,2-3 3-16,11-3 8 16,7 5-7-16,-2-7 5 15,12-2 4-15,0-1-10 16,0 0 0-16,0 0-2 0,0 0-5 16,45 0 6-16,28 0 1 15,16 0 2 1,19-19 6-16,2-9-8 0,-8 5 3 15,3-4-1-15,-13 4-2 16,-15 6 0-16,-13 2 0 16,-19 6 1-16,-19-2-1 15,-10 11 0-15,-12-4 1 16,0 4 3-16,-4 0 4 16,0-4 13-16,0 4-5 15,5 0-9-15,-5 0-5 16,1 0 6-16,3 0-8 15,5 0 1-15,-9 0-1 0,5 0-1 16,-5-1-5-16,2 1-3 16,3-4-13-16,-1 0-3 15,0 4-8-15,2-5-11 16,13 0-31-16,3 1-78 16,16-11 13-16,2-3-198 15</inkml:trace>
  <inkml:trace contextRef="#ctx0" brushRef="#br0" timeOffset="166.18">454-2888 727 0,'0'0'68'0,"0"0"-8"15,0 0 6-15,0 0-49 0,0 0-17 16,0 0-16-16,0-15-114 15,0 15-320-15</inkml:trace>
  <inkml:trace contextRef="#ctx0" brushRef="#br0" timeOffset="155292.16">2838-2609 195 0,'0'0'189'0,"0"0"-124"15,0 0 33-15,0 0-17 16,0 0-16-16,0 0-26 16,-106 0 0-16,75 0-14 15,-4 0-9-15,-2 0 2 16,2 22 8-16,5-5-8 16,5-1 2-16,3-1-13 15,6-2 4-15,12-10-11 16,-1 12 3-16,5-5-3 15,0-1-2-15,0 8-3 16,0-2 3-16,0 4-2 16,25 5-1-16,6-7-2 15,-5 2-3-15,3-1 1 0,-5 3 2 16,-9-8-3-16,-8 0-6 16,-3 1 3-16,-4 0 9 15,0-2 2-15,0 3 2 16,0-1 1-16,-26 5 0 15,-7-1 6-15,3 2-6 16,2-7 6-16,0-1-3 16,4 0-4-16,8-12 2 15,6 4-4-15,5-4 2 16,1 0-2-16,4 0-44 0,0 0-83 16,0 0-74-1</inkml:trace>
  <inkml:trace contextRef="#ctx0" brushRef="#br0" timeOffset="155621.29">2783-2202 331 0,'0'0'97'0,"0"0"-43"16,0 0 23-16,0 0-30 15,0 0-12-15,0 0-14 16,118-120 5-16,-97 99-7 15,-7 4 0-15,-2-1 4 0,-8 5 11 16,-4 3-3 0,0 1-3-16,0 9-6 0,0 0-2 15,0 0 1-15,0 0-4 16,0 0-11-16,0 0 1 16,-16 4-4-16,-11 24-1 15,5 4 3-15,-3-1-4 16,9 7 0-16,3-6-1 15,13 2-2-15,0-10-1 16,0 1-1-16,5-9-7 16,29 2-10-16,11-18-2 15,15 0-9-15,1 0-55 0,7-22 9 16,-1-18-63 0,1-4-32-16,-13-7-25 0</inkml:trace>
  <inkml:trace contextRef="#ctx0" brushRef="#br0" timeOffset="154699.02">2284-2547 98 0,'0'0'36'0,"0"0"-3"15,0 0-6-15,0 0-3 16,0 0 19-16,0 0 5 16,0 0-4-16,0 0 0 15,-53-20 4-15,43 20-13 16,6-3-7-16,-5 3 11 15,3 0-1-15,-2 0 0 16,0 0 17-16,4 0-19 0,-5 0 8 16,5 0 10-16,4 0-14 15,-1 0-3-15,1 0-1 16,-6 0 6-16,6 0-6 16,0 0-12-16,0 0-5 15,0 0-1-15,0 0-13 16,0 0 0-16,0 0-5 15,36-8 4-15,19-23-1 16,23-2 0-16,8-9-3 16,5 3 0-16,-1 0 0 15,5-8 0-15,-1 4 0 16,2 7-6-16,-6 1-5 16,-8 4 9-16,-9 0-7 15,-14 11 7-15,-5-3 1 0,-16 6 1 16,1-2 1-16,-6 4-1 15,-7 2 0-15,-1 5 0 16,-11 2 0-16,-2-2 0 16,-8 6 1-16,1 2-1 15,-1-4 0-15,-4 4 0 16,0 0 0-16,2 0 0 16,2 0 0-16,0-3 0 15,-4 3-3-15,5-4-11 16,-5 4-2-16,0 0-5 15,0 0-26-15,0 0 0 16,0 0-21-16,0 0-65 16,0 0-61-16,0 0-44 0</inkml:trace>
  <inkml:trace contextRef="#ctx0" brushRef="#br0" timeOffset="156071.08">3221-2387 478 0,'0'0'34'0,"0"0"13"15,0 0 10-15,0 0-27 0,0 0-13 16,0 0 0-16,85-20-10 15,-40 13-7-15,-4 1 0 16,8 1 0-16,-7 1-83 16,-10-11-75-16</inkml:trace>
  <inkml:trace contextRef="#ctx0" brushRef="#br0" timeOffset="155878.6">3408-2695 266 0,'0'0'73'0,"0"0"57"16,0 0-23-16,0 0-6 15,0 0-26-15,0 0-18 16,-51-63-44-16,45 67-10 16,-3 34 1-16,-2 13 5 15,-7 5 8-15,7 10 10 16,1 1-20-16,1 2-3 15,2-5 0-15,-2 2 1 16,5-10-4-16,4-5-1 0,0-9 0 16,0-9 0-16,0-6-5 15,0-12 1-15,0-7-29 16,0-3-44-16,0-5-26 16,0 0-76-16,8 0-104 15</inkml:trace>
</inkml:ink>
</file>

<file path=ppt/ink/ink59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0:38.12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-1 550 594 0,'0'0'42'0,"0"0"-16"15,0 0 48 1,0 0 35-16,0 0-60 0,0 0-11 15,0 0-7-15,0 0-10 16,-35 20-10-16,35-20-1 16,0 0-1-16,0 0-6 15,0 0-1-15,0 0-2 16,0 0-1-16,23 0 1 16,39 0 0-16,22 0 6 15,25 0-2-15,9 0 9 16,15-10-3-16,17-4-8 15,31-10 3-15,32-7 6 0,22-7-6 16,15-4-3-16,-8 5 3 16,-10-9 0-16,-12 13-4 15,-11-5 0-15,-17 11 0 16,-11-1-1-16,-14 2 1 16,-26 5 0-16,-17 8 1 15,-24 0 1-15,-26 6-3 16,-32 7 0-16,-21-3-2 15,-8 3 2-15,-13 0 2 16,1-4-1-16,-1 4-1 16,0 0 1-16,0 0-1 15,0 0 2-15,0 0-2 16,0-4 2-16,0 1-2 0,0-4-7 16,0 1-15-1,-19-8-24-15,-18-7-55 0,-16-12-93 16,-9 6-150-1</inkml:trace>
</inkml:ink>
</file>

<file path=ppt/ink/ink59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0:38.52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55 309 719 0,'0'0'8'0,"0"0"-2"0,0 0 79 16,0 0-17-16,0 0-36 15,0 0-21-15,-55 0-5 16,55 0-6-16,30 0-7 16,30 0 7-16,24 0 12 15,26 0 11-15,19-13-7 16,12-13 1-16,10-4 0 15,-2 4-13-15,1 3-1 16,-10-7 2-16,-19 8-1 16,-11-1-4-16,-22 5 1 15,-27 5-1-15,-16 2 0 16,-26 7 1-16,-7-2-1 16,-12 3 1-16,0 3 6 15,0 0-2-15,0 0-2 0,0 0-3 16,-5 0-4-16,-10 0-60 15,0-10-27-15,-1-4-117 16,0-23-284-16</inkml:trace>
</inkml:ink>
</file>

<file path=ppt/ink/ink59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0:56.43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739 1570 344 0,'0'0'69'0,"0"0"-43"0,0 0 47 15,0 0 3-15,0 0-19 16,0 0 2-16,0 0-8 16,0 0-14-16,-10 9 6 15,5-5-21-15,5-4 3 16,0 0-6-16,0 0-9 16,-4 0 3-16,0 1 3 15,-1-1-7-15,-11 0 2 16,0 0 1-16,-3 0-6 15,-4 0-4-15,-4 0 3 16,5 0-3-16,-7 0 6 16,4 0 0-16,6 0-4 15,-4 0 1-15,4-5 5 16,-7-3 1-16,-3-3-2 16,7 6 3-16,-1-3-6 0,4-2 4 15,-1 2-6-15,6-1 2 16,-2 5-5-16,0-2 1 15,3 0 3-15,-2-2-4 16,-1-2 0-16,-4-2 0 16,1-3 9-16,-6 2 0 15,5-2 0-15,1-4 5 16,6 2-8-16,3-1 2 16,-3 5-9-16,7-4 0 15,-3 3 3-15,-2-7-2 16,6-2-1-16,-5 2 0 15,0-6 0-15,4-6 0 0,2 5 0 16,-5 1 2-16,5-10 0 16,-3 0-2-16,2 0 5 15,-3 6-3-15,8-4-2 16,0 4 1-16,-2 4-1 16,2-3 1-16,0 3-1 15,0 0 2-15,0-3-2 16,0 9 0-16,0-3 0 15,0 5-3-15,0 1 6 16,0 1-1-16,0 2-2 16,0-9-2-16,0 5-1 15,6-8 4-15,14-2-4 16,5-6 3-16,1-2-3 0,2 3 0 16,3-7 3-1,-7 14 2-15,3 7-2 0,-18 2 1 16,1 5-1-16,-6 7 0 15,1-2-2-15,-1 1 2 16,3 0 3-16,-2-3-3 16,5 0 0-16,4-11-1 15,-3 6-2-15,5 1 1 16,1 1 2-16,8-5-8 16,1-6 7-16,7 4-1 15,-1-1 2-15,9 3-1 16,2-2 2-16,4 0-1 0,3-2 0 15,3 4-2-15,-11 0 0 16,8-2-4-16,-2 11 6 16,-3-2-2-16,0 7-1 15,0 4-1-15,-3 0 2 16,2 0-1-16,-1 0-2 16,4 0 3-16,6 0 1 15,-3 0 0-15,5 0 1 16,-9 0-2-16,5 0 1 15,-3 0-1-15,-6 10-4 16,7-5 5-16,-2 3 0 16,-4-7 1-16,1 9 0 15,-10-10-1-15,3 4-3 16,-7-4 4-16,-5 1-1 16,-3-1-4-16,-4 5 3 0,1 0-4 15,0-2 3-15,-3 3 2 16,0 2-2-16,7 1 3 15,-5-4 0-15,14 5 0 16,-9 2 3-16,13 0-3 16,-13-4 0-16,6 7 0 15,-3 2-4-15,3-3 4 16,-4-1 0-16,-8 3 0 16,7-9 0-16,-1 12 0 15,-10-10-1-15,6 10 1 16,1-5 1-16,-4 6-1 15,-3-3-2-15,-3 1 2 0,2 2 0 16,5 4 0-16,-5-3 0 16,-2 2 0-16,3-2 0 15,-6 1-1-15,2-8-1 16,-5 3 2-16,-2-3 1 16,7 3-1-16,-4 0 0 15,0 5 0-15,-5 3 0 16,0 6 0-16,0 2 1 15,0 0-1-15,0-1 0 16,0-9 0-16,0 5 0 16,0-10 2-16,0-1-2 15,0-6 0-15,0-2 1 16,0 6-1-16,0-11 0 0,0 5 0 16,0 0 0-1,0 0 2-15,0 6-2 0,0-1 5 16,-10 1-2-16,-1-1-2 15,3-2 1-15,-4 1 0 16,-1 3-1-16,-1-1 4 16,-2-2-2-16,0 1 2 15,1 2-4-15,2-2 1 16,-7 0-1-16,4 5-1 16,1-1 5-16,2-5-5 15,5-5 0-15,-7 1 2 16,6 1-2-16,4-3 1 0,-9 11-1 15,7-12 1-15,-1 6-1 16,-4-7 3-16,-3 6-3 16,2 1 0-16,-3 0 3 15,6-4-3-15,-6 6 1 16,3-5 1-16,-3-1-1 16,6-1 1-16,1-3-1 15,5 3-1-15,-15 6 6 16,2 0-5-16,-1-5 0 15,-2 6 1-15,3-5-2 16,-5 2 1-16,3 2 1 16,-6 1-1-16,-1-4-1 15,7 3 0-15,5-8 0 16,2 7 0-16,-2-7 0 16,1 4 0-16,-10 1 0 0,4-5 0 15,-2 5 0-15,5-2 0 16,-7 3 2-16,3-4-2 15,0-1-1-15,-4 2 1 16,8-1 1-16,-2 0-1 16,2-1 0-16,-5 4-1 15,-2-2 2-15,-4 5-1 16,-1-3 0-16,0-2-1 16,1 1 0-16,-5 2 1 15,2 2 0-15,2 2-1 0,5-1-1 16,0-5 1-1,5-1 1-15,-5-1-1 0,4 0 1 16,2-1 1-16,-2-2 0 16,9 3-2-16,-8-3 0 15,5 5 1-15,-11-5-1 16,-5-4 1-16,5 4-1 16,1 2 1-16,4-2 0 15,6-4 0-15,-10 4 0 16,0 0 1-16,1-3-1 15,-7 7 0-15,9-4 0 16,5-1 0-16,1-3 0 16,8 0 2-16,-3 3-1 15,0-3 1-15,2 0-1 16,3 0-1-16,0 0 0 0,-2 0 0 16,1 0 0-16,-5 0 1 15,4 0-1-15,-2 0 1 16,0 0 1-16,0 0-1 15,2 0-1-15,-7 0-1 16,9 0 1-16,-5 0 1 16,-3 0 2-16,5 0-2 15,-6 0-1-15,7 0 1 16,-3-3 0-16,2-4 0 16,1 7 0-16,6-3 0 15,-4-2-1-15,-2 4 0 16,6 1 5-16,0-4-5 15,-4 4 3-15,0 0-1 0,-1 0-2 16,1 0 1-16,4 0-1 16,0 0 0-16,0 0 1 15,-2 0 1-15,2 0-2 16,0 0 0-16,-4 0 0 16,4 0 2-16,-4-4-2 15,-1 4 1-15,2-4-1 16,-1-2 0-16,-5 2 0 15,4 4 0-15,-6 0 2 16,3-4-3-16,2-2 1 16,-3-1-1-16,2 4 1 15,-2-1-1-15,5 0 0 16,2 2 0-16,2 2 0 16,0 0 1-16,0 0 0 0,0 0-1 15,0 0 0-15,0 0 0 16,0 0 0-16,0 0 1 15,0 0 1-15,0 0 0 16,-4-4 0-16,0 1-1 16,-6-1 0-16,4 2 0 15,1-7 0-15,1 5 0 16,1 0 0-16,-6-1 1 16,1 0-1-16,6-4 0 15,-2 9 2-15,4-4-2 0,0 4 0 16,0-4 0-1,0 4-2-15,-4 0 4 0,4 0-4 16,0 0 1-16,0 0 1 16,0 0-1-16,0 0-3 15,0 0 3-15,0 0 0 16,0 0-8-16,0 0 5 16,0 0-8-16,0 0 2 15,0 0 5-15,0 0-6 16,0-7-11-16,0 7 2 15,0-4-9-15,0 4-6 16,0-1-20-16,0 1-4 16,0-4-49-16,0 4-53 15,18 0 25-15,3-8-62 16</inkml:trace>
  <inkml:trace contextRef="#ctx0" brushRef="#br0" timeOffset="101139.4">-794 1869 710 0,'0'0'8'16,"0"0"-8"-16,0 0-14 0,0 0 14 15,0 0 14-15,0 0-14 16,84 0 1-16,32-11 32 15,42-17-1-15,33-10-16 16,30 3 27-16,8-5-33 16,18 5-4-16,1 7 3 15,4 4-9-15,-5 6 0 16,-14 5-5-16,-33 9 11 16,-29-3-12-16,-23 7 5 15,-30 0 1-15,-33 0 6 16,-25 0-6-16,-32 0 0 15,-10 0 1-15,-18 0 3 16,0 0 30-16,0 0 9 0,0 0-8 16,0 0 2-16,0 0-17 15,0 0-9 1,0 0 2-16,0 0-10 16,0 0-1-16,0 0 1 0,0 0-3 15,0 0 0-15,0 0 0 16,0 0-3-16,0 0 3 15,0 0 0-15,0 0-2 16,0 0 4-16,0 0-1 16,0 0-1-16,0 0 1 15,0 0-1-15,0 0 0 16,0 0 0-16,0 0-2 16,0 0 2-16,0 0 0 0,0 0-1 15,0 0 1-15,0 0 1 16,0 0-1-16,0 0 0 15,0 0 0-15,0 0 3 16,0 0-3-16,0 0 0 16,0 0 0-16,0 0-4 15,0 0 7-15,0 0-3 16,0 0 2-16,0 0-2 16,0 0-2-16,0 0 2 15,0 0 1-15,0 0-1 16,0 0 1-16,0 0-1 15,0 0 0-15,0 0 0 16,0 0 0-16,0 0 0 16,0 0-2-16,0 0-2 0,0 0 5 15,0 0-1-15,0 0 0 16,0 0-1-16,0 0-4 16,0 0 3-16,0 0 1 15,0 0-4-15,0 0 5 16,0 0 0-16,0 0 0 15,0 0-1-15,0 0 1 16,0 0-1-16,0 0 2 16,0 0-2-16,0 0 2 15,0 0 0-15,0 0-1 16,0 0 0-16,0 0-1 0,0 0 0 16,0 0 1-1,0 0 0-15,0 0 1 0,0 0 0 16,0 0-1-16,0 0 0 15,0 0 0-15,0 0 0 16,0 0 0-16,0 0-3 16,0 0 6-16,0 0-4 15,0 0 1-15,0 0-2 16,0 0 2-16,0 0-1 16,0 0-1-16,0 0 2 15,0 0 0-15,0 0-4 16,0 0 4-16,0 0-1 15,0 0 0-15,0 0 1 16,0 0 0-16,0 0-2 0,0 0 2 16,0 0-1-16,0 0 1 15,0 0 1-15,0 0-1 16,0 0-2-16,0 0 2 16,0 0 1-16,0 0-1 15,0 0-4-15,0 0 4 16,0 0 4-16,0 0-4 15,0 0 0-15,0 0 0 16,0 0 0-16,0 0 0 16,0 0 0-16,0 0 0 15,0 0 1-15,0 0-1 16,0 0 0-16,0 0-1 16,0 0 0-16,0 0-2 0,0 0 3 15,0 0-3-15,0 0 2 16,0 0 1-16,0 0-2 15,0 0 0-15,0 0 1 16,0 0 1-16,0 0 0 16,0 0-3-16,0 0 3 15,0 0 0-15,0 0 0 16,0 0-1-16,0 0-1 16,0 0-6-16,0 0 3 15,0 0 0-15,0 0-3 16,0 0-1-16,0 0-1 15,0 0 5-15,0 0 0 0,0 0 2 16,0 0 0 0,0 0-4-16,0 0 6 0,0 0 0 15,0 0 1-15,0 0-10 16,0 0 10-16,0 0-9 16,0 0 9-16,0 0-9 15,0 0 9-15,0 0 0 16,0 0-2-16,0 0 1 15,0 0 1-15,0 0-2 16,0 0 2-16,0 0-2 16,0 0 2-16,0 0 0 15,0 0-4-15,0 0 4 16,0 0 0-16,0 0 0 16,0 0-3-16,0 0 3 15,0 0 0-15,0 0 0 0,0 0 0 16,0 0 1-1,0 0-1-15,0 0 0 0,0 0-1 16,0 0 1-16,0 0 1 16,0 0-1-16,0 0 0 15,0 0-1-15,0 0 0 16,0 0 1-16,0 0-1 16,0 0 4-16,0 0-5 15,0 0 4-15,0 0-4 16,0 0 3-16,0 0-1 0,0 0 0 15,0 0 1 1,0 0-1-16,0 0 0 0,0 0 0 16,0 0 0-16,0 0 1 15,0 0-1-15,0 0 0 16,0 0 0-16,0 0 0 16,0 0-1-16,0 0 3 15,0 0-4-15,0 0 4 16,0 0-2-16,0 0 0 15,0 0 0-15,0 0-1 16,0 0 1-16,0 0 1 16,0 0-1-16,0 0-1 15,0 0 1-15,0 0 0 16,0 0 0-16,0 0-2 16,0 0 3-16,0 0-1 0,0 0 0 15,0 0 1-15,0 0-2 16,0 0 2-16,0 0-2 15,0 0-1-15,0 0 2 16,0 0 3-16,0 0-3 16,0 0 1-16,0 0-2 15,0 0 1-15,0 0 0 16,0 0 0-16,0 0 1 16,0 0-1-16,0 0 4 15,0 0-4-15,0 0 0 16,0 0-2-16,0 0 2 15,0 0 0-15,0 0 0 16,0 0 2-16,0 0-2 16,0 0 0-16,0 0-4 0,0 0 8 15,0 0-6-15,0 0 4 16,0 0-2-16,0 0 1 16,0 0-1-16,0 0 0 15,0 0 2-15,0 0-2 16,0 0-2-16,0 0 2 15,0 0 0-15,0 0 3 16,0 0-3-16,0 0 0 16,0 0 0-16,0 0-1 15,0 0 2-15,0 0-1 16,0 0 0-16,0 0-1 16,0 0 0-16,0 0 1 15,0 0 0-15,0 0-4 0,0 0 6 16,0 0-4-16,0 0 4 15,0 0-4-15,0 0 2 16,0 0 0-16,0 0 3 16,0 0-3-16,0 0 0 15,0 0 0-15,0 0 1 16,0 0-1-16,0 0-3 16,0 0 3-16,0 0 3 15,0 0-1-15,0 0-3 16,0 0 3-16,0 0-3 15,0 0 4-15,0 0-2 16,0 0-1-16,0 0 0 0,0 0 0 16,0 0 0-16,0 0-6 15,0 0-32-15,9-13-125 16,4-25-121-16</inkml:trace>
  <inkml:trace contextRef="#ctx0" brushRef="#br0" timeOffset="98529.64">-633 1923 573 0,'0'0'4'0,"0"0"-2"16,0 0 16-16,0 0 42 16,0 0 29-16,0 0-19 15,0 0-29-15,0 0-17 16,-69-57-5-16,69 57 6 16,0 0-14-16,0-4 4 0,0 4-3 15,0-4-6-15,6 0 4 16,65-11-6-16,63-9-4 15,66-16 23-15,46-12-12 16,27-2-8-16,14 11 9 16,1 5-12-16,-7 14 2 15,-1 3-2-15,-16 7 0 16,-25 1-2-16,-18 1 1 16,-36 4 1-16,-31 5-1 15,-39-1 1-15,-41 4 0 16,-28-3 0-16,-21-1-1 15,-15 4 4-15,-10 0-4 0,0 0 4 16,0 0 0 0,0-8 8-16,-45-16-11 0,-43 5-21 15,-34 0-21-15,-32 14-27 16,-26 5-53-16,-16 0-70 16,-13 0-159-16</inkml:trace>
  <inkml:trace contextRef="#ctx0" brushRef="#br0" timeOffset="124762.02">3177-1497 433 0,'0'0'9'0,"0"0"34"0,0 0 0 16,0 0-24-16,0 0 82 15,0 0-35-15,-235-116-35 16,190 92-16-16,0 11 17 16,-10-2 20-16,0 2-7 15,0 0-22-15,-5 3-10 16,-6 10 0-16,-8-7-6 15,-2 0 1-15,2 7 18 16,6 0-7-16,-10 0-12 16,-5 0-4-16,-7 7-2 15,-10 10-1-15,4 10 4 16,-8 0-2-16,4 14-2 16,0-11 1-16,4 11 0 0,7-3 4 15,5 3-3 1,7 2 1-16,12-3-2 0,-3 2-1 15,13 5 0-15,6-6 3 16,7 4-3-16,2 8-5 16,10 2 5-16,1-1 0 15,10-3 0-15,7 0 0 16,4-4 0-16,3 0-1 16,2 4 1-16,3-1 0 15,0 6 0-15,0 1 0 16,0 4 0-16,3-3-1 15,26 4 1-15,2 2 0 16,7 5 0-16,7-2 0 16,10-3 2-16,20 1 0 0,5-11-2 15,10 1 1-15,11-15 3 16,8 0-2-16,22-13 0 16,17 2 3-16,11-10-2 15,9-8-3-15,14-4 1 16,-1-7-1-16,-5 0 0 15,2 0 2-15,-11 0 2 16,1 0-4-16,-8 0 0 16,-10 0 1-16,-4 0 3 15,-10 4-3-15,6 0-1 16,3-4 0-16,2 0-1 16,-7 0 2-16,-6 0-3 15,-8 0 2-15,-11 0 0 16,-11 0 1-16,5-12-1 0,-3-6 0 15,-2-2 0-15,2 0 0 16,-7-7 1-16,-4 4-1 16,-5-10 1-16,-6 1 2 15,-7-9-3-15,-3 5 0 16,-10-2 3-16,-4 1-3 16,-5-5 3-16,-9 2-1 15,2-12 2-15,-10 6 0 16,-1 2-1-16,-11-5 3 15,-5 12 4-15,-7-10-2 16,-14 2 7-16,0-2-3 0,0-5-7 16,0 2 3-16,-26-7 1 15,-22-1-9-15,-14 0 9 16,-12 0-6-16,-26-3-1 16,-18-5-1-16,-19 4 0 15,-23 4 1-15,-23 7-4 16,-8 10 4-16,-14 7-2 15,5 7 0-15,1 13 0 16,24 8-10-16,30 3-1 16,22-2-22-16,33 4 5 15,23 1-35-15,12 0-83 16,-13 0-134-16</inkml:trace>
</inkml:ink>
</file>

<file path=ppt/ink/ink59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9:25.82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-1 355 371 0,'0'0'176'0,"0"0"-77"15,0 0 17-15,0 0-33 0,0 0-28 16,0 0-29-16,-10-21-9 16,10 21-7-16,36 10 17 15,19 18 1-15,13 18-5 16,15 1-7-16,0 12-1 16,11 3-1-16,-3 5-7 15,-5-2-4-15,-3-9-1 16,-5-1 0-16,-19-13 1 15,-9-9-3-15,-10-9 1 16,-16-10-1-16,-16-10 0 16,-5 0 2-16,-3-4 9 15,0 0 28-15,0-22 8 16,0-42-2-16,-7-30-38 16,-16-7-2-16,-2-13-4 0,-5-4 1 15,4 6 0-15,-3 10-3 16,13 19 1-16,7 28-2 15,7 12-7-15,2 20-6 16,0 14-13-16,0-2-14 16,0 11-20-16,15 0-37 15,27 0-9-15,-3 11-123 16,-3 25-205-16</inkml:trace>
  <inkml:trace contextRef="#ctx0" brushRef="#br0" timeOffset="402.33">1457 338 611 0,'0'0'137'0,"0"0"14"15,0 0-59-15,0 0-38 16,0 0-13-16,0 0 2 15,-29 52-15-15,0-20 0 16,-10 33-11-16,-21 33-3 16,-17 22 3-16,-17 32 8 15,-16 31-17-15,-21 10 12 0,2 11-4 16,6-10-8 0,21-18-4-16,22-26-4 0,21-32 1 15,29-20-1-15,9-43 0 16,15-27 0-1,6-14 2-15,0-12-3 0,0-2 1 16,0 0-1-16,0 0 0 16,0 0-2-16,0 0-9 15,0 0-16-15,0 0-13 16,11 0-16-16,25-10-7 16,10-24-1-16,14-16-66 15,4-6-176-15</inkml:trace>
  <inkml:trace contextRef="#ctx0" brushRef="#br0" timeOffset="-385.56">176 210 672 0,'0'0'24'0,"0"0"106"16,0 0 17-16,0 0-61 15,0 0-41-15,0 0-11 16,0 0-12-16,-102 36-8 16,102 15-12-16,0 31 12 15,0 30 16-15,0 0 15 16,0 13-23-16,0-10-7 0,15-2-3 16,5-12-7-1,5-12-2-15,0-26-3 0,-4-21-1 16,-2-18-4-16,-3-19-5 15,0-5-43-15,-7 0 4 16,-3-57 16-16,-6-34-25 16,0-21-61-16,0-9-37 15,-11 11-126-15,-29 12-92 16</inkml:trace>
  <inkml:trace contextRef="#ctx0" brushRef="#br0" timeOffset="1662.51">1716 1373 279 0,'0'0'280'0,"0"0"-176"16,0 0 50-16,0 0-77 15,0 0-12-15,0 0-4 16,-78-43-30-16,52 43 0 0,-9 0-16 16,-3 0 5-16,4 0-1 15,-6 24 2-15,3 12-17 16,-2 7 1-16,-2 3-3 15,12-6 7-15,3 3-4 16,11-5 0-16,11-7-5 16,0 2-4-16,4-5 4 15,0-6-2-15,0 2 1 16,10-5-1-16,19 0 2 16,6-2 0-16,10-3 0 15,4-4 5-15,10-5-5 16,4 8 0-16,1-7 0 0,1 8 0 15,-1-1-1-15,-1 5-3 16,-7 2 2-16,-10 7 2 16,-7-3-1-16,-7 8-3 15,-9 4 4-15,1-3 0 16,-11 8 0-16,-5-3-3 16,-6-2 2-16,-2 6 1 15,0-9 6-15,0-5-2 16,-10-1 9-16,-19 1-1 15,-6 1 7-15,-7-5 8 16,-8-3-6-16,1 3-6 16,-2-11 0-16,2-3-3 15,3 4 4-15,2-10-5 16,2 5-2-16,7-5 2 16,2-4 4-16,10 0 6 0,-9 0-10 15,8 0 2-15,6-17-7 16,-1-1-4-16,1-1 6 15,11 5-7-15,-2 0-1 16,4 1 0-16,-1 9 0 16,6 1 0-16,0-1 0 15,0 4-2-15,0 0 1 16,0 0-2-16,0 0-3 16,0 0-4-16,0 0 2 15,0 0 5-15,0 0-8 0,0 0 6 16,0 0-3-1,0 0 4-15,0 0 3 0,0 0-2 16,0 0 1-16,0 0 2 16,0 0 0-16,0 0-5 15,0 0 4-15,0 0 2 16,0 0 2-16,0 0-3 16,0 0-5-16,0 0 5 15,0 0 0-15,0 0 3 16,0 0-3-16,0 0 1 15,0 0-1-15,0 0 1 16,0 0-1-16,0 0 0 16,0 0 0-16,0 0 0 15,0 0-4-15,0 0 4 16,0 0 4-16,0 0-4 16,0 0 0-16,0 0-1 0,0 0 2 15,0 0-5-15,0 0 6 16,0 0-2-16,0 0 0 15,0 0 0-15,0 0-7 16,0 0 7-16,0 0 0 16,0 0 0-16,0 0-3 15,0 0 2-15,0 0 1 16,0 0-1-16,0 0 1 16,0 0-1-16,0 0 1 15,0 0 0-15,0 0 0 16,0 0-1-16,0 0 1 0,0 0 0 15,0 0 0 1,0 0-1-16,0 0-1 0,0 0 1 16,0 0-3-16,0 0-3 15,0-12-5-15,0 1-18 16,6-12-11-16,4-10-9 16,6-3-5-16,3-9-30 15,-3-9-69-15,-3 5-210 16</inkml:trace>
  <inkml:trace contextRef="#ctx0" brushRef="#br0" timeOffset="3013.62">1155-319 252 0,'0'0'124'0,"0"0"1"15,0 0-30-15,0 0-4 16,0 0-29-16,0 0 5 15,-126-86-21-15,91 69-5 16,0-1 8-16,-5 5-26 16,0-9 5-16,-2 13-16 15,3-2 15-15,-4 7-8 16,-2 4-12-16,-2-2 4 16,-2 2 1-16,-10 0-1 15,-14 0-8-15,-24 30-1 16,-5 12 5-16,-5-1-5 0,1 9-1 15,7 1-1 1,-2 0 1-16,11 0 0 0,10 0 0 16,24-4 5-1,2 4-2-15,15 14-1 0,14-1 1 16,5 18-2-16,14 4-1 16,6 8-1-16,0 1 5 15,0 6-4-15,4-7 0 16,22-4 3-16,9-8-4 15,2-4 0-15,9-7 1 16,-5-4-1-16,9-15-1 16,-3-2 1-16,6-3 1 15,1-19-1-15,-3 10 0 16,8-19 0-16,-1 3 0 0,11-13 0 16,0-5 0-16,7-4 2 15,3 0-1-15,7-10 0 16,0-21 0-16,-4-20 0 15,1 4 3-15,-9-4-4 16,-6-8 0-16,-6-2 1 16,-6-3-1-16,-6 0 0 15,-13-7 1-15,-6 1 0 16,-7-4 0-16,-13 1 0 16,-2 1 1-16,-8 0-1 15,4-5 0-15,-5 11-1 16,0-4 0-16,0 19-1 15,0 0 2-15,-10 4 0 0,-19 0 0 16,3-1 3 0,-5 9-3-16,-7-4 2 0,-4 7-1 15,-1-6-2-15,-4 5 3 16,8 9-1-16,7 10-1 16,0 5 1-16,5 3 7 15,4 1-3-15,5 5 0 16,-1 4-4-16,11 0 0 15,2 0-2-15,-3-6 0 16,5 6 0-16,4-5 0 0,-3 5 0 16,3-4 0-1,0 4 1-15,-4 0-1 0,4 0-1 16,0 0-2-16,0 0 0 16,0 0 1-1,0 0-7-15,0 0 0 0,0 0 2 16,0 0-2-16,0 0 1 15,0 0 3-15,0 0-9 16,0 0 0-16,0 0-5 16,0 0-12-16,0 0-7 15,0 0-33-15,11 0-15 16,20 24-64-16,6 12-43 16,1 5-220-16</inkml:trace>
  <inkml:trace contextRef="#ctx0" brushRef="#br0" timeOffset="4409.52">2012 1233 271 0,'0'0'210'15,"0"0"-139"-15,0 0 64 16,0 0-55-16,0 0-21 16,0 0-4-16,0 0 6 15,-209-199-18-15,175 185-8 0,-1-5-3 16,-6 5-2-1,2 6-7-15,-3 3-3 0,-2 5-2 16,-2 0-10 0,-6 0-1-16,-3 9 0 0,-8 28-7 15,-1-4-5-15,1 17 5 16,8-3 4-16,-1 8-4 16,11 1-4-16,5-5 4 15,12-4 1-15,-4 7-1 16,11-6 0-16,0 1 3 15,2-1-3-15,4-1 0 16,1 8 1-16,3 4 2 16,6 11-1-16,1 0 5 15,0 4-1-15,4 1-2 0,0 7-1 16,0-9-2-16,0-1 6 16,0-4-6-16,13-2 0 15,7-3-1-15,0-1-1 16,2-7 1-16,7-3 3 15,-3-1-3-15,12-5 1 16,-2 3-1-16,5-8 0 16,2 3-1-16,1-2 1 15,7-6 0-15,-1 2 1 16,10-11-2-16,7 1 2 16,2-11-1-16,7 2 0 15,-2-8 1-15,8-7-1 16,0-4 3-16,-1 0-5 0,2 0 2 15,-5-24-5-15,-10-7 4 16,-8 0 1-16,-4 0 0 16,-8 0 0-16,-2-1-1 15,-1-6 1-15,0-3 1 16,-4-5-1-16,1-1-1 16,-10-5 1-16,4-3 0 15,-4-9 1-15,-4 3-1 16,-10-4 1-16,-2 1-1 15,-3-11 3-15,-7-2-1 16,-1 6-1-16,-1 2-1 16,-4 9 1-16,0 13 0 15,0-3 0-15,0 6 1 16,0 5 0-16,-4 0 6 0,-11-1-8 16,-1 2 3-16,-1-3 0 15,-1 7-1-15,-2-2 0 16,-3 4 4-16,-6-2-2 15,7 2-1-15,-4 0 3 16,-2 5-3-16,7-1-1 16,-8 5 4-16,5 4 1 15,-7-5 0-15,0 0-3 16,1-2 0-16,-10 7 1 16,4-9-4-16,-3 5-1 15,0 9 6-15,10 0-6 0,-2 1 0 16,7 3 2-1,5 1 2-15,-13-2-4 0,9 4 2 16,-5 1 5-16,1-2-7 16,5 6 0-16,-7-6-5 15,9 4 4-15,-1 3 1 16,2-4 0-16,8 5 0 16,1-4-1-16,-3 4-1 15,8-6-2-15,-11 6-11 16,9 0 0-16,-2 0-2 15,4-3 0-15,-4 3-6 16,0 0 1-16,2-4 3 16,5 4 5-16,-8 0-5 15,2 0-1-15,8 0-2 0,0 0-6 16,0-6-10-16,0 2-36 16,0 4-36-16,0-3-112 15,0-4-167-15</inkml:trace>
  <inkml:trace contextRef="#ctx0" brushRef="#br0" timeOffset="15291.18">2727 19 682 0,'0'0'227'0,"0"0"-206"15,0 0 0-15,0 0 38 16,0 0-28-16,0 0-7 16,0 0-15-16,-5 27-7 15,23-27-2-15,33-8 0 16,20-24 0-16,3-6 3 15,2-3-2-15,-14 3-1 16,-4 10 2-16,-13-8-2 16,-10 21 0-16,-6 0 1 15,-12 2-1-15,-8 9 0 16,0 4-18-16,-6 0-16 0,1-4-23 16,-4 4-17-16,0 0-76 15,0 8-89-15,-28 22-180 16</inkml:trace>
  <inkml:trace contextRef="#ctx0" brushRef="#br0" timeOffset="15495.64">3047 175 508 0,'0'0'46'0,"0"0"-5"15,0 0 50-15,0 0-56 0,0 0-3 16,0 0 43-1,66-4-21-15,-22-31-30 0,2 3-15 16,9-15-8-16,0 0-1 16,9 1 0-16,0-5-23 15,-7 10-86-15,-2 3-120 16</inkml:trace>
  <inkml:trace contextRef="#ctx0" brushRef="#br0" timeOffset="16281.67">4545-1041 577 0,'0'0'103'0,"0"0"-34"15,0 0 22-15,0 0-53 16,0 0-17-16,0 0 0 16,-51 41 5-16,32-23-5 15,-10-5 4-15,-1 2 1 16,-1-6-12-16,-2-5-1 16,3-4-7-16,-2 0-4 15,-3 0 1-15,6-4-3 16,3-13 1-16,2 1 2 0,13-10-3 15,2-2 0 1,5 5 0-16,4 3 0 0,0-3 0 16,0 5-7-16,13 4 6 15,9-1-1-15,11 11-3 16,5 4 1-16,-3 0-4 16,8 0 7-16,-7 4 1 15,-4 29-3-15,0 0 0 16,-6 13 2-16,-7 5 0 15,-3 0-1-15,-3 10 2 16,-9 7-1-16,-4-2 1 16,0 4 1-16,0 0 3 0,0-6 1 15,-24-3 4-15,1-6-4 16,-2-9 5-16,-1-10 0 16,1-12-3-16,2-9 3 15,-5-7-3-15,1-8 15 16,-5 0-7-16,-7 0-6 15,4-23-2-15,0-5-3 16,8-8-4-16,8-3 0 16,10 3 1-16,9 5-1 15,0-3 0-15,0 11-1 16,0-1-3-16,4 3 1 16,20 5 0-16,12 5 2 15,3 0 1-15,3 11-4 16,-3 0 2-16,5 0 0 15,2 0 1-15,-1 0 1 0,-6 0 0 16,0 4-3-16,-1 6 1 16,0-2-1-16,-3-2-10 15,0-3-13-15,5-3-9 16,1 0-12-16,4 0-21 16,-6-13-40-16,-4-18-86 15,-11-7-120-15</inkml:trace>
  <inkml:trace contextRef="#ctx0" brushRef="#br0" timeOffset="17104.34">4326-1699 402 0,'0'0'167'16,"0"0"-66"-16,0 0-34 15,0 0-21-15,0 0-5 16,0 0-10-16,0 0-13 16,0 0 7-16,0 0-13 15,0 0 2-15,0 0-12 16,0 0 2-16,0 4 2 15,0 13-1-15,0 7 14 16,14 5-4-16,-5 12-5 0,3 1-3 16,-5 4-1-1,6-4-1-15,-7-5 2 0,3-10-7 16,-5-6 2-16,0-10-2 16,-4-9 1-16,0-2-1 15,0 0 1-15,0 0 4 16,0 0 2-16,0 0 17 15,0 0 4-15,0 0-2 16,0-24-15-16,0-22-9 16,0-10-2-16,-4 6 0 15,0-6-1-15,4 5 0 0,0 8-7 16,0 7-1-16,0 12-3 16,0 6 1-16,11 1 1 15,2 10-1-15,3-2 3 16,-6 5-3-16,11 0 0 15,2 0-1-15,-3 4 6 16,2 0 1-16,3 0 5 16,-1 0-3-16,-5 0 2 15,1 4 0-15,-4 9-1 16,-1 1 2-16,1 11 1 16,-2-5-1-16,5 4 0 15,-9 9 0-15,2-9 0 16,-3-1 1-16,-4 5 0 15,14-7 5-15,-13-1 0 0,-2-2-2 16,1 1 0 0,2-5-2-16,-3 0-2 0,7-5 1 15,-3-5 0-15,1 2 0 16,-6-6-1-16,1 5 0 16,5-5 0-16,-2 0-3 15,-3 0 3-15,5 0 0 16,1 0 3-16,6 0-4 15,15 0 2-15,6 0-1 16,6-29 0-16,4-7-27 0,0-5-53 16,-12 3-132-1,-15 6-280-15</inkml:trace>
</inkml:ink>
</file>

<file path=ppt/ink/ink59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1:22.06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2390 964 414 0,'0'0'33'0,"0"0"2"16,0 0 49 0,0 0-36-16,0 0 5 0,0 0-8 15,0 0 5-15,0 0 10 16,0 0-36-16,0-70 4 16,-10 54 6-16,1-2-6 15,0-4-13-15,-8-5 7 16,1 0 0-16,3-3 2 15,0 2-3-15,-5-8-10 16,2 8-2-16,0-6 5 16,2-1-4-16,-3 2-3 15,-11-9 0-15,9 4 1 0,-3-2-3 16,-7-3 5 0,3 2-2-16,-7 4-3 15,7 0-2-15,-8 6-1 0,0-7 5 16,-3 9-7-16,1-2 6 15,-6-3-3-15,0 7-2 16,-6-2-1-16,-7 7 0 16,4 5 0-16,2 6 0 15,13 1 0-15,7 7-1 16,11 3 1-16,-8 0-1 16,-3 0 1-16,3 0-1 15,-16 0 1-15,-3 0 2 16,-4 0-2-16,-11 0-4 15,5 9 3-15,0 2 1 16,10 4 0-16,9-6 0 0,-2 2 2 16,12-2-1-16,1 2 0 15,-1-4-1-15,9 6 0 16,-2-3 0-16,0-5 0 16,2 3-2-16,3 3 2 15,-4-2 0-15,-1 6-5 16,6-2 5-16,-9 5 1 15,2-2-1-15,2 5-4 16,-4 3 4-16,-1-1 1 16,4 1 0-16,2-2-1 15,-6 2 0-15,0-1-1 16,-4 13 3-16,-10 2-2 16,-1 2 0-16,8-6 0 0,3-6 0 15,3 0 0-15,-2 0 1 16,-2 7-1-16,1-7 0 15,5 6 0-15,-7-2-1 16,11 0 4-16,-9 2-6 16,8 1 3-16,2-2 0 15,-1 4 0-15,2 1-1 16,3-2 2-16,0 2-2 16,0 12 1-16,-7-3-1 15,7-5 1-15,0 6-3 16,4-8 3-16,-8 6 2 15,2 0-1-15,5-9-2 0,1 1 1 16,5-7-4 0,-5 2 4-16,5-6 0 15,-1 1 3-15,1 2-3 0,0 5 0 16,-1 2 0-16,0 5-1 16,5 0-2-16,0-2 3 15,0-5 0-15,0 1-3 16,0-4 3-16,0 5 1 15,0 0-1-15,10 5-1 16,7-5 1-16,-8 9 0 16,8-12 0-16,-7 3-1 15,9-5 1-15,-1 1 0 16,-4-5 0-16,9 4-3 16,-1-4 3-16,0-5 0 0,3 5 0 15,1-10 1-15,-3-1-1 16,4 3 0-16,0-2 0 15,6 6 0-15,-7-1 1 16,3-9-2-16,-3 9 1 16,-4-13-2-16,3 3 2 15,1-5 0-15,-7-2-1 16,8 2 1-16,-1-2-1 16,3-3 1-16,-3 4 0 15,8-7 2-15,-8 0-2 16,11 0 1-16,-6 0 1 15,-8 0-2-15,13 0 0 16,-12 0 0-16,8 0 0 0,-5 0 0 16,1 0 0-16,2 0 0 15,-1 0-2-15,-7 0 2 16,0 0 0-16,2 0-1 16,-2 0 1-16,-5 0 0 15,8 0 0-15,1 0 3 16,8 0-3-16,-4 0 0 15,3 0-4-15,2 0 4 16,3-10 0-16,1 4-1 16,-1-2 1-16,-3 2-1 15,-2 2 0-15,-11-4 1 16,11 7-2-16,-7-7 0 0,-1 4 2 16,1-2-1-16,-9 2-3 15,4-1 4 1,0-4 0-16,-7 4-1 0,0-4-1 15,1 5 3-15,-2 3-2 16,-5-3 1-16,5-2-3 16,0 1-2-16,8-3 4 15,-8-3 0-15,9-2 0 16,-5 5-1-16,3-2 2 16,2-3-3-16,-8 2 2 15,10 2 1-15,-11-6 0 16,4 2 1-16,-7 6-1 15,2-9 0-15,8 2 0 16,-7-7 0-16,6-9 1 0,4 12-2 16,-5-9 2-16,-1 8 1 15,2-5-2-15,0 2 0 16,-2 3 0-16,-8 1 1 16,1 0-1-16,3 2 1 15,2-7 0-15,-7 6-1 16,1-2-1-16,-5 4 1 15,1 6 2-15,-1-2-2 16,-4 4 1-16,2-3 3 16,-2 6-4-16,0 1 0 15,0-4 0-15,0-1 0 0,0 7 1 16,0-7-1 0,4-2 0-16,-4-3 3 15,4-6-3-15,1 0-4 0,-2 0 4 16,4 5 0-16,-3-3 1 15,-4-1 2-15,5-2-2 16,-5 0-1-16,0-6 1 16,4-1 0-16,0 7 0 15,1-4 1-15,-1 2-1 16,0-2 0-16,1 7 2 16,-1-7-3-16,-3 6 1 15,-1-1 2-15,5 2-3 16,-2-2 2-16,1 4-2 15,0-4 3-15,-4-3-2 16,8 3 0-16,-8-3-1 0,0 2 2 16,0 6-2-1,0 0 3-15,4 1-1 0,-4-5 1 16,4-2 0-16,-4-4-3 16,9-7 1-16,-5-4 4 15,5-4-3-15,0 11 0 16,-9 5-1-16,4 4 0 15,-4 1 5-15,5-1-2 16,-5 5-2-16,4-3-2 16,-4 7 6-16,4-7-3 15,-4 0-2-15,0 3 2 0,0 1-3 16,0 0 2 0,2 0 1-16,-2-3-2 0,0-3 0 15,0 6 2-15,0-1-3 16,0-4 1-16,0-5-1 15,0 3-1-15,0-2 1 16,0-1 0-16,0 4 1 16,0 1-1-16,0-5 1 15,0-1-1-15,0 5 0 16,0-3 1-16,0 5-1 16,5 2 0-16,-5 6 0 15,0-2 2-15,0 2-2 16,0-4 0-16,0 4 1 15,0 4 0-15,0 1 0 16,0-2 3-16,0 6-4 16,0 0 0-16,0 0 0 0,0 0 1 15,0 0-1-15,0 0 0 16,0 0-1-16,0 0 1 16,0 0 0-16,0 0 0 15,0 0 2-15,0 0-2 16,0 0-2-16,0 0 2 15,0 0 0-15,0 0 0 16,0 0 0-16,0 0 2 16,0 0-2-16,0 0-1 15,0 0 1-15,0 0 0 0,0 0-2 16,0 0 2 0,0 0 0-16,0 0 0 0,0 0-2 15,0 0 1 1,0 0-1-16,0 0 2 0,0 0 0 15,0 0 0-15,0 0-1 16,0 0 2-16,0 0-2 16,0 0 1-16,0 0 0 15,0 0 0-15,0 0-4 16,0 0 1-16,0 0 0 16,0 0-1-16,0 0-3 15,0 0 1-15,0 0-2 16,0 0-1-16,0 0-6 15,0 0-3-15,0 0-3 16,0 0-4-16,0-1-16 0,0-2-31 16,18-2-23-16,12 5-77 15,12-4 62-15,-7 3-95 16</inkml:trace>
</inkml:ink>
</file>

<file path=ppt/ink/ink59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9:20.44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-526 3001 298 0,'0'0'249'15,"0"0"-174"-15,0 0 14 16,0 0-4-16,0 0-35 16,0 0-16-16,-83 70-22 15,79-62-5-15,4-5-5 16,0 5-1-16,0-8 2 15,0 4 1-15,0-4-3 16,34 0 4-16,14 0 10 16,19 0 2-16,11 0-6 15,8-25-1-15,29-9 0 0,30-9-2 16,29-16-1 0,30-9 1-16,33-14-6 0,18-16 2 15,18-10-1-15,-4-10 4 16,-5 8-5-16,-36-6-1 15,-31 12 4-15,-36 8-2 16,-27 21 0-16,-33 20 10 16,-16 12-5-16,-26 16-4 15,-24 14 1-15,-13 5-1 16,-14 5-2-16,-3 3 3 16,-5 0-1-16,0 0-2 15,0 0 2-15,0 0-4 16,0 0 0-16,0 0 2 15,0 0-2-15,0 0 0 0,0 0 0 16,0 0 0-16,0 0 1 16,0 0-1-16,0 0 2 15,0-3 0-15,0 3-1 16,0 0-1-16,3-4 1 16,-3 4 2-16,0-4-3 15,4 4 1-15,-4-6-3 16,4 6 2-16,1 0-5 15,-5 0-8-15,4 0-12 16,-1-9-5-16,1 4-19 16,5 5-13-16,1 0-44 15,10 0-30-15,9 0 15 16,-7 0-124-16</inkml:trace>
</inkml:ink>
</file>

<file path=ppt/ink/ink59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8:58.39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-106 2597 600 0,'0'0'11'16,"0"0"-11"-16,0 0 28 0,0 0 54 16,0 0-22-16,0 0-7 15,-50 58-27-15,45-50-20 16,4 0-3-16,-6-4 2 15,4 3-4-15,-2-2-1 16,-3 3 0-16,2 3 0 16,1-3 3-16,5 14-3 15,0-4 8-15,6 4 5 16,30-4-2-16,12-1 5 16,16 2-10-16,13-2 12 15,17-12-15-15,21 2 13 16,24-7-7-16,21 0-3 15,21-43 0-15,32-19 5 16,27-10-3-16,2-3-7 16,3-7 5-16,-30 11-7 0,-21 5 2 15,-24 12-1-15,-25 11 1 16,-12 3 0 0,-15 12-1-16,-15 2 0 0,-22 2 8 15,-6 4-8-15,-11 2 0 16,-4 8 1-16,-1-7-1 15,-4 12 0-15,-5-3 0 16,0 0-3-16,-9 2 7 16,-15 6-8-16,-9-6 4 15,-5 5 0-15,-8-3 0 0,-4 4 4 16,5-6-4 0,-5 6-8-16,1 0 0 0,4 0-18 15,-1 0-4-15,-4-9 2 16,0 9-39-16,0 0-39 15,-39 0-11-15,-47 0-323 16</inkml:trace>
</inkml:ink>
</file>

<file path=ppt/ink/ink59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2:45.36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81-3399 110 0,'0'0'91'16,"0"0"-66"-16,0 0 1 0,0 0 21 16,0 0-8-16,0 0-1 15,0 0-11-15,0-14 0 16,0 14 6-16,0 0-20 16,0 0 19-16,0 0-16 15,0 0 7-15,0 0 5 16,0 0-13-16,0 0-3 15,0-6 8-15,0 6-11 16,0 0 16-16,0-4-8 16,0 4 0-16,0 0-6 15,0 0 3-15,0 0-5 16,0 0 0-16,0 0-3 16,0 0 4-16,0 0-4 15,0 0-4-15,0 0 3 16,0 0-2-16,0 0 0 0,0 0-2 15,0 0 1-15,0 0-1 16,0 0-1-16,0-11 0 16,0 6 3-16,0-3-3 15,9 3 3-15,1-4-3 16,-5 4 0-16,3 1-1 16,2-11 1-16,-1 12 1 15,4-7-1-15,-3 3-1 16,3-4 1-16,-1 1 0 15,0 3 0-15,9-4 0 0,-10 2 0 16,4 0 0 0,-3 4-4-16,5 5-1 0,1 0 4 15,1-4-1-15,8-1-2 16,-9 1 3-16,-4 4-1 16,1 0-11-16,-7 0 2 15,1 0 11-15,-9 0-8 16,9 0 5-16,-9 0-3 15,4 13 3-15,2 1 1 16,-6-5-2-16,0 6 8 16,0-2-2-16,0 5-2 15,0-5 1-15,0 11 0 16,0-1-1-16,0 5 2 16,-6 0 3-16,-7 1-5 15,9-1 0-15,-5-11 0 0,-5 7 0 16,9 3 0-1,-1-5 0-15,2 6 0 0,0-3 3 16,-1 4-2-16,1-1-1 16,4-8 0-16,0 8 2 15,0-8-2-15,0-2 0 16,0 2-2-16,13-3 2 16,6-3 0-16,4 1-1 15,-5-2 1-15,0-9 3 16,1 3-3-16,7-3 0 15,-4-4 0-15,3 0 1 16,-6 0-1-16,-3 0 0 0,-6 0 0 16,0 0 0-16,-6 0 6 15,-4 0-5-15,0 0 3 16,0-15 0-16,0-1 1 16,0 0 0-16,0-3 0 15,0 0 2-15,-4 1 4 16,-6 3-3-16,0 6-2 15,1 4 7-15,2 5-2 16,-4-4 6-16,3 0-12 16,-5 4 1-16,1 0-5 15,-4 0-1-15,2 0 0 16,-4 0-1-16,-1 8 2 16,1 11-2-16,0-4 1 15,5 8-1-15,-6-6 1 0,13 3-5 16,-2-1 5-16,3 3 4 15,1-5-4-15,4 4-2 16,0 2 0-16,0 3 1 16,0-2 1-16,0 5 0 15,0 1 0-15,0-3 0 16,9 0-1-16,1-1 0 16,9-8-4-16,-2 6 5 15,1-1-1-15,-4-5 1 16,5-2 0-16,-6-3-1 15,0-2-3-15,-3-4 4 16,2 3 2-16,-8-3-2 16,2 0-1-16,0 1 1 0,-6-2-1 15,0 3-1-15,0 0 4 16,0 0-7-16,0-9 6 16,0 0-1-16,0 10 0 15,0-6 0-15,0 4 2 16,0-3 0-16,0 6-2 15,0 1 1-15,0-5-1 16,0 0 0-16,-6-1 0 16,6 3 0-16,-2-4 0 15,-2-5 0-15,4 4 1 16,0-4-1-16,-4 5 0 16,4-5 1-16,0 0-1 15,-5 0 4-15,5 0-2 0,-2 4 2 16,-3-4 3-1,1 5-3-15,2-5 2 0,-6 0-3 16,-1 0 1-16,0 0 12 16,5 3-14-16,-11-3 9 15,-2 3-1-15,2 1-8 16,2-4-1-16,5 0 5 16,-2 3 0-16,1-3 0 15,3 0 0-15,-3 0-3 16,5 0 2-16,4 0 0 15,-9 0 0-15,5 0-5 16,0 0 5-16,-5 0-3 0,9 0-2 16,-10 0 1-16,4 0 7 15,2 0-6-15,-1 0 1 16,1 0-2-16,0 0-1 16,-10 0 1-16,6 0 0 15,-1 0 1-15,2 0-1 16,-2 0-1-16,2 0 0 15,-2 0 0-15,-5 0 0 16,5 0 0-16,0-3 0 16,-2-1 0-16,3 1 1 15,4 3-1-15,0-3 0 16,4 3 0-16,0 0 0 16,0 0 0-16,0 0-1 15,0 0 1-15,0 0-4 16,0 0 2-16,0 0-1 0,0 0-3 15,0 0 1-15,0 0-1 16,0 0 1-16,0 0-10 16,0 0 0-16,0-5 9 15,0 5-6-15,0 0-8 16,0-4-1-16,0-1-31 16,13 1-18-16,6-6-15 15,-2 0-24-15,2-3-7 16,-8 4-71-16</inkml:trace>
  <inkml:trace contextRef="#ctx0" brushRef="#br0" timeOffset="193741.11">73 72 615 0,'0'0'10'0,"0"0"7"16,0 0 82-16,0 0-24 15,0 0-36-15,0 0-17 16,0 0-15-16,-24-1-5 16,24 1 1-16,-4 1-3 15,4 36 0-15,0 14 5 16,0 9 0-16,0 5-3 15,0 3 3-15,0-6-3 0,0 4-1 16,0-21-1 0,0-14 1-16,-1-16-2 0,1-15 2 15,0 0-1-15,0 0 6 16,0 0-2-16,0 0 7 16,-9-4 7-16,0-31-6 15,1-17-12-15,-1-1 0 16,0-1-1-16,9 6 0 15,0 11 0-15,0-4 1 16,0 13 0-16,0 5-4 16,0 14 3-16,0 5 0 15,0 4 0-15,0 0-2 0,0 0-6 16,0 0 1 0,13 0 2-16,5 0 2 15,11 17 3-15,-3 12 0 0,1 4 1 16,-4-1 2-16,9-1-2 15,-4-4 0-15,0 3 0 16,3-12 0-16,-4 0-1 16,-6-3 1-16,0-6 2 15,-4-5 1-15,-13 0-6 16,5-4 1-16,-9 0 2 16,4 0 1-16,-4 0 4 15,0 0 6-15,0-28 11 16,0-18-8-16,0-13-13 15,0 4 2-15,0-1-2 16,0-2 3-16,0 10-4 0,0 6 0 16,0 9 0-16,0 15 0 15,0 13 0-15,0-1-5 16,0 6-20-16,0 0-12 16,6 0-30-16,-1 7-92 15,-5 37-11-15,0 9-204 16</inkml:trace>
  <inkml:trace contextRef="#ctx0" brushRef="#br0" timeOffset="193998.43">583 370 699 0,'0'0'3'0,"0"0"14"16,0 0 59-16,0 0-36 16,0 0-11-16,0 0-14 15,137-127-11-15,-98 104-3 16,4 4-1-16,7 2-1 16,-4-3 1-16,-10 9-31 15,14 0-73-15,-16 1-42 16,-5-4-104-16</inkml:trace>
  <inkml:trace contextRef="#ctx0" brushRef="#br0" timeOffset="194336.13">1107-244 667 0,'0'0'14'0,"0"0"27"15,0 0 66-15,0 0-48 16,0 0-26-16,0 0-5 16,0-4-21-16,0 4-4 15,0 4-3-15,4 30 0 0,5 16 8 16,4 12 4 0,-3 5-5-16,5 3-4 15,-2-4 1-15,-5-1-1 0,3-15-3 16,2-3 0-1,-6-12 1-15,4-4-1 0,-6-4 0 16,-1-13-1-16,1 0-3 16,-1-5-19-16,0-1-15 15,-4 2-21-15,0-10-82 16,0 0-63-16,-8 0-98 16</inkml:trace>
  <inkml:trace contextRef="#ctx0" brushRef="#br0" timeOffset="196230.54">319 879 403 0,'0'0'118'16,"0"0"-29"-16,0 0 4 16,0 0-34-16,0 0-2 15,0 0-24-15,-20 0-16 16,20 0-8-16,0 0-8 15,0 0 0-15,20 0-1 16,25 0 1-16,26 0 15 16,13-18-3-16,11-16 2 0,2-3-1 15,10 1-7 1,-5-5-2-16,4 3-3 0,-3-3-2 16,-6 7 1-16,-29 6-1 15,-19 9 0-15,-17 10 2 16,-23 5-2-16,-5 4 0 15,-4 0 1-15,0 0 1 16,0 0 0-16,-8 0 5 16,-43 17-1-16,-30 31-2 15,-28 12-4-15,-4 5 3 16,-15 4-3-16,9-9 2 16,15-5-1-16,25-17-1 0,26-10 3 15,25-18-1-15,16-10 4 16,12 0 0-16,0 0-6 15,0 0-5-15,0 0 1 16,0 0-2-16,0 0 3 16,40 0 1-16,18 0 2 15,1-10 0-15,14-18 2 16,4 0 2-16,1-4-4 16,0-5 7-16,-10 5-5 15,-4 4-1-15,-15 5 0 16,-6 5-1-16,-3 4 0 15,-18 7 0-15,-9 4 0 16,-4 3 0-16,-5 0 3 0,-4 0-1 16,0 0 0-16,0 0 2 15,0 0 2-15,0 0-3 16,0 0 6-16,0 0-5 16,0 0 2-16,0 0-5 15,0 0 2-15,0 0-2 16,0 0 0-16,0 0 3 15,0 0-4-15,0 0 0 16,0 0-1-16,0 0 1 16,0 0 1-16,0 0-1 15,0 0 1-15,0 0-1 16,0 0 2-16,0 0-2 16,0 0 0-16,0 0 0 15,0 0 0-15,0 0 0 0,0 0-4 16,0 0 4-16,0 0-3 15,0 0 3-15,7 0-1 16,-7 0 1-16,5 0-1 16,-1 0 1-16,0 0-4 15,-4 0-11-15,5 0-9 16,-5 0-11-16,8 0-12 16,-3 0-26-16,-5 0-93 15,0 18-65-15</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37:07.72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-8987 1231 245 0,'0'0'69'0,"0"0"-55"15,0 0 59-15,0 0 19 16,0 0-32-16,0 0-20 16,0 0-2-16,0 0-9 15,0 0-2-15,0 0-6 16,0 0-7-16,0 0-5 15,0 4-8-15,0 0 4 16,0 8-5-16,0 7 1 16,5 5-2-16,5 2 2 0,9-3 0 15,1 4 0 1,-5 1-1-16,7-3-1 0,10 8 1 16,-12-6 1-16,2-1-1 15,10-10-1-15,-7 1 1 16,5-1 0-16,4 1 1 15,1-8 0-15,4-4 0 16,-7-5 10-16,10 0 5 16,-2 0-8-16,4 0-1 15,0-5 2-15,1-17-8 16,14 7 7-16,-5-2-7 16,1 2-1-16,0 3 0 15,3-1 1-15,0 6-1 16,-5-2 0-16,0 2 0 0,9 7 1 15,-8 0-1-15,-2 0 1 16,0 0-3-16,2 0 2 16,-8 7 0-16,-3 9 1 15,1 4 0-15,-4 8-1 16,-1-8 0-16,-4 1 0 16,4 5 0-16,-9-7-1 15,-3 1 0-15,0 2 1 16,-2-4 0-16,-5-1 0 15,-1-6 0-15,-14 3 1 16,5-9 0-16,-5 7-1 16,0-8 0-16,-5-4-1 15,0 0 1-15,0 0 0 0,0 0 12 16,0 0-3-16,0 0 22 16,0 0-8-16,5 0-4 15,-5 0-6-15,5 0-1 16,0 0-3-16,-5-4-1 15,20-21-6-15,9-14 1 16,13-6-3-16,20-5 0 16,7 4-1-16,10-9 1 15,5 7 0-15,2 5 0 16,5-1 0-16,-24 17 0 16,2 8-4-16,-10 11 3 15,-2 4 0-15,-9 4 1 0,-2 0-4 16,3 0 4-16,-7 0 0 15,0 16-2-15,1-2 2 16,-12 3 0-16,-1-6 4 16,3-6-4-16,-11 8 0 15,-2-9 0-15,2 1 0 16,4 7 0-16,-10-7-2 16,11 1 2-16,-7-1 0 15,-3-1 4-15,7 1-4 16,-1-1 0-16,-8 0-2 15,-3-4 2-15,-2 3 0 16,-1-3 1-16,1 0 0 16,-2 5-1-16,2-5-3 0,0 5 3 15,0-5 1-15,0 2 2 16,-10-2-3-16,6 0-3 16,-1 0 3-16,-5 0 0 15,0 0 3-15,0 0-6 16,0 0 6-16,0 0-2 15,0 0-1-15,0 0 1 16,0 0 0-16,0 0 1 16,0 0-2-16,0 0 0 15,0 4-7-15,0-4-18 16,0 4-20-16,0 5-37 16,0 4-19-16,-11 1-70 15,-29-3-249-15</inkml:trace>
</inkml:ink>
</file>

<file path=ppt/ink/ink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6:01.86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131 518 315 0,'0'0'56'15,"0"0"10"-15,0 0 23 16,0 0-6-16,0 0-14 16,0 0-22-16,0 0-9 0,-132 62 0 15,132-57-22-15,0-1-8 16,-5 0-8-16,5 3 1 16,0 9-2-16,0 8 1 15,5 4 0-15,9 1 1 16,8 1-1-16,4-9 1 15,-5-1 1-15,4-6 0 16,-7 0 3-16,2-4-2 16,-2-7 2-16,-2-3-1 15,8 0 7-15,3 0 10 16,3 0-2-16,9-13 2 16,9-15 6-16,2-13-4 15,11-15-10-15,6-12 1 0,4-12-4 16,8-9-1-1,-2-2-3-15,6 5-6 0,-12 11 2 16,-2 16 2-16,-15 20-2 16,-12 7-1-16,-6 5-1 15,-10 13 0-15,-9 4-1 16,-3 7 4-16,-9 3-3 16,-4 0 1-16,-1 0 5 15,4 0 5-15,-4 0-5 16,0 0 5-16,0 0-3 15,0 0 0-15,0 0-3 16,0 0 0-16,0 0-3 16,0 0-2-16,0 0 3 15,0 0 0-15,0 0 4 0,0 0-5 16,0 0 1-16,0 0 2 16,0 0-4-16,0 0 4 15,0 0-4-15,0 0 1 16,0 0 5-16,0 0-7 15,0 0-2-15,0 0 1 16,0 0 1-16,0 0 0 16,0 0-1-16,0 0-1 15,0 0 2-15,0 0 0 16,0 3-1-16,0-3 1 16,0 0-1-16,0 0 0 15,0 0 1-15,0 0 0 16,0 0 0-16,0 0 0 0,0 0-1 15,0 0 1-15,0 0 1 16,0 0-1-16,0 0 2 16,0 0-1-16,0 0-1 15,0 0-1-15,0 0 1 16,0 0 0-16,0 0 0 16,0 0 2-16,0 0-2 15,0 0 1-15,0 0-2 16,0 0 3-16,0 0-2 15,0 0 3-15,0 0-3 16,0 0 3-16,0 0-1 16,0 0 5-16,0 4-3 0,0-4-2 15,0 0 5 1,0 0-7-16,0 0 1 0,0 0-1 16,0 0 2-16,0 0-2 15,0 0 0-15,-4 0 0 16,4 0 0-16,0 6 0 15,0-6 0-15,0 0 0 16,-6 6 1-16,-6-6-1 16,6 1 0-16,-3 2 0 15,1-3-1-15,8 0 1 16,-6 0 0-16,6 0-3 16,-12 4-25-16,-12 5-37 15,-21 5-57-15,-22-4-79 0,-29-10-299 16</inkml:trace>
</inkml:ink>
</file>

<file path=ppt/ink/ink60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2:25.87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0 529 0,'0'0'0'0,"0"0"2"15,0 0 7-15,0 0 20 0,0 0 4 16,0 0 10-16,0 0 0 15,0 0-7-15,0 0-11 16,0 0-13-16,-36-5-5 16,36 5 0-16,0 0-7 15,0 0-3-15,45 23 3 16,23 6 14-16,29 12 16 16,31-7-10-16,38 7-5 15,35-8 24-15,37-2-27 16,49 3-1-16,32-6 1 0,41-2 0 15,23-1-4 1,-5 6-7-16,9-8-1 0,-15 10 5 16,-2-6-8-16,17-4 5 15,0-3-2-15,18-9 3 16,7-7-3-16,-31-4 0 16,-17 0 1-16,-43 0 1 15,-45 0-2-15,-43 0-4 16,-46 3 4-16,-37 3 1 15,-36 2 0-15,-35-1-1 16,-30-4 0-16,-32-3 0 16,-12 4 0-16,-5-4 0 15,0 0 0-15,0 0 6 16,0 0 2-16,-8 0-3 16,-31 0 2-16,-29 0-7 0,-31 0-20 15,-24-7-20-15,-31 0-36 16,-15-1-101-16,-21-5-80 15</inkml:trace>
</inkml:ink>
</file>

<file path=ppt/ink/ink60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9:36.29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-1583 1755 512 0,'0'0'87'0,"0"0"41"16,0 0-22-16,0 0-50 15,0 0-2-15,0 0-7 16,0 0-8-16,-93 0-25 15,84 0 2-15,1 5-9 16,-5 8-3-16,-8 5-1 16,4 8-1-16,-14 17 1 15,7 11-2-15,-2 5 1 16,-2 11 2-16,9-6-3 16,11-3 1-16,3-5 1 15,5-4-3-15,0-7 0 16,0-13 0-16,9 0-2 15,17-8 1-15,12-5-2 16,-1-1 2-16,-2-8 0 0,7-6-2 16,5-1 3-16,-4-3-6 15,-1 0 5-15,9 0-2 16,-3-13-2-16,-6-18 5 16,0 8 0-16,-6-15 3 15,-4 5-3-15,-10-1 0 16,0-2 0-16,-11 4 1 15,-2-6 4-15,-5-2-4 16,-4 1 3-16,0-1 2 16,0-1 0-16,0 8-2 15,-13-5 6-15,-11 2-1 0,-11 1 7 16,-3 5-10-16,-2 12 5 16,3 4-5-16,0 5-1 15,2 5-5-15,6 4 0 16,7 0-9-16,9 0 0 15,9 0-35-15,-1 35-19 16,5 12-41-16,0 17-62 16,0 11-63-16,0 10-125 15</inkml:trace>
</inkml:ink>
</file>

<file path=ppt/ink/ink60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9:13.11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963 18 88 0,'0'0'63'16,"0"0"-10"-16,0 0-3 16,0 0-2-16,-209-18-11 15,149 18-5-15,1 14-11 16,-1 26-10-16,1 7-6 15,-1 12 6-15,5 7 0 16,0 9-7-16,-4 4-3 16,6 16 0-16,-2 5-1 15,5 2 1-15,-1 3-1 16,16-4 0-16,10-2-2 0,17-6 3 16,8-2-2-1,0-5-11-15,17 2-5 0,29-6-18 16,5-1 24-16,9-5-5 15,-5 0 6-15,9-13 9 16,-1 3-6-16,1-11 4 16,4-7-14-16,-4-17 0 15,9-3 8-15,-1-15-14 16,11-13-9-16,4 0 21 16,7-5 9-16,8-39-5 15,11-17 6-15,6-10-28 16,7-9-51-16</inkml:trace>
  <inkml:trace contextRef="#ctx0" brushRef="#br0" timeOffset="-26525.84">584 120 233 0,'0'0'31'15,"0"0"3"-15,0 0 8 16,0 0-6-16,-218 116 22 16,172-87 7-16,0 11-17 15,6-1-15-15,-6 10 11 16,5-1-17-16,1 11 0 15,-2 10-12-15,-5 7 4 0,8 11-8 16,1 14 2 0,8 2 12-16,-3 3 6 0,15-1-19 15,1-7-3-15,12-3 13 16,5-10-15-16,0-7-4 16,14-7 2-16,16-6 1 15,12-4-5-15,4-6 4 16,2-8 1-16,12-6-5 15,4-13 12-15,5-9 2 16,14-5-3-16,11-11-1 16,12-3 11-16,1 0 2 15,8-11-3-15,0-19-7 16,-11-6-7-16,5-6 1 16,-16-8-3-16,1 6 3 15,-4-7-5-15,-10-7 6 0,-3-7-7 16,-9-9 7-16,-13-5-4 15,-16-4 4 1,-10-7-5-16,-20-4 4 0,-9-1-3 16,0-2-2-16,0 3-2 15,-32-1 6-15,-4 5-6 16,-15 1 1-16,-12 6 0 16,13 9-1-16,-4 14-1 15,8 6 3-15,-5 11 3 16,1 7-4-16,10 6 0 15,-2 8 0-15,6 0-1 16,4 7 4-16,6 5-5 0,1 7-4 16,3 3 3-16,9 0-1 15,-1 0-27-15,-4 0-38 16,4 32-46-16,-14 30-99 16,-17 5-117-16</inkml:trace>
</inkml:ink>
</file>

<file path=ppt/ink/ink60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2:26.77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22 536 0,'0'0'6'0,"0"0"-6"16,0 0 0-16,0 0-4 15,0 0 4-15,0 0 6 16,187-22 25-16,-60 22 12 15,24 0-25-15,31 0 16 16,31 0-19-16,30 9 26 16,33 0-13-16,17 3 2 15,4 2-20-15,2 4-4 16,3 0 3-16,13-1-6 16,-1 5-3-16,-2-9 5 15,-6-4 6-15,-27-1-11 0,-24-5 0 16,-31 1 6-16,-42 3-5 15,-37-7 0-15,-30 8 6 16,-34-7-6-16,-30-1 10 16,-24 7-9-16,-13-7 12 15,-12 0 7-15,-2 0 3 16,0 0-7-16,0 3 10 16,0 1-12-16,0-4-8 15,0 0 7-15,0 0-12 16,0 0 3-16,0 0-5 0,0 0 0 15,0 0 1-15,0 0-1 16,0 0 0-16,0 0 0 16,0 0 1-16,0 0-1 15,0 0 0-15,0 0 1 16,0 0-1-16,0 0 3 16,0 0-2-16,0 0-1 15,0 0 0-15,0 0 3 16,0 0-2-16,0 0-1 15,0 0 2-15,0 0-1 16,0 0 1-16,0 0-1 16,0 0-1-16,0 0 1 15,0 0-1-15,0 0 0 0,0 0 0 16,0 0 0 0,0 0 0-16,0 0-1 0,0 0 1 15,0 0 0-15,0 0 0 16,0 0 0-16,0 0-4 15,0 6 3-15,0-6-1 16,0 0-7-16,0 0 9 16,0 0-9-16,0 0 0 15,0 0 0-15,0 0-2 16,0 0 1-16,0 0-5 16,0 0-7-16,0 0-3 15,0 0-7-15,0 0-1 16,0 0-18-16,-2 7-19 15,-12 4-36-15,-4 6-5 0,-10 2-71 16,-8 3-26-16</inkml:trace>
</inkml:ink>
</file>

<file path=ppt/ink/ink60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9:00.34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2502-1244 585 0,'0'0'7'16,"0"0"4"-16,0 0 45 0,0 0 14 15,0 0-8-15,0 0-57 16,-50 8 3-16,64-8-8 15,27 0-2-15,14 0 2 16,-6-4 1-16,2 4-1 16,-6 0 0-16,-6 0-2 15,-8 32-3-15,-11 15 5 16,-14 18 4-16,-6 27 1 16,0 30 14-16,-18 22 5 15,-21 5-2-15,-4-1-2 16,6-11-8-16,10-19-1 15,6-23 9-15,21-14-14 16,0-17-4-16,13-9-2 0,27-5-1 16,15-6 0-1,7-6-3-15,6 7 4 0,-2-8 1 16,-3 3 1-16,-5 2-1 16,-5 1 0-16,-11 5-1 15,-7 3 2-15,-15 13-1 16,-7 5 1-16,-13 10-1 15,0 15 12-15,0 1-5 16,-4-1 19-16,-8 11-4 16,3-17-14-16,9-9-2 15,0 5-3-15,5-13-1 16,31-13-3-16,3 0 0 0,0-15 0 16,3-5 0-16,-7-9 0 15,-10-1 2-15,-9-9-1 16,-16-11-1-16,0 12 0 15,0 8 2-15,-37 11 14 16,-22 5 10-16,-6 7-19 16,-2-14 0-16,7-4-7 15,11-15 2-15,9-18-2 16,16 0-27-16,8-61-66 16,16-31-149-16</inkml:trace>
</inkml:ink>
</file>

<file path=ppt/ink/ink60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1:50.90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44-3766 149 0,'0'0'189'16,"0"0"-175"-16,0 0 89 0,0 0-26 16,0 0-34-16,0 0 4 15,-144-134 10-15,125 121 0 16,-13-3-25-16,5-2 4 16,-5-1-19-16,0 1-3 15,-10-1-4-15,7-3-5 16,-6 2 2-16,5 3 2 15,-6 1-4-15,-9-2 1 16,5 1 5-16,-6-3-11 16,-3 7 0-16,-5 4 1 15,-8 4 0-15,-5-5 1 16,5 6-2-16,0 4 4 16,4-5-3-16,9 5 9 15,4 0-10-15,1-8 1 0,0 1 10 16,10 3-8-16,-7 4 4 15,2 0 0-15,0 0-6 16,-1 0 3-16,-1 0-4 16,-3 0 5-16,11 0 2 15,-6 0 9-15,13 0-10 16,-6 0-3-16,-7 0-3 16,-9 4 0-16,-1 16 0 15,0-1 0-15,0-1 1 16,-5 2-1-16,1-3 1 15,-3 5 2-15,11-9-3 16,15 2 0-16,-2 0 12 0,12-5 5 16,-3 3-17-1,11-4 1-15,-3 0-2 0,8 2 2 16,-2 6-2-16,-4 12 1 16,2-1-2-16,4 9 1 15,-11 3 0-15,6 8 1 16,-8-3 2-16,1 5-2 15,3 8 0-15,-11 2-1 16,2-1 2-16,2 1-3 16,3-7 3-16,9-7-1 15,-2 2 1-15,6-9 1 16,3 7-2-16,5 1 0 16,-3 1-2-16,-1 5 1 15,5-1 2-15,-5-8-1 16,3 7 0-16,0-7 2 0,6-2-2 15,-4-5 0-15,4-1-3 16,0 2 3-16,0-7 0 16,0 2 0-16,0-4 0 15,0-3 0-15,0-1 0 16,0-3 0-16,0 6-1 16,6-4-2-16,8-1 1 15,4 4 2-15,-5-3 0 16,6-1 0-16,4 5-1 15,-1-4 0-15,-1 3-2 16,8-4 3-16,-3-1 4 16,3 1-4-16,2 1 0 0,7-1 0 15,-7 0 0-15,10-5 2 16,-9 6 1-16,4-11-2 16,-5 2-1-16,6 4-1 15,1-5 1-15,1-1 3 16,3 0-1-16,5-8-2 15,1 4 1-15,7 1 3 16,0 0 0-16,13-10-1 16,0 9-2-16,5-9 0 15,5 0-1-15,9 0 0 16,7 0 5-16,12 0-4 16,-7 0-1-16,7-4 1 15,4-6-1-15,-3-3 1 0,-5-2 2 16,0 6-3-16,-8 0 1 15,-12-6 3-15,1-3-3 16,-2 5-1-16,-4-5 3 16,-13-2-3-16,-9 3 2 15,-8 1 1-15,-4-6-1 16,-1 3 3-16,-14 1-3 16,-1-1 4-16,-1 1 2 15,-8 2-3-15,2-1 0 16,6-5-3-16,-8-2-1 15,11 0 0-15,-3-7 0 16,-6 3 0-16,2 4 2 0,-3-3-3 16,1-1 2-16,0-10 0 15,-1 5-2-15,1-4 0 16,-8 6-1-16,1 2 2 16,0-6-1-16,-4 4 2 15,8-4-2-15,-5 2 0 16,-3-4 4-16,4 4-3 15,-9-6-1-15,5 0 0 16,-5 1 1-16,2 6-1 16,-2 4 1-16,-4-4 5 15,0 1-1-15,0 3-3 16,0-2-2-16,0-2 1 16,0 0 4-16,0-2-3 15,0-1 0-15,0-7-2 16,0 5 3-16,0-1 0 0,0 3-1 15,0 1 1-15,0-2 5 16,-10-1-7-16,-3 3 5 16,-4-1 0-16,-2 7 13 15,4 8-8-15,2-3-9 16,0 9 1-16,0 0 0 16,6-3 1-16,-2 2-2 15,2 0 1-15,3 10 1 16,-2-3-2-16,-3 4-1 15,-4-2 1-15,4-2 1 16,-5 7-1-16,-4-7 0 16,4-3 0-16,1 4-2 0,-15-6 1 15,14 2-1-15,-8 1 1 16,2 0-1-16,-2 2 0 16,-9-1 0-16,4-1 0 15,-5 6-4-15,-6-15 4 16,8 15 0-16,1-5 0 15,3 4 0-15,1-5 0 16,-1 1 1-16,4 5-1 16,2-1 0-16,8-4-1 15,2 5 2-15,1-2-4 16,1 2 6-16,-1-6-3 16,-10 6 0-16,9 0-1 15,-7 4-1-15,-7 0-5 0,5-5 4 16,-7 1-1-16,-1 1-2 15,8 3 6-15,-3 0 0 16,9 0 1-16,6-4-1 16,-2 4 0-16,5 0 1 15,4-3-1-15,0-1 0 16,0 4 1-16,-3 0 1 16,3 0-2-16,-4 0 1 15,2 0-1-15,-2 0 0 16,4-2 0-16,-5 2 1 15,5 0-1-15,0 0 0 16,0 0 0-16,0-4-1 16,0 4 1-16,0 0 0 0,0 0 0 15,0 0-1-15,0 0 0 16,0 0 1 0,0 0-3-16,0 0-10 0,0 0-9 15,0-4-8-15,0 1-15 16,0 3-15-16,0-7-25 15,0-1-17-15,5 8-62 16,12 0-62-16,-1 0-45 16</inkml:trace>
</inkml:ink>
</file>

<file path=ppt/ink/ink60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1:47.05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2984-3177 81 0,'0'0'38'16,"0"0"-22"-16,0 0-9 0,0 0-6 16,0 0 0-16,0 0-1 15,0 0-74-15</inkml:trace>
</inkml:ink>
</file>

<file path=ppt/ink/ink60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1:35.77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-1960-3206 326 0,'0'0'94'16,"0"0"-20"-16,0 0 14 15,0 0-19-15,0 0-1 16,0 0-15-16,11 0-8 15,-11 0-20-15,0 0 3 16,0 0-12-16,0 0 3 16,4 0 0-16,-4-1-12 15,9-3 0-15,4-4 0 16,10-3-4-16,9 2 1 16,3-5-2-16,2 6 0 0,1-2-1 15,11 0-1-15,7 1-1 16,6-3-1-16,2 2 4 15,-5-3-1-15,5-2-1 16,4 2 0-16,-4-2 1 16,-5 6-1-16,5-1 0 15,0 2 0-15,-4 4 0 16,-1 4 0-16,-4 0-1 16,-3 0 0-16,1 0 1 15,-8 0 0-15,-9 0-3 0,4 0 3 16,-2 0 0-16,-10 0 0 15,4 0-1 1,-11 0 1-16,10 0 0 0,-6 0 0 16,-7 0-1-16,-2 0 1 15,-4 0 0-15,-3 0 1 16,4 0-1-16,-5 0-1 16,-3 0-4-16,3 0 5 15,3 0 5-15,3 0-5 16,4 0 0-16,-10 0-6 15,2 0 6-15,3 0-2 16,-10 0 1-16,9 0 1 16,-3 0 0-16,-9 0-1 15,8 0 5-15,-3 0-8 16,-1 0 4-16,0 0 0 0,-4 0-1 16,0 0 1-16,0 0-4 15,0 0 0-15,0 0-8 16,0 0-15-16,0 0-24 15,0 0-53-15,-30 0-65 16,-16 0-184-16</inkml:trace>
  <inkml:trace contextRef="#ctx0" brushRef="#br0" timeOffset="1547.58">-2179-2938 255 0,'0'0'90'15,"0"0"-8"-15,0 0-6 16,0 0-21-16,0 0-32 16,0 0-18-16,-4 0 1 15,32 0-6-15,-1-4 22 16,8 4-6-16,3-3-2 16,8 3 4-16,3 0 6 15,11-4-9-15,-1 4-2 16,4 0-9-16,1 0-1 15,1 0-3-15,2 0 6 16,-4 0-3-16,3 0-2 0,2 0-1 16,15 4 5-16,-7-1-4 15,6 3 3-15,-1-2-3 16,3 0 4-16,-3-1-5 16,-13 1 0-16,-4-4 0 15,-9 0 5-15,-5 0-3 16,-10 0-2-16,-6 0 0 15,-13 0 1-15,1 0-1 16,-6 0 2-16,-3 0 1 16,0 0-3-16,-4 0 2 15,-5 0 5-15,9 0-7 16,-1 0 3-16,-3 0-3 0,-1 0 3 16,-3 0 1-1,3 0-2-15,-8 0-2 0,9 0 2 16,-5 0-1-16,-4 0-1 15,0 0 0-15,0 0-3 16,2 0 3-16,7 0 0 16,-5 0-9-16,6-4-37 15,-10-3-36-15,0-3-49 16,0 3-146-16</inkml:trace>
  <inkml:trace contextRef="#ctx0" brushRef="#br0" timeOffset="795.53">-2119-3230 204 0,'0'0'148'0,"0"0"-76"16,0 0 11-16,0 0-10 0,0 0-51 15,0 0 11-15,-13 6-17 16,13-6 11-16,0 0 10 15,0 0-5-15,0 0-1 16,0 0-13-16,0 0-16 16,9 0-2-16,21 4 0 15,21-3 0-15,4 3 7 16,0 0 5-16,13 0-4 16,9-3-3-16,-4 5 1 15,8-6-4-15,-1 9 0 16,-3-9-2-16,-9 4 0 15,4 1 0-15,-4 0 0 16,-4-1 2-16,0 0 1 0,-5-3-3 16,1 3 0-16,-5 0 1 15,5 0-1-15,-5-4 0 16,1 0 0-16,-5 3 0 16,0-3-1-16,-14 0 1 15,0 0 1-15,8 0-1 16,-10 0 2-16,2 0-2 15,-15 0 0-15,3 0 0 16,-8 0 0-16,0 0 0 16,2 0 0-16,5 0 0 15,-11 0 0-15,-3 0 0 16,-2 0 0-16,-5 0-4 0,2 0 4 16,-5 0 0-1,0 0 4-15,0 0-4 0,0 0 2 16,0 0-2-16,0 0 2 15,0 0 1-15,0 0-2 16,0 0-1-16,0 0 0 16,0 0-8-16,0 0-27 15,0 0-31-15,-12 0-44 16,-20 0-167-16</inkml:trace>
  <inkml:trace contextRef="#ctx0" brushRef="#br0" timeOffset="2567.51">-2229-2692 288 0,'0'0'59'0,"0"0"-55"15,0 0 3-15,0 0 54 16,0 0-26-16,0 0-8 16,93 1-2-16,-57-1-2 15,0 0-1-15,5 0 2 16,4 0-2-16,1 0-5 15,9 0 7-15,-7 0-12 16,7 0 10-16,5 0-6 0,1-6-8 16,5 3 3-16,-2-3-1 15,0 2-1-15,0-4 3 16,1 1-10-16,-3 7 4 16,7-3-5-16,-10 3 4 15,0 0-4-15,-3 0 0 16,-10 0 2-16,-1 0-3 15,0 0 0-15,-3 0 0 16,-6 0 1-16,1 0-1 16,-3 0 2-16,8 0 0 15,-10 0-1-15,9 0 0 16,1 0 0-16,-7 0 3 0,3 0-4 16,-12 0 0-16,3 0 0 15,-3 0 2-15,1 0-2 16,-3 0 1-16,-7 0-1 15,-3 0 1-15,1 0-9 16,-6 0 16-16,4 0-8 16,0 0 2-16,-5 0-1 15,13 0-1-15,-17-4 0 16,9 4 4-16,-4 0-8 16,0-6 9-16,-1 3-5 15,2 3 3-15,5-4-3 16,-6 4 2-16,-1 0 1 15,-3-4-1-15,-1 1-2 16,9-1 1-16,-3 4-1 0,9-4 1 16,-6 4-1-16,-8 0 0 15,3 0 0 1,-2 0 0-16,-2 0 1 0,5-2 0 16,-9 2-1-16,0 0 0 15,0 0 0-15,0 0 1 16,0 0 0-16,0 0 2 15,0 0-1-15,0 0 0 16,0 0 2-16,0 0-1 16,0 0 0-16,0-4-1 15,0 4-1-15,0 0-1 0,0-3-1 16,0 0-35 0,-19-5-151-16,-7-5-211 0</inkml:trace>
</inkml:ink>
</file>

<file path=ppt/ink/ink60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9:04.67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5065 935 323 0,'0'0'212'16,"0"0"-185"-16,0 0 67 0,0 0 0 15,0 0-46-15,0 0-18 16,9-82 11-16,-9 33-12 15,0-16 0-15,-33-8-3 16,-2-14-2-16,-11-10 1 16,-2-1-15-16,1-4-1 15,8 23 0-15,14 29-2 16,9 21 3-16,12 20 3 16,3 9-6-16,-4 0-7 15,5 0-1-15,0 13-8 16,0 34 0-16,6 13 9 0,28 14 2 15,0 8-1 1,7-1 0-16,-2 8-1 0,8-14 0 16,-4-2 0-16,-1-11 0 15,-3-5 0-15,6-9-1 16,-6-13 0-16,-4-11-6 16,-4-11-3-16,-2-2-2 15,-8-11-7-15,4 0 8 16,-5-4 9-16,-5-24 2 15,-6-6 0-15,-6 3-2 16,-3-5 2-16,0 1 0 16,0 3-1-16,-22 0 1 15,-7 1 0-15,-2 8-2 16,7 2 2-16,8 8 1 0,10 8 0 16,6 1 2-1,0 0-3-15,0 0 0 0,0 4-2 16,0 0 1-16,0 0 1 15,0-4 0-15,0-3 0 16,0 5 0-16,0-2-3 16,0 0 3-16,0 4-1 15,0 0-3-15,0 0 1 16,0 0-5-16,0 0-8 16,0 0-11-16,0 0-9 15,0 0 7-15,0 0 3 16,1 0-12-16,-1 0 6 15,0 0 16-15,0 0 9 16,0 0 7-16,0 0 1 16,0 0 5-16,0 0 10 0,0 0 12 15,0-4 6-15,0-2 2 16,0-6-17-16,0 1-6 16,0 0 10-16,0 7 4 15,0 4-14-15,0 0-6 16,0-2 8-16,0 2-4 15,0 0-2-15,0 0 2 16,0 0-3-16,0 0-3 16,0 0 1-16,0 0-3 15,0 0 0-15,0 0 1 0,0 0-4 16,0 0 0 0,0 0 0-16,0 0-1 0,0 0-2 15,0-4 3-15,0-8-2 16,16-6 2-16,5-7-2 15,6-11-1-15,-1 4-3 16,3-8-2-16,2-4 3 16,-7-1-9-16,-3-4 10 15,-11-3 3-15,-6 0 1 16,-4-6 0-16,0 1 0 16,0 1 2-16,-10 6-1 15,-19 7 0-15,4 6 2 16,11 15 6-16,2 17 5 0,4 1-9 15,6 4 3 1,-2 0-3-16,4 0-5 0,0 0 0 16,0 0-7-16,0 9-2 15,0 23 9-15,0 13 0 16,0 4 0-16,0 10 0 16,0 7 0-16,19 1 1 15,2 7-1-15,4-3 0 16,4 2 0-16,-7-4-4 15,7-4-21-15,6-7-4 16,-9-11-15-16,7-7-21 16,-2-16-74-16,-7-13-43 15,1-11-145-15</inkml:trace>
</inkml:ink>
</file>

<file path=ppt/ink/ink60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0:11.05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-4016 3013 889 0,'0'0'4'0,"0"0"22"15,0 0 53-15,0 0-20 16,0 0-25-16,0 0-2 16,0 0-8-16,-67-8-6 15,63 8-6-15,-5 0-1 16,3 49-11-16,-7 21 1 16,-3 9 5-16,9 4-4 0,-2-10-1 15,5-13-1 1,4-2 0-16,0-22 0 0,0-8 0 15,0-13-2-15,0-12-24 16,0-3-17-16,0 0-29 16,17 0-32-16,2-18-36 15,-6-42-146-15</inkml:trace>
  <inkml:trace contextRef="#ctx0" brushRef="#br0" timeOffset="337.11">-4261 2656 621 0,'0'0'28'0,"0"0"7"0,0 0 5 16,0 0 1-16,0 0-18 16,0 0-10-16,-19 105-9 15,42-102-4-15,0-3 4 16,3 0-2-16,8 0 3 15,-7-30 13-15,5-17-10 16,-14 2 2-16,-8-5-5 16,-6 11 4-16,-4 4-5 15,0 15 25-15,0 11 10 16,-23 3-35-16,-5 6 0 16,5 0 2-16,-6 0-6 15,7 21-2-15,5 19-3 0,0 11-10 16,11 6-33-16,6 7-37 15,0-6-53-15,14-5-95 16</inkml:trace>
  <inkml:trace contextRef="#ctx0" brushRef="#br0" timeOffset="1020.28">-3505 3091 671 0,'0'0'43'0,"0"0"3"16,0 0 38-16,0 0-64 0,0 0-15 16,0 0 5-16,46 121 13 15,-42-69-3-15,-4-7 3 16,0-2-7-16,0-12-2 15,0-8-5-15,0-10-3 16,0-8 0-16,0-5 2 16,0 0 4-16,0 0 1 15,0 0-1-15,0-11-6 16,0-27 0-16,0-19-5 16,0-7-2-16,0 5 2 15,0 6-2-15,13 25 1 16,6 5-7-16,9 10 2 0,-1-2 1 15,14 12-2-15,-2 3 0 16,0 0 1-16,2 0-1 16,-11 18 4-16,4 14-1 15,-13 0 3-15,-2 15-4 16,-3 1 4-16,-11-3 3 16,2-9-3-16,-7-9 0 15,0-17 0-15,4-10 0 16,-4 0 2-16,0 0 1 15,5 0-2-15,-5 0 9 16,0 0 3-16,0-27 1 16,0-24-5-16,4-14-9 15,2-10 4-15,2 11-4 0,8 17 0 16,-1 10 0-16,4 20-4 16,3 10 3-16,1 7-2 15,4 0 1-15,1 0 0 16,4 7 2-16,3 24-1 15,-5 5 1-15,-1 3 0 16,-4 11 0-16,-6-2 0 16,-8 6-8-16,-5 2-13 15,-6-5-27-15,0-5-26 16,0-16-85-16,0-13-134 16</inkml:trace>
  <inkml:trace contextRef="#ctx0" brushRef="#br0" timeOffset="1731.9">-2420 2874 611 0,'0'0'37'16,"0"0"51"-16,0 0-5 15,0 0-56-15,0 0-10 16,0 0-7-16,-83 240 8 15,73-172-9-15,-6 4-1 16,7-8-3-16,5-10-5 16,4-7 0-16,0-13-1 0,0-16-1 15,0-8-10 1,0-10-16-16,16 0 5 0,1-4 10 16,3-33 10-16,-5-10-1 15,-4-5-7-15,-6 1 11 16,-5 4-2-16,0-4 4 15,0 1-1-15,-5 9 0 16,-11 0 3-16,11 11 16 16,-8 3-8-16,13 9-9 15,0 5 1-15,0 2-4 16,0 1-4-16,0-8 3 16,27 9-1-16,18-4 0 15,0 12-3-15,-3-3 5 16,3 4 0-16,-6 0 0 0,-4 0-3 15,0 5-4-15,-3 28 6 16,-9-5 0-16,5 5 1 16,-15 12 0-16,-3-4 2 15,3 5-2-15,-10-4 5 16,1-9-2-16,0-2 0 16,1-12-1-16,2-14-2 15,-3-1 0-15,1-4 0 16,-1 0-2-16,-2 0 2 15,6 0 0-15,4 0 6 16,1-28 6-16,3-12-3 16,-3-2-3-16,-7-5 5 15,-6 0-5-15,0 6 7 0,0 7 8 16,-29 7-1-16,-12 10-8 16,-13 6 2-16,-1 11-9 15,9 0-1-15,1 0-4 16,7 11-1-16,21 9-7 15,-1-3-21-15,18 11-26 16,0-11-68-16,0-8-66 16,0-9-258-16</inkml:trace>
  <inkml:trace contextRef="#ctx0" brushRef="#br0" timeOffset="2026.11">-2152 2235 613 0,'0'0'75'0,"0"0"77"16,0 0-61-16,0 0-42 15,0 0-22-15,0 0-20 16,0-38-7-16,4 58 0 16,19 25 2-16,9 11 8 15,3 3 8-15,-6 12 0 16,2 11-8-16,-2 3-4 15,-8-2-1-15,3-7-3 16,-1 4-2-16,-10-5 0 16,6-9-1-16,-8-7-15 0,5-12-17 15,2-7-31 1,1-16-27-16,-2-8-73 0,3-16-38 16</inkml:trace>
  <inkml:trace contextRef="#ctx0" brushRef="#br0" timeOffset="2331.29">-1338 2049 695 0,'0'0'38'15,"0"0"104"-15,0 0-77 0,0 0-8 16,0 0-21-16,0 0-26 15,-217 179 4-15,186-71 10 16,-1 4-10-16,17 8-3 16,8-5 4-16,7 21-14 15,0 2 7-15,0 6-6 16,7-11-2-16,28-12 1 16,13-14-3-16,3-10 2 15,8-33-13-15,1-2-10 16,-7-22-43-16,-5-24-33 15,-2-16-79-15,-8 0-210 16</inkml:trace>
  <inkml:trace contextRef="#ctx0" brushRef="#br0" timeOffset="3267.3">-1354 3352 561 0,'0'0'147'0,"0"0"-108"0,0 0 52 16,0 0-16-16,0 0-66 16,0 0-6-16,121-52 18 15,-38 10-1-15,9-8-15 16,-7 3-2-16,2-9-2 15,0 5-1-15,-13 0-5 16,-10 13-13-16,-9 2-16 16,-16 13-40-16,-11 8-41 15,-18 8-67-15,-10 7-141 16</inkml:trace>
  <inkml:trace contextRef="#ctx0" brushRef="#br0" timeOffset="2947.64">-1275 2429 575 0,'0'0'36'0,"0"0"34"15,0 0 9-15,0 0-54 16,0 0-5-16,0 0 23 16,-4 163-14-16,13-99-13 15,-2 1-7-15,-3-5 1 0,1-1-3 16,-5-2-6-16,0-21 3 15,0-8-4-15,0-17 1 16,0-8 2-16,0-3 0 16,0 0 8-16,0-18 3 15,0-37 2-15,0-15-16 16,-5-5-3-16,-5-4 3 16,4 6 0-16,6 21 0 15,0 12-5-15,0 16 3 16,0 1-9-16,0 17 1 15,21 6 5-15,0 0 5 16,13 0-3-16,-4 0 0 16,12 6 2-16,-1 22 1 0,-3-4-1 15,2 7 1 1,-1-3 0-16,-1-4 0 0,-6 3-3 16,1-9 5-16,-2-5-2 15,-8-6 2-15,-5-7-2 16,-4 0-3-16,-2 0 3 15,1 0 2-15,3-24 2 16,-6-17 0-16,-1-7-1 16,-2-7 5-16,-7-8-4 15,0 1-1-15,0-4 6 16,0 11-6-16,0 5-2 16,0 17-1-16,0 14-3 0,0 11-16 15,0 8-38-15,0 0-104 16,0 0-54-16,4 14-238 15</inkml:trace>
  <inkml:trace contextRef="#ctx0" brushRef="#br0" timeOffset="3735.05">-665 3141 344 0,'0'0'224'15,"0"0"-186"-15,0 0 95 16,0 0-46-16,0 0-54 15,0 0-3-15,-35-13-9 16,19 13-6-16,-2 14-4 16,4 23-6-16,-9-4 5 15,10 2-5-15,7 0-4 0,2-8 1 16,4 1-2-16,0-6-3 16,0-9 1-16,18-6 1 15,10 0 1-15,-5 0 1 16,8-7 1-16,5 0 0 15,-1 0-2-15,2 0 0 16,-3 3 0-16,-11 7 0 16,6-4 0-16,-4 1-2 15,-6 4 0-15,-8 2-6 16,-5 6-2-16,-6 9 4 16,0-1 5-16,0 12 1 15,-22 1 2-15,-17 6-1 16,4-8-1-16,-1-7 1 0,8-10-1 15,15-12-6-15,-10-9-19 16,13 0-40-16,1-33-138 16,2-33-208-16</inkml:trace>
  <inkml:trace contextRef="#ctx0" brushRef="#br0" timeOffset="4155.97">-658 2040 637 0,'0'0'37'0,"0"0"60"16,0 0 3-16,0 0-72 15,0 0-14-15,0 0-6 16,13-15-5-16,29 15 2 15,13 0-2-15,5 0-3 16,12 15 4-16,5 20-3 16,1 17 2-16,-2 8-2 15,-11 1-1-15,-1 9 1 16,-18-7-1-16,-1 12 0 16,-14 0 1-16,-12 9 2 15,-9-6 5-15,-10 3-4 0,0 8 12 16,0 5-4-1,-25 3-9-15,-5 4 9 0,-7-2-10 16,1-12 4-16,4-16-6 16,10-12-4-16,8-22-9 15,-1-17-28-15,7-7-29 16,-2-13-63-16,-6 0-36 16,-5 0-263-16</inkml:trace>
  <inkml:trace contextRef="#ctx0" brushRef="#br0" timeOffset="13957.35">837 3573 491 0,'0'0'65'0,"0"0"30"15,0 0-9-15,0 0 4 16,0 0-39-16,0 0-28 16,0 0-9-16,-13 0-8 15,13 0-6-15,0 0 0 0,0 0-6 16,29 0 4-16,13 6 2 15,18-2 14-15,8 0 0 16,-3-4 1-16,-1 0-1 16,-1 0-1-16,-4 0-7 15,-14 0-3-15,-4 0-3 16,-8-8 1-16,-7 2 0 16,-11 2-1-16,-2 4 0 15,-2-6-8-15,-11 6-31 16,0 0-27-16,0 0-46 15,0 0-47-15,-8 0-228 16</inkml:trace>
  <inkml:trace contextRef="#ctx0" brushRef="#br0" timeOffset="14182.58">1074 3863 394 0,'0'0'67'0,"0"0"-41"15,0 0 52-15,0 0-33 16,0 0-20-16,0 0 35 16,74 11-19-16,-35-11 3 15,7-4-23-15,-1-11-4 16,2-6-4-16,1 7-9 16,-2-2-4-16,5-2-1 0,1-5-29 15,-1-1-92 1,-9-4-159-16</inkml:trace>
  <inkml:trace contextRef="#ctx0" brushRef="#br0" timeOffset="15793.66">2658 2899 269 0,'0'0'209'0,"0"0"-188"16,0 0 38-16,0 0 18 16,0 0-22-16,0 0-23 15,156-163-10-15,-132 150 2 16,-4 9-9-16,5 4-5 15,-2 0-8-15,7 0 1 16,7 0-1-16,6 0-2 16,-4 35 3-16,-1 13 4 15,-5 7 4-15,-7 11-4 16,-1 6 9-16,-15 12-3 16,5-9-2-16,-14 3-2 0,-1-14-5 15,0-13 1 1,0-4 0-16,0-19 3 0,0-9 3 15,0-11-3-15,0-1 3 16,0-7 18-16,0 0-2 16,0 0 4-16,0 0-5 15,0 0-3-15,0-28-16 16,-11-19-5-16,0-14-4 16,11-7-1-16,0-2 3 15,0 8 0-15,0 14-2 16,15 9 2-16,10 12-2 15,-4 7 1-15,4 7-6 16,4-2 5-16,1 7 2 16,1 8-3-16,-2 0 3 0,-3 0 0 15,3 0-5-15,-7 0 3 16,7 8 1-16,-6 20 0 16,-3 1 0-16,2 8 1 15,-6-4 0-15,-3 6 0 16,3 4 0-16,-12 4 1 15,2-6-1-15,-1 0 0 16,-5-7 0-16,4 2 0 16,-4-12 0-16,0-1 0 15,0-14 1-15,0 1-1 16,0-10 0-16,0 0 2 0,0 0 3 16,0 0 2-1,0 0 10-15,0 0-2 0,0 0 4 16,0 0-1-16,0-19-8 15,0-13-10-15,0-15 0 16,0-7-4-16,0-17 3 16,0-2 1-16,4 6 0 15,18-1-1-15,11 3 1 16,-6 14 0-16,4 4-2 16,6 11 0-16,-5 4 2 15,-2 2 0-15,5 9-1 16,0 1-4-16,1 7 3 15,2 8 1-15,-8 5-4 16,5 0-2-16,-5 0 2 0,2 24 4 16,-4 11 2-16,1-1-1 15,-12 7 0-15,4 5 0 16,-4-1 0-16,-11 3 3 16,-2 4-3-16,-4 3 0 15,5-7 0-15,-3 1 0 16,3-2 0-16,-1-6 0 15,-4-1 0-15,4 1 2 16,-4-10-2-16,0-7 0 16,0-11 0-16,5-4 0 15,-5 0 0-15,0-9-1 16,0 0 1-16,0 0 0 16,3 0 0-16,-3 0 1 0,0 0-1 15,0 0 0-15,0 0 1 16,0 0-1-16,0 0 2 15,4 0 0-15,-4 0-1 16,0 0-1-16,0 0-3 16,0 0 1-16,0 0-6 15,0 0-10-15,0 0-8 16,0 0-14-16,0 0-26 16,0 0-19-16,4 0-100 15,-4-23-189-15</inkml:trace>
  <inkml:trace contextRef="#ctx0" brushRef="#br0" timeOffset="16259.41">4726 3190 377 0,'0'0'104'16,"0"0"-63"-16,0 0 39 15,0 0 6-15,0 0-63 16,0 0 0-16,-8 5 8 16,8-5-13-16,0 0-3 15,0 0-8-15,8 0 2 0,23 0 13 16,8-9 7-16,6-6-19 15,-2-2-2-15,-1-1 1 16,2-1 0-16,-5 5-5 16,-7 4-3-16,-13-2 3 15,1 10-3-15,-8-1 0 16,-4-1 2-16,-3 1 1 16,-5 3 1-16,1 0-5 15,-1 0 1-15,0 0 1 16,5-4-2-16,-5 4 0 15,0 0 0-15,0 0 0 16,0 0 0-16,4-4 0 0,5-2-2 16,2 3-8-16,10-16-27 15,2-4-79-15,-1-5-90 16</inkml:trace>
  <inkml:trace contextRef="#ctx0" brushRef="#br0" timeOffset="16672.91">5705 2481 558 0,'0'0'11'15,"0"0"50"-15,0 0 35 16,0 0-47-16,0 0-31 16,0 0-10-16,-4 20 3 15,4-6-9-15,0 13 4 16,0 14 29-16,0 2-11 16,0 12 6-16,0 4-17 15,0-2-4-15,0-3-4 16,0-1 5-16,0-7-9 15,0-8 0-15,0-7 3 0,0-9-4 16,0-8 0 0,0-4 0-16,0-6-4 0,4-4-11 15,-4 0-17-15,5 0-13 16,-1 0-17-16,2-17-16 16,4-21-51-16,-6-3-19 15,-2 8-81-15</inkml:trace>
  <inkml:trace contextRef="#ctx0" brushRef="#br0" timeOffset="17661.71">5465 2622 387 0,'0'0'61'0,"0"0"35"0,0 0-8 16,0 0-30-16,0 0-11 15,0 0-4-15,-5-35-7 16,5 18-13-16,16-1-3 16,2 2-1-16,2 4-9 15,-3 7 3-15,4 1-7 16,-3 4-2-16,7 0-3 15,4 0 0-15,2 4 4 16,-7 16 1-16,2 5-2 16,-1 13 4-16,-2-1-5 15,-7 9 6-15,-6 1 2 16,-5 3-2-16,-1-7-5 16,-4 4 7-16,0-6 1 0,0-10-2 15,0-2-7 1,0-16 3-16,0-8-2 0,0-1 6 15,0-4-3-15,0 0 5 16,0 0 5-16,3 0 4 16,-3 0 5-16,4 0 1 15,-4-17-4-15,0-17-4 16,0-11-18-16,0-10-2 16,0-7-1-16,9-11 2 15,11-1-1-15,2 3-1 16,11 8 1-16,-11 7 1 15,7 5 0-15,-6 9-2 0,-1 11 2 16,-3 15-2-16,-9 4 1 16,6 7-4-16,-1-1 4 15,1 6-6-15,8 0 5 16,-5 0-3-16,6 0-2 16,5 23 7-16,-1 1-2 15,-3 3 2-15,-1 7 0 16,-9 2 0-16,3 6 0 15,-3-1 0-15,-2 2 2 16,-1 3-2-16,-5-9 0 16,-4 3 0-16,0-2 1 15,-1-5-1-15,2-1 0 16,-5-8 0-16,0 3-1 16,0-3 1-16,0-5 2 15,0-2-1-15,0 0 1 0,0 0-2 16,0-4 0-1,0 1 0-15,0 0 1 0,0-5-1 16,0 0-1-16,0 0-1 16,0 2 2-16,4 1-13 15,-4-7-18-15,0 9-6 16,4-10-37-16,1 11-37 16,0-15-112-16,4 0-145 15</inkml:trace>
  <inkml:trace contextRef="#ctx0" brushRef="#br0" timeOffset="18037.7">6505 2736 610 0,'0'0'84'16,"0"0"57"-16,0 0-43 16,0 0-46-16,0 0-28 15,0 0-9-15,-6 0-4 16,22 0-9-16,4-17 4 16,8-1-2-16,-5 2 1 0,4-1-4 15,1 6 0 1,-1-7 0-16,0 5-1 0,-3 4 0 15,-8 0 0-15,-1 7 0 16,-7-2-1-16,3 4 0 16,-11 0 0-16,1 0-4 15,3 0-8-15,1 0-26 16,3 0-14-16,0 0-20 16,0 0-74-16,-6 0-96 15</inkml:trace>
  <inkml:trace contextRef="#ctx0" brushRef="#br0" timeOffset="18907.4">7064 2868 579 0,'0'0'21'0,"0"0"-10"16,0 0 140-16,0 0-68 16,0 0-47-16,0 0-11 15,76-81-10-15,-56 30-4 16,-1-10 9-16,1-6 2 16,-5-8-7-16,-1-9-3 15,1-13-12-15,-3-9 9 0,1 3-3 16,3-9-2-1,2 13-4-15,4 13 1 0,-2 16-1 16,-7 22 0-16,-5 14 1 16,-8 20 2-16,0 5-1 15,0 4 4-15,0 1 2 16,0 4-4 0,0 0-3-16,0 0-1 0,-8 0 0 15,-7 0-1-15,-4 0-2 16,1 5 2-16,2 17-2 15,11-3 2-15,-6 5-1 16,11-5-1-16,0 6-2 0,0 3 5 16,0 6-1-16,0-2 1 15,5-4-2-15,11 6 2 16,4-7 0-16,-6-6 0 16,2-5-2-16,5-2 2 15,2 0 0-15,-3 4 0 16,1 0 0-16,-3-4 0 15,3 9 0-15,-1-5 0 16,-1 2 0-16,-3 4 0 16,-6-4 0-16,2 4 0 15,1-1 0-15,-6-3 2 16,6 7-2-16,-7-7 1 16,2 3 0-16,-3-7 6 0,-1 12-3 15,-1-5 1-15,-3 5 0 16,0 1 1-16,0-11 0 15,0 5 1 1,0 1 2-16,0-6 0 0,0-5-7 16,0 3 16-16,-3-4-4 15,-6-2-4-15,-1-1 1 16,-3 1-6-16,-3-10 14 16,0 5-10-16,-3-5 0 15,-5 0 3-15,2 0-3 16,-7 0-2-16,3 0-4 15,-3-5-1-15,6-14-2 16,7 9-1-16,4 2 1 0,8 4 0 16,4 4-4-16,0-1-6 15,0 1-13-15,0 0-23 16,0 0-31-16,0 0-43 16,0 0-178-16</inkml:trace>
  <inkml:trace contextRef="#ctx0" brushRef="#br0" timeOffset="19154.25">8408 2166 792 0,'0'0'12'0,"0"0"61"16,0 0 16-16,0 0-51 16,0 0-24-16,0 0-8 15,0 0-6-15,0-4 0 16,-16 4-39-16,-5-3-119 16,-13 0-189-16</inkml:trace>
  <inkml:trace contextRef="#ctx0" brushRef="#br0" timeOffset="27993.32">7384 1045 567 0,'0'0'49'16,"0"0"30"-16,0 0 36 15,0 0-46-15,0 0-21 0,0 0-9 16,0-14-26-1,13 14-13-15,10 0 2 0,25 10 1 16,11 22 4-16,11 4 4 16,8 12 0-16,0 13 1 15,7 7-4-15,0 16 0 16,1 12 3-16,-2 21-1 16,-14 8-3-16,-20 13-6 15,-25 12-1-15,-25 17 8 16,0-5-8-16,-44 0 2 15,-34-27-4-15,-21-14-2 16,-15-12-25-16,-7-13-22 0,-13-7-35 16,-7-23-105-16,-22-27-90 15</inkml:trace>
  <inkml:trace contextRef="#ctx0" brushRef="#br0" timeOffset="28743.54">4774 3139 791 0,'0'0'15'0,"0"0"-3"16,0 0 23-16,0 0-25 0,0 0-10 16,-242-67-43-16,191 32-171 15</inkml:trace>
  <inkml:trace contextRef="#ctx0" brushRef="#br0" timeOffset="49361.62">6713 2292 111 0,'0'0'70'0,"0"0"-28"15,0 0 18-15,0 0 25 0,0 0-27 16,0 0-12-16,0 0-6 16,-53-38 9-16,51 33-4 15,-2 5 20-15,-5-3-12 16,2-1 1-16,-2-2-3 15,-2 2-16-15,-2 1 0 16,3 3-2-16,-6-3-2 16,0 0 3-16,3-1-7 15,-2-1-10-15,8 5-1 16,-2-1-1-16,5 1 0 16,-1 0 0-16,5 0-6 15,0-4 1-15,0 4-8 16,0 0-2-16,0 0-8 15,0 0 7-15,0 5-7 0,0 30 7 16,0 12 1-16,0-6 0 16,0 8 1-16,9-5-1 15,3 3 7-15,-4 4-6 16,1 0 0-16,-3-4 0 16,-2 3 1-16,-4-3 0 15,5-1-2-15,-5 5 0 16,0 1 3-16,0-10-3 15,0-1 4-15,0-7-4 16,0-3 1-16,0-8-1 16,0-10 0-16,0-8 5 15,0 5-5-15,0-1 1 16,0-4-1-16,0-1 0 0,0 1 0 16,0-5 0-1,0 0 0-15,0 0-1 0,0 4 3 16,0 1-2-16,0-5 1 15,0 0-1-15,0 0 1 16,0 0-2-16,0 0 1 16,0 0 0-16,0 0 1 15,0 0-1-15,0 0 0 16,0 0 1-16,0 0-1 16,3 0 0-16,-3 0-1 15,0 0 1-15,0 0-1 16,0 0 2-16,0 0-2 0,0 0-3 15,4 0-9-15,0 0-16 16,-4 0-18-16,5-19-35 16,-1-22-141-16</inkml:trace>
  <inkml:trace contextRef="#ctx0" brushRef="#br0" timeOffset="28580.98">1803 1963 602 0,'0'0'105'0,"0"0"-96"0,0 0 35 15,0 0 18-15,0 0-37 16,0 0-6-16,-74 87 1 16,47-53-5-16,-5 13-6 15,10 13 5-15,-7 13 1 16,5 6-1-16,8 14-6 15,10 10 5-15,6 21-10 16,0 2 3-16,46 16 4 16,33 3-1-16,21-1-1 15,16-1 3-15,19-23-5 16,-2-5-2-16,-2-22-4 16,-2-10 0-16,-12-12 2 15,1-17-2-15,-8-16-21 0,0-15-37 16,9-23-44-16,-3 0-118 15,-1-51-22-15</inkml:trace>
</inkml:ink>
</file>

<file path=ppt/ink/ink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5:49.83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-4798 3485 179 0,'0'0'7'0,"0"0"35"15,0 0 6-15,0 0-12 16,-219-105-8-16,168 81 0 16,-4 9-8-16,4 2-12 0,-4 3-2 15,3 2-4-15,-6 3 2 16,-2-4-4-16,5 3 0 16,0-5 0-16,0 5 0 15,-9-4 7-15,3 10 7 16,-10-4-8-16,-1 4 4 15,2 0-7-15,-7 0 9 16,5 0-6-16,-11 28-6 16,5 3 2-16,2 7 0 15,11 0-2-15,5-1-4 0,5-2 4 16,6-1 0 0,13 2 3-16,-5-4-3 0,9 6 0 15,0-5-3-15,2 5 6 16,1 1-6-16,-2 1 2 15,8-4 1-15,-18 9 4 16,7-2-4-16,-1 8 0 16,-6 0 0-16,9-3 1 15,-1 0 1-15,3 9 4 16,5-10-2-16,5 5 5 16,-4-4 2-16,8-2-4 15,0-3 0-15,2-4 16 16,2 1-4-16,7 6 2 15,-4 5 1-15,9 1-12 16,0-6 1-16,0-6-5 0,0-1 0 16,13 0-5-16,6-8-1 15,5 5 2-15,1-5 4 16,-2 3-3-16,0 3 6 16,1-6-4-16,6 11 1 15,3-9 12-15,2 9-12 16,-3-5 7-16,3-4-6 15,0-6-5-15,5 1 3 16,8-5 1-16,3 0-4 16,4-5 2-16,6 6 0 15,7-9 8-15,3-3-2 16,3-10-4-16,8 2 17 16,10-4-13-16,-2 0-1 15,6 0-2-15,-6-10 0 0,3-7 1 16,-15-7-3-16,-2 5 0 15,-7 1-1-15,-5 2-4 16,-4-1 1-16,-5 3-1 16,-2 0 0-16,-5-4 0 15,4-1 5-15,-5 1-4 16,4-5-1-16,-4 0 6 16,4-1-2-16,4 1 4 15,-8-1-6-15,-4-4 4 16,2 1 0-16,-6 0 0 15,-1-7 7-15,0 3-4 16,-12 8 4-16,-1-9-5 16,-4-1 0-16,3-5 7 0,-4 6-3 15,-4-6-3-15,-2 3 4 16,-5 1-6-16,0-3 0 16,1-4 7-16,-10 7-6 15,0 3-4-15,0-5 4 16,0 1-8-16,0-5 13 15,0 1-10-15,0-3 2 16,0 7 1-16,0 3-1 16,0 4 1-16,0 0-2 15,-4-6-4-15,-7 7 8 0,3 0-8 16,-2 3 5 0,-4 0 2-16,3 7-5 0,-5-5 4 15,-3 2-6-15,3-4 3 16,-3 2-2-16,-5-5 2 15,-3 7 1-15,-2-8-3 16,3 5-1-16,0 9 1 16,-3-4-1-16,5 9 0 15,-1-10 0-15,6 15 3 16,-1-11-3-16,-1 6 0 16,3-1 2-16,2 2 1 15,1 7-3-15,-1-7 2 16,-4 4 4-16,5-3-6 15,-6 4 5-15,-3-7-3 16,6 3-1-16,-4 0 2 16,1-1 1-16,1 6-2 15,1-2-1-15,-5 4 1 0,3-3 1 16,2-1-3-16,-1 4-2 16,4-3 2-16,-3-1 6 15,-5 4-6-15,6 0 3 16,-6-4-3-16,5 4 0 15,-6-4 3-15,5 4-3 16,1-1 1-16,3 1-1 16,0 0 0-16,6-8 1 15,-8 8-1-15,7 0 0 16,-1-5 0-16,-1 5-1 0,3 0 1 16,-2-5 0-1,7 5 1-15,0 0-2 0,-9 0 1 16,5 0-1-16,3 0 1 15,-2 0-3-15,3-4 3 16,2-1 2-16,-1 5-2 16,0 0-6-16,-2 0-19 15,-9 0-17-15,-4 0-17 16,-11 14-46-16,-21 43-88 16,-34 1-198-16</inkml:trace>
</inkml:ink>
</file>

<file path=ppt/ink/ink6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9:43.78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4281 218 101 0,'0'0'401'16,"0"0"-309"-16,0 0 39 15,0 0-28-15,0 0-30 16,0 0-8-16,-46 0-18 16,41 0-25-16,1 0-2 15,4 0-9-15,0 0-4 0,0 0-5 16,0 0-2-16,0 0-2 15,45 0 2-15,20 0 6 16,19-28-2-16,13-8 1 16,14-7-5-16,16-7 2 15,10-1 4-15,-4-5-5 16,2-4-1-16,-15 5 0 16,-5-6-2-16,-16 10 1 15,-14 1 1-15,-14 12 0 16,-7 7 0-16,-18 3 0 15,-6 12 0-15,-16 3 0 16,-9 9 0-16,-4 0 0 16,2-2 0-16,-10-2 0 15,6 8 0-15,-5 0 1 0,1-4 0 16,-4 4-1-16,-1 0-1 16,0 0 1-16,0 0 1 15,0-2-1-15,5-1 0 16,-1 3-3-16,3-4-34 15,-2 4-30-15,3 0-43 16,-8 0-119-16,0 31-78 16</inkml:trace>
  <inkml:trace contextRef="#ctx0" brushRef="#br0" timeOffset="1977.25">5399 1098 245 0,'0'0'216'15,"0"0"-164"-15,0 0 20 16,0 0-2-16,0 0-31 15,0 0-17-15,0 0 8 16,0 6 18-16,0 12-2 16,-13 6-13-16,-7-1-5 15,-6 4-7-15,-3-9 2 0,3-3-9 16,5 0-9-16,7-11 3 16,-2-4 3-16,-3 0-2 15,-1 0-7-15,-5-19 1 16,15-9-3-16,6 1-3 15,4-1-2-15,0 8 0 16,0-2-1-16,0 3 1 16,0 5 1-16,5 0 4 15,13 4-5-15,-7 3 5 16,4 1-1-16,5 5 1 16,5 1-4-16,-3 0 3 15,7 0-3-15,-2 7 4 16,-8 14 0-16,4 3 0 0,-7 3 2 15,-1 7-4-15,4 3 2 16,-9 9 0-16,-2-4 0 16,0 9 0-16,-8 4 0 15,0 9 0-15,0 1 3 16,-8-4-1-16,-23 0 1 16,-1-3-3-16,-3-10 1 15,-4-6 2-15,10-18-1 16,-2-7 5-16,1-12 3 15,1-5 2-15,-2 0-6 16,7 0 0-16,-3 0 5 16,7-18-5-16,4-6-5 15,2-3 3-15,9 8-4 16,1-5 0-16,4 0 0 0,0-2-1 16,0 7-4-16,9 6 4 15,5-6-1-15,7 4 0 16,-1 6 1-16,6 5-4 15,13 0 1-15,6 4 4 16,0 0-1-16,4 0 1 16,-7 0-1-16,2 12 1 15,-5 3 1-15,2-6-1 16,-6 6 0-16,-1-6 0 16,-3-1-1-16,-2-6 0 15,-3 2 1-15,-1-4-43 16,-1 0-18-16,-2 0-50 15,-8-23-104-15,-9-20-303 0</inkml:trace>
  <inkml:trace contextRef="#ctx0" brushRef="#br0" timeOffset="2779.11">5481 1006 645 0,'0'0'29'15,"0"0"3"-15,0 0 56 0,0 0-52 16,0 0-16-16,0 0 9 16,13-189-9-16,3 138-3 15,-2-1 0-15,-2-8-3 16,4 5 7-16,1-2-10 15,-11 6-8-15,2-4-2 16,-5 9 2-16,-3 7-3 16,0 13 3-16,0 4 0 15,0-1 1-15,0 8-2 16,0 0 4-16,0 2-6 16,0 8 8-16,-3 1-4 15,-1 4 4-15,4 0-1 16,-4 0-5-16,-1 0-1 15,5 0-1-15,-1 0 0 0,-8 9 0 16,1 10-1-16,0 5 1 16,8-1-3-1,0-1 2-15,0 8-2 0,0-6 2 16,0 6 1-16,12-2 1 16,15 4 3-16,1-8-5 15,3-2 3-15,2-2-2 16,-7-7 0-16,7-6 1 15,2 8-1-15,-4-6 0 16,-1 6-2-16,3-6 2 16,-6 5 0-16,-3-6 0 0,1 7 1 15,-8-6-1-15,1 2 0 16,-7-4 3-16,-2-1-3 16,-8-2-2-16,4 2 2 15,-1-6 2-15,-4 4 4 16,0 5-3-16,0 6 8 15,-4 2 6-15,-21 3-4 16,-1-2-4-16,-2-5 1 16,-8-9 9-16,6 2 1 15,-5-6-9-15,-1 0 4 16,8 0 1-16,2 0-14 16,1 0 2-16,9 0-1 0,6 0 3 15,-3 0-5 1,9-10 1-16,1 10-2 15,-1-5 0-15,4 1 0 0,0 4-2 16,0-4-7-16,0 4-15 16,0-7-24-16,0-4-25 15,0-5-75-15,7-11-235 16</inkml:trace>
</inkml:ink>
</file>

<file path=ppt/ink/ink6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6:41.02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5142-339 388 0,'0'0'201'16,"0"0"-117"-16,0 0 32 0,0 0-44 15,0 0-27-15,0 0-29 16,-149 204-5-16,133-139 12 15,10-6-17-15,6 7-5 16,0-1 0-16,0-5-1 16,2-4-1-16,27-6 1 15,5-13-2-15,7-9 0 16,-2-14-1-16,3-14-11 16,-3 0 5-16,-4-4-8 15,-6-34 11-15,-13 1-1 16,-16-13 2-16,0-1 4 15,0 4 0-15,-45-9 1 0,-4-2-2 16,-15-4 2-16,-7-1 0 16,6-8 9-16,1 6-9 15,13 4-7-15,15 16 7 16,17-2 6-16,15 19-6 16,4 0 0-16,0 10-3 15,0 4 2-15,39 0-3 16,16 10-6-16,9 4 9 15,5 0 1-15,7 4-1 16,-5 27 2-16,3 16-1 16,-7 15 0-16,1 13 0 15,-13 15 0-15,-10 23 3 16,-5 16 2-16,-9 5-4 0,-6 24 8 16,-11 9-3-1,2 2 6-15,-3 0-5 0,3-9-5 16,3-11 2-16,8-28-1 15,5-18-1-15,9-24-2 16,-5-19-2-16,9-27 2 16,-1-11 0-16,-9-12-2 15,-4-10 2-15,-12 0 0 16,-3-18-1-16,-7-29 1 16,-9-17 0-16,0-7 3 15,-4-8-1-15,-36 5-1 16,-15-1-1-16,-11 8 0 0,-8 16 1 15,-6 7-1 1,0 18 7-16,10-2-6 0,8 13 6 16,10 2 8-16,21-6 5 15,11 8-16-15,4-2 7 16,16-19-11-16,0-9 3 16,0-15-3-16,16-6-4 15,23 4 2-15,8-3-28 16,8-9 2-16,4-7-25 15,1-2-80-15,-5-4-49 16,-9-2-145-16</inkml:trace>
</inkml:ink>
</file>

<file path=ppt/ink/ink6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7:50.39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0 837 579 0,'0'0'23'16,"0"0"2"-16,0 0 19 15,0 0-38-15,0 0 6 16,0 0 37-16,295-179-15 16,-181 111-8-16,-8-1-11 0,-7 12-3 15,-13-5-9-15,-11 19-3 16,-21 3-1-16,-14 12-5 16,-16 15-14-16,-20 3-34 15,-4 2 39-15,0 5 15 16,-19 0-43-16,-32 3-11 15,-8 0 37-15,4 0 16 16,2 0 1-16,16 0 0 16,12 3 5-16,15 0 14 15,6-3 27-15,4 0-12 16,0 0-18-16,0 0-12 16,10-14-4-16,39-16-5 15,12-6 2-15,10-3 3 0,3 8 3 16,1 5-3-16,-5 6-2 15,-6 19-3-15,-18 1 7 16,-12 0-2-16,-15 21 0 16,-12 29 2-16,-7 15 6 15,0 4 8-15,-31 1 24 16,-8-6-6-16,3-10-9 16,1-11 5-16,15-15-19 15,5-13 14-15,7-10 21 16,0-5 2-16,-5 0-9 15,2 0-25-15,-13-16 1 16,4-20-12-16,-6-11 0 0,-3-15 5 16,7-5-7-1,-2 2 6-15,11 0-7 0,7 4-5 16,6 21 5-16,0 16 0 16,0 10-1-16,0 12-1 15,0-2-7-15,0 4-13 16,0 0-24-16,0 0-43 15,26-8-68-15,22-6 27 16,-3-8-164-16</inkml:trace>
  <inkml:trace contextRef="#ctx0" brushRef="#br0" timeOffset="1852.13">3756-1573 487 0,'0'0'128'0,"0"0"3"16,0 0 2-16,0 0-103 15,0 0-12-15,0 0-2 16,-166 220-16-16,166-154 3 16,0 1-7-16,0-1 1 0,0-8 3 15,16-6 6-15,13-21-6 16,-2-6-12-16,2-10-1 16,-8-15 0-16,3 0-1 15,-9 0 4-15,-1-32 10 16,-12-11 0-16,-2-16 1 15,0-3 1-15,0 2-2 16,-31 2 2-16,0 3 1 16,-4 4-2-16,2 4 0 15,11 7 7-15,6 5-8 16,12 5 0-16,4 2 0 16,0 5-7-16,0 2 5 15,22 10 2-15,15 3-1 0,1 8 0 16,1 0-3-16,-3 0 4 15,-4 0-5-15,0 4 4 16,-6 0 0-16,3-4 1 16,-10 0 0-16,6 0 0 15,-9 0 2-15,-2-4-1 16,-2-28 7-16,-8-10-8 16,-4 0 2-16,0 4-1 15,0-3 0-15,0 4 2 16,-20 6 11-16,0 8 5 15,1 13-7-15,7 10 13 16,2 0-14-16,1 0-2 0,-1 0-5 16,4 29-5-16,-2 22 1 15,3 16 0-15,5 3-3 16,0 4 3-16,0-14 2 16,25-8-2-16,6-1-3 15,6-17 2-15,4-8-1 16,8-17-2-16,6-9-5 15,0 0-7-15,1-5 15 16,-3-35-4-16,2-8 2 16,-14-7 1-16,-11-1-2 15,-9-2 2-15,-17 3 2 16,-4 4-1-16,0 7-2 16,-4 17 6-16,-25 3-1 15,-2 14 18-15,4 6-11 16,-5 4-6-16,0 0-3 0,4 28-1 15,1 18-5-15,12 1 6 16,-1 3 0-16,16-6 0 16,0-1-6-16,0-15 5 15,0-5-2-15,0-12 2 16,0-11-11-16,3 0 4 16,15 0-12-16,-2 0 10 15,5-7 10-15,-2-20 0 16,1-5 1-16,-7 6 2 15,-1 6-6-15,-3 8 6 16,-9 4 1-16,0 7-4 16,1 1-9-16,8 0 7 0,3 0-8 15,12 0 3-15,4 0-5 16,4 9-1-16,2-1-15 16,1-4-17-16,4-4-37 15,2 0 1-15,-2-33-47 16,0-21-21-16,-7-8-54 15</inkml:trace>
  <inkml:trace contextRef="#ctx0" brushRef="#br0" timeOffset="2267.01">4510-1965 532 0,'0'0'37'0,"0"0"43"16,0 0-55-16,0 0-25 15,0 0 0-15,123-204-2 16,-67 166-22-16,6-3-63 16,-3 10-109-16</inkml:trace>
  <inkml:trace contextRef="#ctx0" brushRef="#br0" timeOffset="2087.49">4425-2525 222 0,'0'0'178'0,"0"0"-26"15,0 0-11-15,0 0-54 0,0 0-62 16,0 0-25-16,-56 9-5 15,68 36 0-15,17 10 5 16,1-2 1-16,5 7 6 16,0 1-7-16,1 1 1 15,-1 9 1-15,-1-9-2 16,-4-4-1-16,-4-8 0 16,7-3-27-16,-11-15-76 15,-1-13-77-15,-8-13-162 16</inkml:trace>
  <inkml:trace contextRef="#ctx0" brushRef="#br0" timeOffset="2408.63">5404-2360 465 0,'0'0'93'16,"0"0"-93"-16,0 0-66 15,0 0-241-15</inkml:trace>
  <inkml:trace contextRef="#ctx0" brushRef="#br0" timeOffset="600.4">2926-1013 288 0,'0'0'180'16,"0"0"-38"-16,0 0-57 15,0 0-22-15,0 0 27 16,-85-231-41-16,25 177-35 15,-24 13 15-15,-6 12-2 0,-16 18-8 16,-3 11 7 0,-10 0-3-16,-2 53-13 0,-4 25 1 15,20-3-11-15,27-2 2 16,27-12-1-16,47-10-1 16,4-5-3-16,17 2 2 15,60-8-8-15,18-11 6 16,23-6 1-16,13-10-9 15,-2-2 2-15,2 2 6 16,-2 1-6-16,-7-1 2 16,-19 11-2-16,-18 7-10 15,-25 11 8-15,-21 10-3 16,-19 3 5-16,-20 10 9 16,0 2 1-16,-20-1 0 15,-32-5 2-15,-9-8 2 0,-10-8 11 16,-5-11 9-16,8-14 26 15,3-17-33-15,5-3 24 16,5-10-18-16,4-43-1 16,12-16-8-16,15-9-6 15,18-5-9-15,6-7 0 16,0-4-3-16,35-5 0 16,20 6-14-16,10-1-21 15,6 4-31-15,7-3-41 16,-7-3-78-16,-7 2-239 15</inkml:trace>
  <inkml:trace contextRef="#ctx0" brushRef="#br0" timeOffset="861.7">3248-2659 704 0,'0'0'18'0,"0"0"96"15,0 0-56-15,0 0-49 16,0 0-7-16,-46 207 1 16,56-105 1-16,23 24-3 15,2 17 17-15,-3 10-16 16,3 5 0-16,-5-11 4 16,8-14-6-16,-12-20 0 15,5-12-2-15,-2-26-15 16,-3-15-9-16,10-23-109 0,0-29-43 15,2-8-61-15</inkml:trace>
</inkml:ink>
</file>

<file path=ppt/ink/ink6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6:38.46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6331-2623 334 0,'0'0'201'16,"0"0"-150"-16,0 0 35 16,0 0 4-16,0 0-4 15,0 0-46-15,-132-41 3 16,107 41-3-16,-4 8-15 15,-1 25-6-15,0 23-7 16,-5 18 0-16,1 14-6 0,4 13-3 16,10 2 2-1,12-2-4-15,8-13-1 0,0-13 1 16,0-10 1-16,28-7-1 16,2-10-1-16,5-2 0 15,4-8-3-15,6-6 2 16,2-5 1-16,5-7 3 15,-1-7-2-15,4-7 0 16,4-6-1-16,-4 0-3 16,1-11 1-16,-6-21 4 15,-6-9-2-15,-9-7 0 16,-14 3 2-16,-8 11-2 16,-7 2 0-16,-6 5 0 0,0-1 0 15,-37-3 1 1,-6 3 0-16,-4 12-1 0,-4-2 1 15,10 10-1-15,6 3 1 16,11-5 1-16,18 10-2 16,-3 0 1-16,9 0 0 15,0 0-1-15,0 0 1 16,0 0-4-16,0 0 1 16,0 0-4-16,0 0 5 15,0 0-12-15,0-5-9 16,15-4 17-16,25-4 5 15,4-1 4-15,2 5-4 0,-2-1-6 16,5 6 6 0,-13 4 0-16,2 0-3 0,-12 0 3 15,-1 4-1-15,1 24 1 16,-10 4 0-16,4 9 0 16,-5-4 0-16,-7 11 1 15,-3-3 1-15,-1-2-2 16,-1-2 1-16,1-7-1 15,-4-7 0-15,5-6 0 16,-1-1-1-16,0-6-1 16,-2-5-16-16,2-9-10 15,-4 0-4-15,10 0-14 16,-4 0-37-16,3 0-67 16,7 0-27-16,-6-23-119 0</inkml:trace>
  <inkml:trace contextRef="#ctx0" brushRef="#br0" timeOffset="496.61">7264-1818 435 0,'0'0'112'0,"0"0"-31"0,0 0 37 16,0 0-52-16,0 0-48 15,0 0 0-15,7-36-14 16,-3-3-3-16,-4-5 5 16,0-2-1-16,0-6 4 15,0-5 0-15,0-6-5 16,0-3-4-16,-16 11 0 15,-8 0 5-15,5 12-5 16,-4 20 0-16,4 10 0 16,6 8-1-16,-7 5-7 15,8 0 5-15,6 0-3 0,-3 28 4 16,9 4-5 0,0 0 2-16,0-2-7 0,25-10 9 15,14-3-1-15,-1 1 4 16,10-5-4-16,-2 5 4 15,-2 2-1-15,-4-3 1 16,4 2 0-16,-6 0 0 16,1 3 5-16,-4-4-5 15,-2 2-16-15,2-6-25 16,-5-1-75-16,2-9-27 16,3-4-58-16</inkml:trace>
  <inkml:trace contextRef="#ctx0" brushRef="#br0" timeOffset="1673.02">7924-2323 454 0,'0'0'81'0,"0"0"5"16,0 0 27-16,0 0-66 16,0 0-20-16,0 0 2 15,0 37-6-15,0 4-6 16,0 3-4-16,0-7-9 15,0-5 3-15,16-4-14 16,3-2 6-16,1-6 1 16,0-3 0-16,-5-11 1 15,1-1-1-15,-3-1-21 16,-9-4 2-16,-1 0 7 16,-3 0-2-16,0-9 3 15,0-28 10-15,0-1-9 0,-12-7-4 16,-12 2 10-16,5 7 4 15,-1 8 0-15,8 10-1 16,8-2 1-16,-1 11 0 16,5-3 0-16,0 6-1 15,0-4-1-15,0 3-7 16,0 1 9-16,21 1-2 16,-1 5 9-16,7 0-11 15,-2 0 5-15,-3 0-2 16,3 0 2-16,-1 0-2 15,-5 11 0-15,-3 2 1 0,0-3 9 16,-6-2-9-16,-1-3 2 16,-2-1-7-16,-3-4 11 15,-4 0-6-15,0 0 0 16,0 0 1-16,0 0 4 16,0 0-4-16,5-17 9 15,-5 3-4-15,4 12 0 16,-4 2 15-16,4-3-21 15,2 3 2-15,7-4-8 16,6-2 12-16,4 1-2 16,6-3-4-16,-3-3 3 15,8-6-3-15,-4 2 0 16,-4-12-7-16,8-9 6 16,-8-7-21-16,-1-8-1 15,-5-4-59-15,-6-11 21 0,-9-4-42 16,-5 2 81-16,0-2 0 15,-5 10 22-15,-34 3 4 16,-4 13 50-16,1 6 28 16,7 18 33-16,15 8-7 15,4 12-52-15,11 0 4 16,5 0-16-16,0 0-26 16,0 4-11-16,0 47-2 15,0 23-4-15,12 24-1 16,23 13 2-16,4 18-1 15,10 6 4-15,-2 8 1 0,3-7-2 16,-2-4-1-16,-1-20-2 16,-8-10 0-16,0-20-1 15,-12-20 0-15,-3-12-1 16,-13-9 1-16,-2-21-4 16,-5-10-9-16,-4-2-6 15,0-8-14-15,0 0 2 16,-30-4-33-16,-15-37-12 15,6-21-83-15,0-15 25 16,8-1 23-16,11-1 22 16,8 4 82-16,8 9 7 15,-5-4 45-15,9 3 25 16,-4 5 0-16,4 7-15 0,0-1 5 16,0 11-12-1,0 8 3-15,0 8-29 0,20 1 2 16,5 14-11-16,-6 0-1 15,1 13-7-15,5 1-3 16,-4 0 2-16,7 5 5 16,-1 25 4-16,-3 10-1 15,-4 2 5-15,-8 9-5 16,-8 1 1-16,-4 2-2 16,0-3-10-16,0 0 4 15,-20 1-2-15,-11 3-3 16,-14 0-9-16,0 2-44 15,-14-6-137-15,-12 12-167 0</inkml:trace>
</inkml:ink>
</file>

<file path=ppt/ink/ink6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9:23.24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0 156 609 0,'0'0'1'0,"0"0"-1"0,0 0 4 16,0 0 10-16,0 0 32 15,0 0-27-15,0 0-12 16,0 0-7-16,64 0 0 15,-30 0 6-15,11 0 11 16,8-2 8-16,2-14 41 16,5-6-37-16,-1 4-21 15,9-3 12-15,9-1-7 16,10-1 0-16,13 6-3 16,1 7 1-16,12 0-2 15,6 10-7-15,0 0-1 16,13 0 1-16,8 0 1 0,1 14-3 15,16 0 1 1,-12-5 8-16,-13 1-7 0,-9-7 0 16,-8 3 0-16,-17-2-2 15,4 0 2-15,-12 0 5 16,-8 4-7-16,10-6 0 16,-7 5 4-16,4-2 0 15,1 4-1-15,0 4 3 16,3 0-6-16,1 5 1 15,3 4 3-15,3-5 0 16,5 6-1-16,-5-1-1 16,4-12 0-16,-2 9-1 15,-4-10 2-15,8 4 2 16,-3-3-3-16,12 3 1 16,17-4 8-16,1 6 6 0,27 2-6 15,4 6-5-15,8-2 9 16,-9 1-15-16,-2 0 2 15,7-8 0-15,2 6 5 16,-2-6-5-16,-4 0 5 16,4-5 2-16,-17 4-7 15,-2-9 13-15,2 1-11 16,-1 0-4-16,-1-5 19 16,8 4-18-16,-12-4-1 15,4 3 14-15,-1 1-10 16,-7-2-4-16,14 2 0 15,5-4 0-15,-11 0 3 0,-4 0 0 16,-20 0-2-16,-8 0 3 16,-11-6-2-16,-10 2 0 15,8 1 0-15,-12 3 1 16,8-4-3-16,-6 4 1 16,-1 0-1-16,-2-5 1 15,4 5 0-15,-4 0 1 16,-1 0-2-16,3 0 2 15,-12 0 2-15,0 0-2 16,-7 0-1-16,9 0 1 16,-6 0-1-16,0 0 5 15,1 0-1-15,2 0-4 16,4 0 0-16,-7 0 1 0,5 0 2 16,10 0 5-16,2 0-8 15,8 0 2-15,11 0 7 16,9 0-10-16,2-5 3 15,0 1 2-15,10-9 6 16,-4-1-10-16,6 2-1 16,3-5 9-16,9-5-4 15,-7 3-3-15,1-2-1 16,3 5 0-16,-6-3 0 16,-5 0 4-16,-8 2-4 15,-6-1 1-15,-5-1-2 16,-11-4 1-16,-4 5-2 0,6-2 2 15,-3-4 4 1,-6 3 12-16,-12 8-16 0,-16 3 1 16,-14 6-2-16,-4-3-1 15,-10 7 1-15,-2 0 1 16,0 0 1-16,5 0-2 16,6 0-4-16,10 0 4 15,-1 0 6-15,4 0-6 16,0 0-5-16,-2 0 5 15,8 0 3-15,2 0-3 16,7 0-2-16,0 0 2 16,1 0 0-16,0 0-2 15,-5 0-1-15,-3 0 3 0,3 0 4 16,-2-10-4 0,-7 1 1-16,-6-1-2 0,-9 6 2 15,-8 1-1-15,-8 3 0 16,-9 0 3-16,-10 0-3 15,-7-5 0-15,-3 1 0 16,2 0-1-16,-3 4 1 16,1 0 0-16,0-1 1 15,6 1-1-15,-1 0-1 16,7 0 1-16,-1 0 0 16,9 0-2-16,-3 0 2 15,1 0 3-15,4 0-3 16,-8 0 1-16,1 0 0 15,1 0-1-15,-8 0 0 0,-7 0 0 16,-2 0 1 0,0 0-1-16,-1 0 0 0,-3 0 0 15,5 0 2-15,-5 0-2 16,0 0 0-16,0 0 2 16,0 0-1-16,0 0 0 15,0 0-1-15,0 0 2 16,0 0-4-16,0 0 4 15,0 0-2-15,4 0 0 16,-4 0 1-16,0 0-4 16,0 0 5-16,0 0-3 15,0 0 1-15,0 0 0 16,0 0-2-16,0 0-6 0,0 0-14 16,0 0-19-1,0 0-40-15,0 0-32 0,-31-16-93 16,-18-23-617-16</inkml:trace>
</inkml:ink>
</file>

<file path=ppt/ink/ink6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9:41.70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1281 273 350 0,'0'0'31'0,"0"0"50"16,0 0 8-16,0 0-33 15,0 0-7-15,0 0-15 0,0 0 15 16,0-5 6-16,0 2 2 16,0-2-17-16,0-1 6 15,0 6 0-15,0-4-3 16,0 4-13-16,0-4-12 16,0-5-3-16,0 6-4 15,-2-1 1-15,2-4 2 16,-8 6-6-16,3-5 4 15,2 1-3-15,-5 6-2 16,6-9 5-16,-8 1-4 16,-7 3-2-16,2-9 0 15,-5 6 0-15,-1-3 1 0,0 2-7 16,-3-2 7-16,0 2-5 16,2-3 3-16,0 2-5 15,-5-3 1-15,-4 6-2 16,-2-2 2-16,2 1-2 15,-3 1 5-15,-1 0-4 16,-1-1 0-16,4 3-3 16,-10-5 3-16,5 5 2 15,7 1-1-15,-5 4 2 16,2-4-2-16,-2-1-1 16,0 5 2-16,3 0-2 15,0 0 0-15,5 0 1 16,-1 0 0-16,6 0-1 15,-7 0 4-15,5 0-4 16,2 0 0-16,-3 0 3 0,2 0 5 16,-9 0-6-16,9 9-2 15,6 0 0-15,-2 1-2 16,14-10 4-16,0 5-4 16,-4-1 4-16,2 4-2 15,-6-1 0-15,7 0 0 16,-9 3-2-16,5 0 2 15,-2 3-2-15,-1 5 2 16,3 1-1-16,0-1 0 16,0 6 1-16,1-1-2 0,2 0 2 15,-2 1-2 1,3 17 2-16,-2-9 0 0,3 11 0 16,-6-7 0-16,6 3 0 15,1-8 1-15,4-4-2 16,0-7 0-16,0 3-1 15,0-1 1-15,0 7-1 16,0-5 2-16,0-1 0 16,0 2 2-16,4-5-4 15,8 7 2-15,1 7 0 16,6-3-1-16,-3 2 2 16,9-5-2-16,-7-5 1 15,3 5 0-15,1-1 0 0,2 1 0 16,-5 1 0-1,10-8 0-15,-7 3 0 0,10 0-1 16,-9 3 1 0,12-4 0-16,-2 5 1 0,-2-5-1 15,5-4-1-15,-3 5 0 16,-2-9 1-16,-5-4 0 16,3-2-1-16,-3-2 1 15,-1 5 0-15,-2-10 0 16,-2 2-2-16,4 5 2 15,0-9-2-15,4 4 2 16,-3-4-4-16,0 0 4 16,7 0 6-16,2 0-6 15,-4 0-1-15,-1 0 0 0,6 0 0 16,-4-7 1-16,0-5 0 16,3-3 2-16,0-2-8 15,-5 3 7-15,-1-3-2 16,-3 2 2-16,3 2-3 15,-8-1 1-15,2-1-1 16,-3-9 1-16,2 6 1 16,-2-4 1-16,-4 0 6 15,-1 6-7-15,2-1-5 16,-1-3 5-16,4-7 3 16,-1-1 0-16,-3 0-3 15,-1-5 0-15,1 6 0 16,-5 3 2-16,7-8 1 0,-12 13-3 15,2 6 0 1,0-10 0-16,-1 7 2 0,-1-2-1 16,1 5-1-16,-3-5 1 15,5 1 2-15,-3-7-2 16,-2 5 1-16,-4 0 0 16,0 0-2-16,0 6 4 15,0-5 0-15,0 4-1 16,0 3 0-16,0-5 2 15,0 1 3-15,0-4-5 16,0 5-2-16,0 0 5 16,0 1-4-16,0-2 3 0,0 2-3 15,-9-5 2 1,8 3 1-16,-8 2-5 0,5 2 1 16,-1-2 5-16,-2 9-4 15,6-6-1-15,-14 5 6 16,7-4-5-16,-3-4 0 15,-2 3-2-15,2-8 2 16,-5 14-1-16,6-8-1 16,-3 0 1-16,-3 3 0 15,10 3 3-15,1 6-2 16,1 0 2-16,0-4 0 16,-2-1-3-16,-4 1 1 15,1 0-1-15,2-1 0 16,-6 0 4-16,7 1-3 15,-3-1-1-15,-2 1-1 0,2 0 0 16,2 4 0-16,-2-7 0 16,3 3 3-16,-7 3-2 15,0-3-1-15,-6-4-3 16,0 1 2-16,-5 0 1 16,2-3 0-16,-7 0 1 15,3 6-1-15,-3-5 0 16,6 5 0-16,-1-3 0 15,-3 0 1-15,2 1-1 16,-1-1-1-16,-3 3-1 16,9 1 1-16,5-1 1 15,-1 0 3-15,6 0-3 0,-4 2 0 16,-1-1-2 0,4-1 2-16,0 4 0 0,-6-6 0 15,1 6 3-15,0-5-2 16,2 5-1-16,5-4 0 15,0 4-4-15,-5 0 4 16,1 0-1-16,7 0 2 16,-3 0-1-16,2 0 0 15,-2 0 1-15,-1 0-3 16,0 0 2-16,0 0-1 16,-6 0 1-16,-2 0 3 15,2 0-3-15,-2 0 0 16,-3 0-1-16,7 0-5 0,-7 0 5 15,1 0 1 1,6 0 0-16,-4 0-1 0,-6 0-3 16,3 0 1-1,2 0 0-15,3 0 3 0,-1 0-4 16,5 4 3-16,-2 1-2 16,2-5 3-16,-1 6-1 15,2-2 1-15,-2-1-4 16,2-1 3-16,7-2-4 15,-5 4 0-15,2-4 3 16,0 8-1-16,3-5 1 16,-5 1 0-16,4-1 1 0,0-3 0 15,0 0 1 1,1 0-4-16,1 0 4 0,3 0-3 16,-4 0-2-16,4 0 1 15,-2 0-4-15,2 0 4 16,-4 4-2-16,-6 0 0 15,1-4-4-15,5 0-16 16,-1 2-4-16,4-2-10 16,-3 4-12-16,-1 3-5 15,-6 13-43-15,-4 22-45 16,-10 9-54-16,-9 1-71 16</inkml:trace>
</inkml:ink>
</file>

<file path=ppt/ink/ink6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8:14.55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-6651 1319 449 0,'0'0'31'0,"0"0"33"15,0 0 5-15,0 0 15 16,0 0-25-16,0 0-11 15,-4-105-4-15,4 101-22 16,0 4-10-16,0 0-10 16,4 0 5-16,5 0 5 15,4 0 0-15,-3 0-3 16,1 0 5-16,10 8-4 16,-8 1 4-16,6 9-1 15,1 1 6-15,-4 5-3 0,6-5 5 16,-3 3-4-16,-1 1-6 15,4-9-5-15,-13 3 0 16,1 4-4-16,3 1 4 16,10 1 5-16,-10 9-10 15,9 2 4 1,3 1 3-16,-2 9-7 0,9 2 9 16,-6-5-10-16,-3 1 3 15,9 4 0-15,-9 0-3 16,9 0 1-16,-9 6-1 15,2-11 0-15,0 2 3 16,-11-13-2-16,7-4-1 0,-10 0-1 16,7-6 1-1,-5-7 0-15,-9-5 0 0,5-8 0 16,-9 0 0-16,0 0-2 16,0 0 4-16,4 0-1 15,0 0 9-15,-4 0-1 16,0-31 12-16,0-25 4 15,0-27-23-15,-4-19-2 16,-9-10 4-16,4-17-4 16,1 3 0-16,3 5 0 15,5 6 0-15,0 32-1 16,0 29 0-16,0 15 0 16,0 21 1-16,0 13 0 15,0 1 0-15,0 4-1 16,0 0-1-16,0 0-2 0,0 0-16 15,0 0-2 1,0 0-14-16,0 0-5 0,26 14-1 16,16 8-36-16,9 1-49 15,-6-9-198-15</inkml:trace>
  <inkml:trace contextRef="#ctx0" brushRef="#br0" timeOffset="-707.25">-6515 1135 603 0,'0'0'69'15,"0"0"21"-15,0 0 29 16,0 0-53-16,0 0-12 16,0 0-20-16,-33 0-10 15,33 0-8-15,-4 0-2 16,4 0-9-16,0 35 0 16,0 32-2-16,0 34-2 0,0 15 9 15,0 4-2 1,0-9-6-16,0-5 5 0,0 7-3 15,0-11-4-15,0-9 4 16,0-28-4-16,0-24-4 16,0-18 4-16,0-22 2 15,0-1-2-15,0 0-25 16,0-5-28-16,0-37-39 16,0-20-34-16,-3-7-173 15,-7 0-163-15</inkml:trace>
  <inkml:trace contextRef="#ctx0" brushRef="#br0" timeOffset="680.37">-4957 865 579 0,'0'0'24'0,"0"0"90"15,0 0 16-15,0 0-65 16,0 0-17-16,0 0 12 16,-17-4-25-16,-4 8-20 15,-9 28-9-15,-6 6 2 16,-1 17-8-16,-5 6 9 16,-3 9-7-16,5 3 7 15,-7 2 2-15,2-1 1 16,5 5-2-16,-7-9-2 0,1-6-5 15,11-22 4-15,6-10-2 16,12-13-2-16,-1-11 9 16,14-7-3-16,4-1-1 15,0 0-4-15,0 0 0 16,0 0-4-16,0 0 3 16,0 0-6-16,0 0 3 15,0 0-5-15,0 0 5 16,4 0-10-16,28-5 10 15,19-8 0-15,11-6 0 16,8 9-2-16,5 1 2 16,14 1 4-16,1 8-4 15,4-1 0-15,-1 1 1 0,-6 0-1 16,-3 0 0-16,-4 18 0 16,-12 1 0-16,-4 4 1 15,-9-5-1-15,-11-4 0 16,-2 2 0-16,-15-5 0 15,1 0 0-15,-9 2-4 16,-6-9 4-16,-6-4 0 16,-3 0-5-16,3 0 1 15,-2 0-5-15,-5 0 7 16,0 0-5-16,0 0-9 16,0 0-15-16,0 0-21 0,0 0-40 15,0-13-62 1,0-15-235-16</inkml:trace>
  <inkml:trace contextRef="#ctx0" brushRef="#br0" timeOffset="1889.25">-4110 653 666 0,'0'0'6'0,"0"0"91"16,0 0 13-16,0 0-48 0,0 0 4 15,0 0-28-15,-42-6-12 16,42 6-15-16,0 0-8 16,0 0-1-16,0 10-2 15,0 40 1-15,2 15-1 16,25 10 0-16,-9-1 5 15,0-1-5-15,10-2 2 16,-9-1-1-16,1-7-1 16,0-7 7-16,-2-5-7 15,-8-9 0-15,2-10-4 16,-4-13 4-16,-8-4-1 16,5-10 1-16,-5-1 0 15,0-4-1-15,0 0 1 0,0 0-2 16,0 0-8-16,0-15-9 15,0-29-20-15,0-22-30 16,-13-13 28-16,-3-11 5 16,-8-5-40-16,4 7 39 15,-2 8 24-15,1 14 13 16,-3 15-3-16,6 7 3 16,0 11 5-16,4 15 33 15,1-5 0-15,11 12 18 16,2 11-10-16,-4-7-19 15,4 7 7-15,0 0 13 16,0 0-26-16,0 0-10 16,-5 0-4-16,5 0-6 0,0 0-1 15,0 0-4-15,0 0 0 16,38 11 4-16,-2 19 0 16,9-3 3-16,-3 6-1 15,2-1 0-15,-5 2-1 16,6 3 0-16,-10-6-1 15,3 2 9-15,-11-5-7 16,5-4-2-16,-9 2 1 16,2-4-6-16,-5-6 11 15,-7-2-12-15,-4-10 13 16,-5 0-12-16,1-4 5 16,-5 0 0-16,4 0 1 0,-4 0 0 15,0 0 5 1,0-4 8-16,0-30-9 0,0-19-3 15,0-13 1-15,0-13-1 16,0 10-2-16,0-6-1 16,0 15-2-16,0 0 3 15,4 23 0-15,-4 14 3 16,0 14-4-16,0 9 1 16,0 0-4-16,0 0-2 15,2 0-4-15,17 0 10 16,-2 0-3-16,6 5 1 15,5 8 2-15,-5 5-2 16,6 10 5-16,0-4-3 16,-7 8 0-16,3 1 0 0,1 8 1 15,-3-3 1-15,4 12-1 16,-3-2 6-16,-1 0 4 16,-6 5-6-16,7-12 4 15,-9 5 3-15,1-3-11 16,-1-6 5-16,-2 0 10 15,-1-6-12-15,-2-3 3 16,0-9-5-16,-1-5 8 16,-5 4-6-16,0-12 3 15,-4-3 7-15,2-3-9 16,-2 0 5-16,0 0 6 16,0 0-10-16,0 0 5 15,4 0-6-15,-4 0 3 0,0 0-4 16,0 0-3-1,0 0-1-15,0 0 1 0,0 0-1 16,0 0 0-16,0 0-9 16,0 0-22-16,0 0-26 15,-10-5-61-15,-23-14-49 16,-2 10-227-16</inkml:trace>
  <inkml:trace contextRef="#ctx0" brushRef="#br0" timeOffset="46278.67">-6455 2826 174 0,'0'0'213'0,"0"0"-108"16,0 0 2-16,0 0-10 16,0 0-31-16,0 0 14 15,0 0-42-15,-45-42-2 16,35 35 5-16,-8 4 0 16,2 3-9-16,-10 0-4 15,4 0-24-15,-10 0 12 16,9 0 4-16,-13 0-9 15,4 0 1-15,-9 0-11 16,-2 0 3-16,-5 0-1 0,6 10 3 16,-3 4-5-1,0-9-1-15,-1 7 7 0,1-5 4 16,8-3-9-16,1 0 13 16,4-3-8-16,3-1 4 15,8 0-10-15,-7 0 8 16,13 0-5-16,7 0 4 15,-10 4 8-15,5-4-14 16,6 0 4-16,-2 0-4 16,5 0 2-16,1 0-2 15,-1 0 3-15,4 0-1 16,0 0-4-16,0 0 1 16,0 0-1-16,0 0 0 15,0 0 0-15,0 0 0 0,0 0-2 16,0 0 2-16,0 0-3 15,0 0 3-15,0 0-6 16,0 0 5-16,0 0-23 16,0 0-13-16,0 0-20 15,0 0-9-15,0 4-66 16,7 0-41-16,26 2-23 16,-7-6-115-16</inkml:trace>
  <inkml:trace contextRef="#ctx0" brushRef="#br0" timeOffset="47065.38">-6867 2574 339 0,'0'0'113'16,"0"0"-59"-16,0 0 36 15,0 0-12-15,0 0-29 16,0 0-17-16,0-2 27 16,0 2-27-16,0 0-5 0,0-1-8 15,4 1-6 1,-4 0-12-16,5 0 0 0,2 0-1 15,1 0-4-15,6 0 4 16,4 0 2-16,6 1-2 16,2 11-2-16,-3-1 2 15,13-2 4-15,-13 5-3 16,14 7 2-16,-19-5 1 16,7 12-1-16,0-2-1 15,-6 2 3-15,2 2-5 16,-2-6 3-16,-4 15 6 15,1-3-6-15,-12 7-3 16,2 2 0-16,-6 3 0 0,0 3 2 16,0 0 3-1,0-10 0-15,0-1 12 0,-4-10 8 16,-7-5 5-16,0-4-11 16,1-8-4-16,-3 2 0 15,2-6-8-15,6-4 8 16,0-1-7-16,5 1 8 15,0-5-1-15,0 0 5 16,0 0-5-16,0 0 1 16,0 0-3-16,0-5-1 15,-11-21-10-15,-4-9-1 16,-2-1-1-16,-4-10 1 0,0-10-1 16,-1-3 3-16,-1 5-6 15,0 6 6-15,14 2-3 16,-4 17 2-16,3 6-1 15,5 4 1-15,1 7-2 16,4-1 8-16,0 11-4 16,0 1 0-16,0-3 2 15,0-3-6-15,0 0 2 16,0 7-2-16,0 0 0 16,0 0-12-16,0 0-26 15,-2-13-31-15,-6-11-34 16,-10-22-158-16,-15-16-279 15</inkml:trace>
  <inkml:trace contextRef="#ctx0" brushRef="#br0" timeOffset="45490.48">-5102 2205 292 0,'0'0'89'15,"0"0"2"-15,0 0 12 16,0 0-18-16,0 0-29 16,0 0 20-16,0 0-20 15,0 0-10-15,4 0 1 16,-4 0 7-16,5 0-14 15,-5 0-7-15,4 0-10 16,-4-1-7-16,0-3 11 16,0-4-13-16,0-3-2 15,-4 6-10-15,-9-8 4 16,-6 4 4-16,0 4-4 16,10-4-6-16,-14 5 5 0,9-6 2 15,-4 5 0 1,-4 5-2-16,-2-4-2 0,2 0-2 15,-7-3 7-15,0-2-8 16,1 5-3-16,-9 4 3 16,6 0 9-16,2 0-9 15,-1 0 0-15,5 0 6 16,3 0-6-16,1 0 2 16,-11 0-2-16,13 0 1 15,-13 0 0-15,9 0-1 16,-9 0 0-16,6 0 0 15,-12 0 0-15,8 0 0 16,6 0-1-16,-12 0 1 16,13 0 3-16,-9 0-2 0,13 0-1 15,-3 0 4-15,2 0-3 16,3 0 0-16,-5 4 4 16,2-4-5-16,4 5 2 15,1-1-1-15,2 2-1 16,-3-5 2-16,-4 7 2 15,5-4-7-15,-2 1 3 16,2 5 0-16,2-5 1 16,3 3 1-16,1-7-2 15,9 4 0-15,-8 8 0 16,-1-9 0-16,-1 7 0 16,1-6 3-16,3 3-3 0,2-3-1 15,-5 5-2 1,6-7 3-16,2 3 0 0,-3-2 2 15,-1 6-2-15,1-10-1 16,4 4 0-16,-4 5 0 16,-5-1-1-16,3 8-1 15,0-2 3-15,2 0 0 16,0 4-2-16,-1-5 5 16,5-3-3-16,0-1 0 15,-3-5 0-15,3 2 1 16,0-1-1-16,0 11-1 15,-4 0-1-15,0 6 2 16,4-3 1-16,-2-1-1 0,2 5 0 16,0-4-2-16,0-4 4 15,0 3-3-15,0 4 1 16,0-4-1-16,0 8 1 16,0 0-2-16,0 3 2 15,0-3 0-15,0-6 0 16,0 7 0-16,0 1-1 15,0 0 1-15,0 3-3 16,2-3 2-16,6 1 1 16,-5-11 0-16,6 5 0 15,1-4-2-15,0 3 2 16,-1-1 0-16,0-4 0 16,-4-3 0-16,7-1-1 15,-3 3 1-15,7-2-2 0,-3 3 1 16,0 2 1-16,6-4-1 15,4-2 0-15,-1-3 0 16,1-1 1-16,4 3-2 16,1-5 1-16,-5 6 1 15,3-9-3-15,-4 7 3 16,3-8 0-16,-4-1 2 16,-2 6-2-16,9-2-1 15,-11-2 1-15,2 0-1 16,4-4 0-16,-5 0-5 15,-4 4 2-15,7-4-2 16,-5 1 4-16,1-1-5 16,0 0 7-16,-2 0-6 0,4 0 6 15,-6 0-2-15,6 0 3 16,4 0-6-16,-6 0 10 16,-2 0-6-16,1 0 1 15,4 0-3-15,-7 0 3 16,2 0 0-16,0 0-1 15,6 0 1-15,-4 0-5 16,1 0 5-16,-4-5 4 16,1 1-4-16,2 0 0 15,0 1 0-15,-2-7-1 16,8 9 1-16,-5-4 0 16,0-6 0-16,6 1 1 0,-3 3-2 15,-3 0-5-15,2 3 6 16,2-5 5-16,-9-5-5 15,6 1 0-15,4 3 0 16,-10-3-1-16,6 2 1 16,4-2-1-16,-10-2 1 15,10 2 0-15,-2 0 1 16,-1-5-7-16,-1 8 4 16,-3-3 2-16,-6 2 0 15,4 1 2-15,4-4-2 16,-9 6 7-16,4-10-7 15,-3 4 2-15,9-5-2 16,-11 1 0-16,5-6 0 0,6 7 1 16,-4-2 0-16,-7 4-1 15,1-2 0-15,0-2 0 16,-3 4 1-16,2-3-1 16,0 0 0-16,0-2 0 15,0 1 0-15,0 2-4 16,1-2 4-16,-3 1 4 15,-2 5-1-15,0-8-3 16,1 3 2-16,-2 0-2 16,-3 5 0-16,4-2 0 15,-4 6 3-15,4 0-3 16,-4-10 0-16,0 5 0 16,0 5 4-16,0-6-4 0,0 3 1 15,0 7-1-15,0-5 0 16,0 6 1-16,0-6 0 15,0 3 0-15,0 0 0 16,0-1 1-16,0 3-1 16,0 1 1-16,0-2 0 15,0-3-1-15,0 0 1 16,0-1-1-16,0 2 3 16,0-7-4-16,-8 6 0 15,0 1 2-15,0 1-2 16,6 0 1-16,-2 5 0 15,4-6 1-15,-4 2 2 16,-1 6 0-16,1-4-3 16,0 0 4-16,4-5-1 0,-12 5-4 15,5 4 4-15,-2-10-4 16,0 6 2-16,3 0 0 16,2-1-1-16,-5-5 1 15,1 5-2-15,-7-5 1 16,2 1 3-16,3 4-4 15,-3-5 0-15,4 7 3 16,1-1-1-16,-7-6-1 16,9 6 6-16,-2-1-4 15,-1 1-3-15,-4-2 0 16,0 6 8-16,-3 0-8 16,4-4 2-16,-2 3-2 0,-4-3 2 15,7 4-5-15,-5 0 6 16,3 0-6-16,3 0 7 15,1 0-8-15,-10 0 8 16,0 0-3-16,2-4-1 16,-1 4 0-16,-1 0 0 15,-2 0 0-15,6 0 0 16,-5 0-1-16,2 0 1 16,7 0 1-16,1 0-1 15,1 0-4-15,5 0 4 16,-1 0 4-16,-6 0-4 15,3 0 0-15,4 0 0 16,0 0 0-16,-1 0 0 0,1 0 0 16,3 0 0-16,-12 0-1 15,8 0 1-15,1 0 0 16,4 0 0-16,0 0 1 16,0 0-1-16,-12 0 0 15,9 0 1-15,-5 0-1 16,-1 0 0-16,3 0-5 15,2 0 5-15,-1 0 0 16,1 0 0-16,0 0 0 16,-5 0 0-16,5 0 5 15,-7 0-7-15,7 0 2 16,-6 0 0-16,-2 0-3 0,2 0 8 16,-7 0-7-16,5 0 2 15,-4 0-4-15,2 0 4 16,-8 0 1-16,2 0-1 15,-11 0-23-15,-5 23-52 16,-5 13-27-16,-9 12-35 16,-4 14-91-16,-1-4-191 15</inkml:trace>
  <inkml:trace contextRef="#ctx0" brushRef="#br0" timeOffset="36266.68">-3131 1945 519 0,'0'0'37'0,"0"0"44"15,0 0 49-15,0 0-46 16,0 0-43-16,0 0-11 16,0 0-12-16,-17-52-7 0,17 52-1 15,0 0-9 1,0 0-1-16,0 0 0 0,10 0 0 16,16 6 1-16,10 16 5 15,-8 2-3-15,0 4-3 16,-1 10-3-16,1-7 3 15,-15-3 1-15,-3-5 8 16,-6-3-9-16,1-8 2 16,-5-11 6-16,0-1-3 15,0 0 9-15,0 0-1 16,0 0 1-16,0 0-7 16,0 0 2-16,0 0 0 15,0-9-7-15,-15-19 2 0,-10-3-4 16,12-7-6-1,2 1 3-15,11-1-12 0,0 1 3 16,0 4-12 0,0 6 7-16,4 10 1 0,16 6 16 15,5 3-10-15,1 8 9 16,8 0-8-16,-8 0 9 16,11 0 0-16,-13 8-3 15,8 12 3-15,-9 2 0 16,1 5-2-16,1 5 2 15,-6-4 1-15,-3 0-1 16,-6-5 0-16,-6-9 1 16,7 0 0-16,-11-8 4 15,0-2-2-15,0-4 8 0,0 0 1 16,4 0 11 0,-4 0 5-16,0 0-6 0,0 0-6 15,0 0 1-15,-4-24-17 16,-17-3 0-16,5-6 0 15,3-8 0-15,12 3 0 16,-4-6-3-16,5 1 1 16,0 0 1-16,0 1-1 15,0 6 2-15,15 3 0 16,10 2-4-16,-1 7 1 16,-2 2 2-16,-3 8 1 15,8 4-12-15,-9 5 10 16,11 5 1-16,-2 0-4 15,10 0 4-15,-5 0 0 0,4 18-1 16,-6 10 2-16,-2-5 4 16,-1 11-4-1,-3-3-4-15,-1-4 4 0,-6 6 0 16,-2-5 2-16,-7 1-2 16,4-5 0-16,-5-7 0 15,-2-3 6-15,-1 0-5 16,-4 0-1-16,9-5-4 15,-9-1 4-15,0-2 0 16,1-2 0-16,-1-4-1 16,0 0 1-16,0 0-1 15,0 6-64-15,0 12-15 0,-10 10-94 16,-26-5-309-16</inkml:trace>
  <inkml:trace contextRef="#ctx0" brushRef="#br0" timeOffset="50328.97">-2006 1162 493 0,'0'0'46'0,"0"0"45"16,0 0-5-16,0 0-24 16,0 0 5-16,0 0-34 15,0 0-2-15,-127-55 6 16,97 49-14-16,-9 2 21 16,0-5-14-16,-4 5-14 0,-2 4-3 15,9 0-4-15,-10 0 15 16,-1 0-16-16,-5 0-6 15,1 0 0-15,1 0-2 16,8 0 8-16,2 0-5 16,-5 0-2-16,18 0 5 15,-1 0 3-15,2 0-3 16,7 0 0-16,-1 0 1 16,-5 0-7-16,-4 0 5 15,3 13-4-15,-1-4 0 16,-1 0 1-16,5 1 0 15,6 0-2-15,-12 4-1 16,15 3 1-16,-7-6 1 0,2 2 0 16,9 1 4-16,-8-1-10 15,5 2 10-15,-3 7-8 16,3-9 7-16,-3 3-8 16,2 2 4-16,-7 10 0 15,10-8 0-15,-2 1 5 16,3-2-5-16,1 4 0 15,0-3 0-15,-2 2-2 16,8 1 2-16,-2 2 2 16,1-5 0-16,0 4-2 15,2 4 0-15,2-9-1 16,-4 4 1-16,4 1 0 0,0-1-1 16,0 3 1-16,0 2 1 15,0 1-1-15,0-2 0 16,0-3-2-16,0 4-1 15,6 9 3-15,7-10 0 16,-3 1 0-16,3 4 0 16,-4-8 0-16,1 10 2 15,3-7-5-15,-2-6 3 16,1 2-1-16,1-4 1 16,2 1 0-16,-4 3 0 15,2-10-1-15,-1 10 2 16,1-7 0-16,1-3-1 15,4 10-2-15,5-5 2 16,-6 1 0-16,2-2 0 0,5-2 2 16,-7-2-2-16,-4 2 0 15,-3-15 0 1,2 4-3-16,4 6 2 0,-3-5 1 16,1-1 1-16,7 5-1 15,3 1 0-15,-2-5 0 16,1 7 0-16,0-5 2 15,1 2-2-15,-4-5 0 16,0 0 1-16,8 2-1 16,-1-6-2-16,1 4 1 15,-3-4 2-15,4 0 0 16,-3 0-1-16,3 0 1 16,3 0-1-16,0 0 0 0,-9 0-6 15,9 0 6-15,-13 0 0 16,10 0 0-16,0 0-2 15,-3-10 2-15,3 2 2 16,-8-5-2-16,3 2-2 16,3 2 2-16,-9-5-2 15,8 0 2-15,-2 0-1 16,0-8 2-16,-7 12-1 16,11-4 0-16,-7-6-1 15,-2 7-1-15,4-5 1 16,-5 1 1-16,-4-2 0 15,5 3 0-15,-1-1 0 16,0-2 0-16,3 4 5 16,-1-8-3-16,-6-1-2 15,11 1 0-15,0-4-1 0,-3 10 2 16,1-7-1-16,0 5 0 16,-6-4 0-16,2-1 0 15,4-2 0-15,-9 2 2 16,4-7 0-16,-2 7-2 15,-4 0 2-15,1 1 0 16,-7 4-2-16,-2 2 2 16,-4-3 1-16,4-4 0 15,-4 7-3-15,0-5 3 16,0-1 0-16,0 3 2 0,0-3-5 16,0 5 1-1,0-2 3-15,0 3-3 0,0 3 4 16,-4-2-5-16,-5-1 4 15,4-1-2-15,-8 0 0 16,5 2 1-16,-5 2 2 16,2-3-4-16,1 2 12 15,-4 1-6-15,6 5-1 16,-11-6-1-16,4-2-2 16,-2 3-3-16,0-3 3 15,-4 2-2-15,5 6 0 16,2-1-1-16,-5 0 0 15,9 3 0-15,-6-4 2 16,3 7-3-16,-2-5 1 16,-1-1 0-16,0 1 3 0,-2 4-3 15,0-4 0-15,-9 0 3 16,3 0-1-16,-3 3 0 16,4-3 2-16,1 1-4 15,2 8 5-15,4 0 3 16,-2-7-3-16,8 7-5 15,1 0 4-15,-7 0-2 16,5 0-2-16,1 0 0 16,1 0-1-16,5 0 1 15,-1 0 0-15,1 0 0 16,-1 0-3-16,-2 0 1 16,4 0 0-16,3 0-14 0,0 0-29 15,0 0-37-15,0 0-12 16,0 0-80-16,10 7-51 15,8 10-173-15</inkml:trace>
  <inkml:trace contextRef="#ctx0" brushRef="#br0" timeOffset="33087.94">-6132 2666 346 0,'0'0'61'15,"0"0"41"-15,0 0-28 16,0 0-23-16,0 0-4 16,0 0 4-16,-27-31-21 15,27 31-6-15,0 0 20 16,0-4-23-16,0 4-1 15,0 0-7-15,0 0-4 16,0 0-5-16,0 0-1 16,0 0-3-16,0 0-6 15,8 0 2-15,20 0 4 16,4 4 10-16,4 14-9 16,-5 2 3-16,2 3 4 15,-3 0-4-15,-5-5 0 16,1 9-1-16,3-7-1 15,-3 8 0-15,-3-5 0 0,-4-1 6 16,-10-2-5 0,0-3-3-16,-3-6 0 0,2-7 0 15,-3 0 4-15,-2-4-2 16,-3 0 0-16,0 0 0 16,0 0 9-16,0 0-7 15,0 0 10-15,0 0 7 16,0 0-18-16,0 0 13 15,0-12-3-15,0-17-7 16,0-21-6-16,0 2-2 0,0 2 2 16,0-1-2-1,4 5 2-15,6 7 0 0,9 5 0 16,-2 12-8-16,-4-4 6 16,6 13-4-16,4 0 5 15,-5 3-4-15,11 3-1 16,-12 3 3-16,14 0 2 15,2 0-6-15,-7 0 6 16,12 0-5-16,-12 26 6 16,3-3-3-16,-3 1 2 15,-3-4 1-15,1 2 1 16,-6 1-1-16,-5-9 0 16,6 0-1-16,-6-1 1 15,2 2 0-15,5-2-1 16,0-3 0-16,7 3-25 0,0 6-40 15,1-8-91 1,-9-7-104-16</inkml:trace>
  <inkml:trace contextRef="#ctx0" brushRef="#br0" timeOffset="31278.89">-5640 3274 289 0,'0'0'47'0,"0"0"2"16,0 0 40-16,0 0-25 15,0 0-37-15,0 0 2 16,0 0 9-16,0 0-3 15,0 0 1-15,0 0-6 16,0 0-5-16,0 0 13 16,0 0-18-16,0 0-7 15,0 0 5-15,0 0-2 0,0 0 2 16,-4 2-5-16,2 5 2 16,-7-2 3-16,1-2-14 15,-5 0 7-15,-2-3 13 16,5 0-12-16,-10 0-6 15,5 0 5-15,-2 0-11 16,1 0 8-16,0 0-1 16,1-3-3-16,2-5 1 15,-6-5-3-15,15 0-3 16,-5-1 1-16,5 4 0 16,4 6 1-16,-1-2 2 15,1 2-6-15,0 4 3 16,0-3-5-16,0-4 4 0,0-7-7 15,26 1 5-15,9 4 0 16,1 4-3-16,3 5 2 16,3 0 3-16,-10 0-4 15,4 0-3-15,-1 14 3 16,-6 5 1-16,-3 5 2 16,-1 1 2-16,-3 8 0 15,-14 1 0-15,5 3 0 16,-7 5 3-16,-2 9-3 15,-4 8-2-15,0-8 2 16,0 5 5-16,0-12-5 16,0-3 0-16,-14-5-6 15,5-13 6-15,1-8 7 16,3-8-7-16,1-7 4 0,0 0-3 16,-5 0 13-16,-1 0-5 15,-5 0-8-15,-1 0 5 16,2 0 4-16,1-18-9 15,-3-1 2-15,8 2-1 16,4-2-2-16,0-3 0 16,4 6 0-16,0-2-9 15,0 5 9-15,0 7 0 16,0-6 0-16,0 2-8 16,13 0 5-16,14 3 3 15,8 0-3-15,7-3-1 16,-6 7 2-16,5 3-6 15,6 0-6-15,-8 0-7 0,9 0 11 16,1 0-21-16,-3 0 20 16,-9 0-12-16,3 0 0 15,-5 3-3-15,-6 3-62 16,-10-6 27-16,-3 0-76 16,-8 0-148-16</inkml:trace>
  <inkml:trace contextRef="#ctx0" brushRef="#br0" timeOffset="32307.03">-5740 2894 553 0,'0'0'51'0,"0"0"-21"15,0 0 92-15,0 0-33 16,0 0-48-16,0 0-17 16,-19-28 5-16,19 25-26 15,0 3 9-15,0 0-9 16,0 0-3-16,0 0 0 0,0 0-1 15,0 0-2-15,0 0 2 16,6 0 1-16,3 0-1 16,-5 0-1-16,-4 0 4 15,0 0-3-15,0 0 1 16,0 0-1-16,4 0 1 16,-4 0 0-16,0 0 0 15,0 0 0-15,0 0 1 16,0 0-1-16,0 0 1 15,0 0 0-15,0 0-1 16,0 0 0-16,0 0 0 16,0 0 0-16,0 0 0 15,0 0-1-15,0 0 0 16,5 0 1-16,-1 0-2 0,0 0 2 16,1 0 0-16,-1 0 1 15,-4 0-1-15,9 0 0 16,-5 3-1-16,2 3 5 15,4 3-8-15,-6-3 4 16,1-3-2-16,-1-3 4 16,0 4 2-16,-4-4-3 15,0 0-2-15,0 0 2 16,0 0-1-16,0 0 10 16,0 0 0-16,0 0 3 15,0-22-10-15,0-11-2 16,0-4-1-16,0-13 0 15,0 3-3-15,0 1 2 16,0 5 0-16,0-5 1 0,0 17-2 16,13-4-3-16,2 15 2 15,8-5 1-15,-5 5 1 16,8 12-8-16,7-1 6 16,-3 7 3-16,4 0-3 15,-4 0-4-15,4 0 7 16,-7 3-4-16,5 19 8 15,-4 1-5-15,-1-2 1 16,-5-3-1-16,-5 0 1 0,-4-5-5 16,-1 2 5-1,-3-2 0-15,0 1 6 0,1 0-6 16,-3 0 0-16,-3-1 0 16,5 3 0-16,-3-5 0 15,4 4 0-15,-6-6 1 16,1 6-1-16,-5-1 0 15,4-9 1-15,0-5-1 16,1 9 0-16,-5-9 0 16,0 4 0-16,0-4 0 15,0 0 0-15,0 6 0 16,0-6-5-16,0 0 4 16,0 0-5-16,0 4-47 15,0 1-48-15,-37 3-166 16,-3-8-215-16</inkml:trace>
  <inkml:trace contextRef="#ctx0" brushRef="#br0" timeOffset="-153741.1">-4982 3865 147 0,'0'0'32'0,"0"0"-13"16,0 0 24-16,0 0-14 0,0 0 1 15,0 0 22-15,0 0-16 16,-20 0-2-16,20 0-8 15,0 0-6-15,0 0 0 16,0 0-7-16,0 0-12 16,0 0 10-16,0 0-9 15,0 0 9-15,0 0-3 16,0 0-6-16,0 0-2 16,0 0 0-16,0-9 10 15,0-2-9-15,0-3 0 16,0 12-1-16,0-3 0 15,0-1 0-15,0 6 0 16,0 0 0-16,0 0 1 0,0 0-1 16,0 0 2-1,0 0 2-15,0 0 2 0,0 0 1 16,0 0 12-16,0 0-17 16,0 0 13-16,0 0-10 15,0 0 10-15,0 0-3 16,0 0-3-16,0 0 4 15,0 0-2-15,0 0-6 16,0 0 5-16,0 0-2 16,0 0-5-16,0 0 4 15,0 0-7-15,0 0 1 16,0 0-1-16,0 0 0 0,0 0 0 16,0 0 0-16,0 0 0 15,0 0 0-15,0 0-2 16,0 0-9-16,0 0-9 15,0 0-6-15,0 0 4 16,0 0-8-16,0-4-6 16,0 1-12-16,0-3-23 15,0-2-41-15,0 1-32 16</inkml:trace>
  <inkml:trace contextRef="#ctx0" brushRef="#br0" timeOffset="33905.85">-4095 2516 485 0,'0'0'37'0,"0"0"16"16,0 0 44-16,0 0-31 15,0 0-28-15,0 0-12 16,8-6-8-16,-8 6-7 15,0 23 3-15,0 18 0 16,-10 24-14-16,-7 10 0 16,-6-5 0-16,4-1 0 15,1-4-2-15,-3-5 2 0,5-9 0 16,0-14 11 0,7-3-8-16,3-17 6 0,2-3 0 15,4-9 4-15,0-5 1 16,0 0-3-16,0 0-6 15,0 0 5-15,0 0 6 16,0 0-7-16,0 0-8 16,0 0 8-16,0 0-9 15,9-4-4-15,23-11 2 16,21-8 1-16,4-1 1 16,2 3-6-16,9 7 8 15,-10-2-2-15,-2 5 0 16,-1 5 0-16,-12 2 0 0,-4 4 0 15,-2-3 4 1,-7 3-10-16,3 0 5 0,-11 0 1 16,1 0-1-16,5 0-3 15,-11 0-2-15,-2 0-47 16,-4 0-58-16,-2 0-97 16,-9 0-158-16</inkml:trace>
  <inkml:trace contextRef="#ctx0" brushRef="#br0" timeOffset="35270.51">-2938 2497 166 0,'0'0'121'15,"0"0"-49"-15,0 0 22 16,0 0-39-16,0 0-11 15,0 0-21-15,-59 0-9 16,49 0 21-16,-3 0 1 16,13 0 14-16,0 0-16 15,0 0 17-15,0 0-19 0,-5-5-14 16,5 5-2-16,0-6-3 16,-4 6 5-16,4 0-7 15,0 0-3 1,0 0 11-16,0-4-14 0,0 4 8 15,0-5-11-15,0 5 1 16,0 0-3-16,0 0 0 16,0 0-1-16,0 0 1 15,0 0 0-15,0 0-2 16,0 0 4-16,0 0-2 16,0 0 1-16,0-4 2 15,0 0-1-15,0 4-1 16,0 0-1-16,0 0 7 0,0 0-7 15,0-6 0 1,0 6 0-16,0 0-4 0,0 0 4 16,0 0-2-16,4 0 1 15,5 0 1-15,4 0-1 16,-3 0-3-16,-5 6 4 16,2 7 0-16,-3 2 0 15,0-2 0-15,-4 6 3 16,0-1-3-16,0 7 2 15,0-2 0-15,-15 0-1 16,-9-6 1-16,3-7 6 16,-3-6-1-16,5 0 3 15,-2-4 11-15,-4 0-10 0,3 0-6 16,-1-14 7-16,4-7-12 16,12 1 5-16,-2-6-13 15,9-3 10-15,0 2-4 16,0-7 1-16,0 3 0 15,21 3 0-15,8 5-4 16,-8 3 5-16,13 7-5 16,-4 3 5-16,8 10-7 15,3 0 6-15,-1 0-1 16,1 11-2-16,4 25 2 16,-3 5 2-16,-6 11 0 15,0 7 0-15,-10 3 0 16,-1 6-1-16,-10 6 1 15,-11-4 0-15,-4 5 0 16,0-2 1-16,0-2-1 16,0-3 0-16,-15-21 1 0,2-9-1 15,-10-11 6-15,0-10-6 16,6-6 5-16,-17-3 1 16,-1-8-3-16,-2 0-1 15,0 0 6-15,3-15 3 16,15-6-5-16,-4-6-4 15,9 4 0-15,9-11 0 16,0 6-2-16,5 5 0 16,0-8-3-16,0 10 2 15,10 2 1-15,27-2-1 0,-5 7 2 16,13 1-3 0,10 6 2-16,4 3-2 0,5 4-2 15,-7 0 4-15,-1 0 0 16,-7 0-4-16,-6 0-1 15,-7 0-13-15,-4 4-17 16,-13-1-3-16,-3 4-29 16,-8-7-41-16,-1 0-73 15,-2 0-163-15</inkml:trace>
  <inkml:trace contextRef="#ctx0" brushRef="#br0" timeOffset="-159351.89">-2706 3474 608 0,'0'0'47'0,"0"0"-45"16,0 0 15-16,0 0 46 15,0 0-27-15,0 0-15 16,128-78 11-16,-42 3 10 16,12-17-20-16,12-5-13 15,7-6 8-15,17-17-7 16,20-5-3-16,12-14 0 16,16-9-5-16,1 8-2 0,-10 3 1 15,-14 29-1-15,-27 20 0 16,-27 28-1-16,-39 22 2 15,-26 25-1-15,-25 13 0 16,-15 0-3-16,0 13 3 16,-30 48 0-16,-29 27 1 15,-18 27 0-15,-12 1-1 16,-1 13 1-16,-5-4 3 16,-1 1-4-16,-13-7 0 15,5-6 3-15,3-12-1 16,20-12-4-16,12-18 4 15,18-24-1-15,13-12-1 16,18-16 0-16,18-18 0 0,2-1-1 16,0 0-1-16,0 0-1 15,2 0-4-15,38-20 5 16,24-35 1-16,26-24 1 16,12-25 0-16,5-6 3 15,8-1-2-15,-9 10-2 16,-8 8-1-16,-21 18 2 15,-22 28 0-15,-21 16-14 16,-24 21 0-16,-10 10-4 16,0 5 16-16,-28 55 0 15,-36 30 0-15,-24 19 0 16,-15 12-1-16,-7 0 3 0,-5-2 0 16,2 3 0-16,4-16 0 15,13-15 0-15,24-30 0 16,30-27 0-16,19-21 0 15,18-13 0-15,5 0-3 16,13-36-3-16,48-47-1 16,35-34 4-16,17-27 2 15,6 5 1-15,-1 0-1 16,-8 24 1-16,-16 17 0 16,-20 28-4-16,-23 34-15 15,-24 17-15-15,-22 19 2 16,-5 0 23-16,-12 51 9 15,-40 32 3-15,-26 25 1 16,-17 2 5-16,-2 5 10 16,-2-7-7-16,8-16-2 0,7-14-4 15,24-17-6-15,26-34 2 16,21-13 0-16,5-14 5 16,8 0-7-16,8-36-3 15,45-43-3-15,30-22 3 16,8-15 1-16,9 5-3 15,-5 11-18-15,-14 14-2 16,-11 16-5-16,-15 19 0 16,-22 24 6-16,-21 23-3 15,-12 4 17-15,0 5 10 0,-26 54 26 16,-34 15-10 0,-15 23 0-16,-1 1 7 0,-2-10-15 15,11 5 0-15,3-20 0 16,18-17 1-16,14-20-9 15,19-21 1-15,9-15 0 16,4 0-1-16,0-15-14 16,26-36-6-16,24-13-3 15,10-6-2-15,4 11-33 16,-5 11-50-16,-14-1-103 16</inkml:trace>
  <inkml:trace contextRef="#ctx0" brushRef="#br0" timeOffset="-87234.13">-2006 3234 439 0,'0'0'21'15,"0"0"22"-15,0 0 48 16,0 0-43-16,0 0-35 15,0 0-13-15,20 0 1 16,48-37 0-16,18-9 15 16,19-19 11-16,9 0-15 0,9-14-3 15,-1-2-8-15,-2 4 0 16,-10 2 0 0,-15 8-1-16,-20 20-6 0,-31 19-48 15,-24 23 17-15,-20 5 4 16,-12 18 28-16,-60 57 3 15,-34 36 2-15,-20 11-10 16,-18 7 5-16,0-15-5 16,20-21 2-16,29-28 6 15,36-23 1-15,27-29 2 16,28-13 0-16,4 0-1 16,36-13-13-16,41-46 4 15,19-12 7-15,14-11 1 16,-4 4 1-16,-3 1-4 0,-8 9-5 15,-9 9 6-15,-18 16 2 16,-30 15-2-16,-19 15 1 16,-19 13-4-16,0 0 1 15,-36 50 5-15,-44 20 3 16,-15 28-3-16,-9 3 1 16,0 1-2-16,3-14 1 15,25-19 0-15,20-27 8 16,29-18 2-16,23-24 8 15,4 0-18-15,23-15-5 16,44-32-8-16,20-26 11 16,10-11-4-16,-3 5-3 0,-3 10-4 15,-18 14-7-15,-18 16 15 16,-24 16 5-16,-17 15-5 16,-14 8 5-16,-4 0 9 15,-51 37 1-15,-19 23-9 16,-12 14 3-16,0 1 2 15,7-12 9-15,15-12 24 16,25-20-13-16,11-17 17 16,19-8-2-16,9-6-6 15,0 0-11-15,0 0-21 16,0 0-3-16,0-9 3 16,24-17-3-16,-3-1 3 15,-2 1 4-15,-7 8-1 16,-1 10-6-16,-11 7 1 0,0 1 0 15,0 0-1-15,5 0 0 16,-5 0-1-16,0 0-21 16,0 0-49-16,0 0-29 15,0 1-75-15,0 21 34 16,0-8 19-16</inkml:trace>
  <inkml:trace contextRef="#ctx0" brushRef="#br0" timeOffset="52030.59">-1613 1959 302 0,'0'0'115'16,"0"0"-12"-16,0 0 21 15,0 0-15-15,0 0-23 16,0 0-18-16,-5 0-17 16,5 0 10-16,0 0-21 15,0 0-18-15,0 0 8 16,0 0-13-16,0 0-8 15,0 0-1-15,0 0-8 16,0 1-1-16,0 16-1 16,0 17-5-16,10 10 5 0,17 13 2 15,4 3 1 1,1 6-1-16,-1-1 0 0,4 4 1 16,-6-6-1-16,1 3 0 15,-1-15 1-15,-9-5 0 16,-1-9-1-16,-3-13 0 15,-1-2-2-15,4-2 3 16,-11-7-2-16,10-3 1 16,1-10 0-16,-1 9 0 15,1-5-1-15,6 2 1 0,4 1 0 16,6-7 1 0,4 0 0-16,10 0-1 0,-5 0-1 15,8-17 1-15,-6-7 0 16,4 5-2-16,-5 2-2 15,-9 3-7-15,-6 0 9 16,-9 8-2-16,-8-2-7 16,-7 8 7-16,-2 0-8 15,-4-5 11-15,4 5-8 16,-4 0 9-16,0 0-3 16,0 0 1-16,0 0-7 15,0 0 0-15,0 0-13 16,0 0 13-16,0 0-4 15,-4-4-24-15,-11 0 14 16,2-6 6-16,-6 2 5 0,6-1 12 16,3-2 0-16,-1 2-4 15,1-2 4-15,-1 7 4 16,-2-5 17-16,8 5 13 16,-4-5-22-16,4 9 30 15,3-1-17-15,2 1-13 16,0 0-6-16,0 0-5 15,0 0 8-15,0 0-9 16,0-4 2-16,0 4-3 16,0 0 1-16,0 0-2 15,0-4-2-15,0 4 1 16,0-4 1-16,11 4-2 0,4 0 7 16,8-1-4-16,-6 1 1 15,6 0 0-15,1 0 0 16,-11 0 0-16,1 0 0 15,2 0-2-15,0 0-1 16,-1 0-2-16,1 9 2 16,-3 5 1-16,-3 10 1 15,0-6 0-15,-1 15 1 16,-9-2-4-16,0 6 4 16,0 10 0-16,0-9 0 15,0 3 0-15,0-14 0 16,-9-3-6-16,5-10 7 15,-7-1-2-15,10-3 2 16,-3-1 0-16,4-4 6 16,-5-1-4-16,1 1 5 0,4-5 0 15,-4 0-4-15,4 0 4 16,0 0-3-16,0 0 1 16,-3 0 12-16,-2 0-8 15,1 0 0-15,-2 0-9 16,-7-5 2-16,9 0 4 15,-3-8-7-15,2-2 5 16,-4 2 3-16,7-10 0 16,-7 5-3-16,3-8 2 15,-3 5-2-15,1 1 6 0,3-1-7 16,1 2 5 0,-8 4-2-16,9 2-7 0,-1-2 11 15,0 3-3-15,-2 2 6 16,6 4 0-16,-9-8-4 15,9 14 2-15,-4-4-3 16,4 4 2-16,0 0-4 16,0 0 0-16,0 0-5 15,0 0 1-15,0 0 0 16,0-4-3-16,0 4 0 16,0 0-6-16,0 0 6 15,0 0 0-15,0 0 4 16,0 0-9-16,0 0 5 15,0 0-3-15,0 0 3 16,0 0-16-16,0 0 9 0,0 0-13 16,0 0-15-16,0 0-17 15,-4 0-7-15,4 0-14 16,-5 0-93-16,-8 0-137 16,-1 0-148-16</inkml:trace>
  <inkml:trace contextRef="#ctx0" brushRef="#br0" timeOffset="-97597.94">-1360 3401 188 0,'102'-10'11'0,"-102"16"-11"15,0-6 1-15,0 0-2 0,0-11 1 16,0-16-7-16,14-5-55 16</inkml:trace>
  <inkml:trace contextRef="#ctx0" brushRef="#br0" timeOffset="-97757.02">-1360 3401 195 0,'0'0'0'0,"0"0"-10"16,0 0 10-16,0 0-9 16,0 0-12-16</inkml:trace>
  <inkml:trace contextRef="#ctx0" brushRef="#br0" timeOffset="-96950.23">-1158 3210 34 0,'0'0'48'16,"0"0"-48"-16,0 0 0 15,0 0-45-15</inkml:trace>
  <inkml:trace contextRef="#ctx0" brushRef="#br0" timeOffset="-84683.22">-1158 2622 41 0,'0'0'106'15,"0"0"-79"-15,0 0-22 0,0 0-5 16,0 0-1-1</inkml:trace>
  <inkml:trace contextRef="#ctx0" brushRef="#br0" timeOffset="-25678.61">1006 799 580 0,'0'0'14'15,"0"0"128"-15,0 0-35 16,0 0-52-16,0 0-20 16,0 0-10-16,-37 0-22 0,37 0 0 15,0 17-1-15,0 10-2 16,0 27 0-16,0 17 0 16,0 17 11-16,1 9-7 15,22 4 7-15,-1 8 2 16,1-4-2-16,-3-3-6 15,1-4 1-15,-11-6 5 16,2-4-11-16,-1-10 1 16,-7-7-1-16,-4-15 2 15,0-17 0-15,0-5 2 16,0-17 3-16,0-10-7 16,0 1 0-16,0-8 7 15,0 0-3-15,0 0 6 16,0 0 10-16,0 0-2 0,0 0-6 15,0 0-1-15,0 0-8 16,-4-22-6-16,-19 2 2 16,4-4-34-16,2-7-10 15,-7-3-9-15,1 4 21 16,1-9 14-16,-2 12 0 16,-5 0 11-16,3 4 2 15,5 10 6-15,7-2 0 16,5 11 13-16,9 4 21 15,0 0-6-15,0 0-10 0,0 0-14 16,0 0-4 0,0 0-1-16,0 0 1 0,9 23-4 15,30 8 4-15,3 2 1 16,10 9 6-16,-2 0-7 16,-2 4 1-16,4-5 0 15,-10-1-1-15,3-5-5 16,-10-12 5-16,-2-4 0 15,-11-14 0-15,-8 3 6 16,-1-8-6-16,-10 0-1 16,2 0 1-16,6-8 11 15,-7-35 11-15,11-17-4 16,2-24-3-16,1-4-10 16,1-5-3-16,-14 16 0 15,9 16 2-15,-7 23-4 0,1 24 0 16,-8 7 3-16,0 7 0 15,0 0-3-15,0 0-2 16,0 0-1-16,0 0 1 16,0 0 2-16,0 4 0 15,0 13 1-15,0 17 3 16,-20 10 1-16,-15 13 2 16,-4-2-5-16,-10 6 0 15,7-11-2-15,-2-9 2 16,9-7-1-16,11-19 1 15,5-2 2-15,12-10-3 16,2-3 1-16,5 0 2 16,0 0-4-16,0 0 0 0,0 0 0 15,0 0-1-15,0 0 1 16,0 0-3-16,0 0-4 16,0 0-24-16,0 0-28 15,0 0-41-15,25 0-30 16,5 0-54-16,-1-7-122 15</inkml:trace>
  <inkml:trace contextRef="#ctx0" brushRef="#br0" timeOffset="-26692.82">1164 578 161 0,'0'0'307'16,"0"0"-172"-16,0 0-34 15,0 0-42-15,0 0-14 16,0 0-31-16,-8 69-2 15,8-9 16-15,-3 25 10 16,-2 12-17-16,5 10-4 16,0 12-4-16,0-3-2 15,0-4-10-15,8-14 0 16,16-3-1-16,0-1 14 16,-4-1-9-16,0-10-5 15,-1 6 14-15,-3-6-6 16,-2-8-3-16,1-12 0 0,-9-17-3 15,-2-22 0-15,-1-10-1 16,-3-9-1-16,0-5 1 16,0 0 7-16,0 0-5 15,0 0 0-15,0 0-3 16,0 0 3-16,0 0-8 16,-32-15-54-16,-7-21 0 15,-7 2-36-15,-5-5-10 16,-4 9-13-16,5-11 47 15,1 17 58-15,14-4 13 16,2 9 16-16,18 12 36 0,15 1 16 16,-7 6 6-1,7 0-47-15,0 0-13 0,0 0-10 16,0 0-3-16,0 10 9 16,7 21 25-16,17 3-5 15,6 16 0-15,3-2-12 16,-2 3-11-16,5 4 15 15,-5 1-16-15,2-6 3 16,-7 1-4-16,-1-9-1 16,-6-13-4-16,-4-3 1 15,-4-16 1-15,-7-6-2 16,2-4 0-16,-6 0 1 16,0 0 21-16,4 0 24 15,-4 0-12-15,0 0 1 16,0-41-3-16,0-25-21 0,0-21-10 15,0-6-2-15,0-8 2 16,0 7-1-16,0 12 1 16,0-2-1-16,6 13-2 15,10 2 2-15,3 1-1 16,-6 10-1-16,1 4-1 16,-8-2 1-16,1 11-5 15,-2 1-3-15,-5 3-4 16,0-1-2-16,0 2-13 15,0 3-6-15,0 3 12 16,0 11-3-16,0 1 15 16,0 9-6-16,0-2 13 0,-5 6 4 15,1-1 1-15,1 9-1 16,3-3 1-16,0 4 3 16,0 0 6-16,0 0-8 15,0 0 8-15,0-4-3 16,0 4-3-16,0 0 13 15,0-4-11-15,0 4 0 16,0 0 15-16,0 0-13 16,-4 0-8-16,4 0 6 15,0 0-6-15,-2 0-3 16,2 0 0-16,0 0-13 16,0 0-12-16,0 0 0 15,0 0-26-15,0 12-100 0,-19 12-93 16</inkml:trace>
</inkml:ink>
</file>

<file path=ppt/ink/ink6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2:36.02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2004 558 494 0,'0'0'4'15,"0"0"3"-15,0 0 33 16,0 0 0-16,0 0 2 16,0 0 23-16,0 0-32 15,-77-162-10-15,54 138 10 16,4-2-1-16,-2-1-12 15,-8 6 17-15,2-2-28 16,1 5 8-16,-11 2 7 16,6-1-7-16,-15-2-2 0,-1 11-9 15,1-2-1-15,2 10 6 16,8 0 0-16,4 0-1 16,-5 0-9-16,6 0 8 15,-7 0-5-15,-4 0-3 16,3 23 4-16,-7 8-2 15,1 8-3-15,4 6 0 16,3-3 2-16,-8 9-1 16,3 9-1-16,6 2 1 15,1 3 3-15,3-6-3 16,7-9 0-16,-3 6 1 16,7 2 0-16,0-6-2 15,-1 1 0-15,4-6 0 0,2 8 0 16,-7 8 3-16,5 3-1 15,-2-1-2-15,-3-4 1 16,1 3-1-16,2 2 3 16,-4 1-2-16,3 8 1 15,0-1 6-15,2 0-8 16,-6 7 0-16,-3 2 1 16,-2 0-1-16,5-4 4 15,-3-10-4-15,3-2 1 16,-3-1-3-16,3-4 5 15,-3-7-1-15,3 6-2 16,4-2 0-16,-1 1 0 0,0-8 1 16,10 3-1-16,-15-4 0 15,18 1 3-15,-3-7-3 16,0 15-3-16,-6 7 3 16,9 3 2-16,-3-7-2 15,9-4 1-15,-5-11-1 16,4-1 1-16,-3 7-1 15,3 4-2-15,1 10 2 16,4 6 0-16,-12 1 2 16,8-2-2-16,4-13 1 15,0 11 0-15,0-2-1 16,0-3-2-16,0 15 1 16,0-6 1-16,0 0 3 15,0 8-2-15,0-10-1 16,0-8-1-16,0 9 1 0,0 8 0 15,0 8 1-15,0 0-1 16,0 0 3-16,0 3-7 16,4 5 8-16,8-10-4 15,-12 5 0-15,13-2 0 16,5 8 0-16,-1-8 1 16,12-2 0-16,-3-5-1 15,-1-16 1-15,1-2-1 16,-3-6 1-16,5-9-1 15,-2 4 0-15,-2 2 0 0,2-10 2 16,-4 7-2 0,3-13 3-16,-3 2-2 0,-4 2 0 15,10-4 0-15,-11 6-1 16,7-4-1-16,3-6 1 16,-1 9 1-16,3-8 0 15,-3 2 1-15,-4 3-2 16,3-11 1-16,-8 5-1 15,6-5 0-15,5 0 0 16,-2 0-1-16,3-2 1 16,2 1 0-16,-2-11 0 15,5 4 0-15,0-4 0 16,9 1-1-16,-1 1 1 16,9 1 0-16,4-4 1 15,-3-6 1-15,5 1-2 0,1-4-1 16,6 4 1-16,0-10 5 15,-5 1-5-15,5-5 1 16,0 0-2-16,0 0 3 16,-5 0-2-16,-4 0 0 15,5-9 1-15,-8-22 0 16,7 1-1-16,2-6 1 16,-1-3 0-16,-1-11-1 15,-5 5 1-15,1-3-1 16,-9-9 7-16,-1 9-7 15,5-13 2-15,-4 5 1 16,5-10-3-16,-6 3 3 0,0-6-7 16,-10-6 9-16,2 10-5 15,-3 5 0-15,-8 0 1 16,-9 9 1-16,4-11 0 16,-4 7 2-16,-8-8 0 15,4 7-4-15,-3-15 5 16,-1 2-3-16,1-14-1 15,-6-10 4-15,0 6-2 16,1-2-3-16,-1 5 5 16,-4 5-2-16,0 6 0 15,0 0-2-15,0 12 4 16,0-5-1-16,0-4-1 16,0 6-1-16,-4-14 4 15,-9 3-6-15,3-9 0 0,-3 2 0 16,2-1 0-16,3-1 5 15,-1 6-4-15,0-7 1 16,-5 3-2-16,9 3 2 16,0 5-2-16,0-6 0 15,-3 1-1-15,8-2 1 16,-9 0 4-16,0 6-1 16,5-7 1-16,-9-1-3 15,13 0-1-15,-7 2 2 16,-2 13 0-16,4 3 0 15,3 1 4-15,-3-5-5 0,-1-10 4 16,-7-3-4 0,5 0-1-16,-1 4 2 0,-6 6-2 15,7 6 1-15,-2 4-1 16,1 3 0-16,0 2 4 16,0-8 1-16,-5-6-5 15,5-10-2-15,3-3 2 16,2-3 1-16,-5 11-1 15,1 0 0-15,-1 16 1 16,-10-2 0-16,9 15 1 16,1-8 0-16,-4 5 3 15,0-5-2-15,-7-7-3 16,4 2 1-16,-3-4 0 16,2 4-1-16,-7-2 6 15,6 11-6-15,5 3 0 0,-6 3 3 16,4 9-3-16,2 3 1 15,4 7-2-15,-4 2 2 16,5 5-1-16,-2 2 0 16,4 6 1-16,1-6-1 15,-3 7 1-15,-1-3-1 16,0-6 0-16,1-1-1 16,-1-6 1-16,-3-3 0 15,1 2 1-15,0 4-1 16,-2 3 0-16,0-3 0 15,5 6 2-15,-7-2-3 16,2 3 5-16,-1-3-8 16,9 6 6-16,-12-9-2 0,2 9 0 15,1-3 1-15,5-6-1 16,-8 9 4-16,2-6-8 16,5 4 4-16,-3 2 0 15,-4-6 4-15,-1 7-4 16,2-2 1-16,-1 1 0 15,-5-4-1-15,-1 7 0 16,0-3 1-16,1-5 0 16,-7 5 0-16,3-6-1 15,-3 14 0-15,3-5-2 16,0 5 2-16,-8 1-2 16,-8 4 1-16,7 0-1 15,-11 0 2-15,-3 0-6 16,12 19 1-16,-5 18-54 0,-4 27-33 15,7 29-39-15,-21 5-167 16,-30-7-288-16</inkml:trace>
</inkml:ink>
</file>

<file path=ppt/ink/ink6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2:40.82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0 171 492 0,'0'0'15'16,"0"0"2"-16,0 0 24 15,0 0 26-15,0 0-12 16,0 0-32-16,0 0-21 16,71 0 0-16,-13 0-1 15,38 0 9-15,10-11 15 16,21-5 19-16,-1 3-17 15,18 2-12-15,5 4 3 0,-1 3 2 16,2-2-3-16,-5 6-5 16,3 0-4-16,-12 0-4 15,-7 0-4-15,2-9 0 16,-21-4 3-16,-8-2 5 16,-26-3-4-16,-15 4-1 15,-13-2 4-15,-12 10-2 16,-5-1-5-16,-15 3 0 15,-2 4 1-15,-5-3-1 16,-5 3 0-16,-4 0-1 16,0 0 1-16,0 0 0 15,0 0-34-15,8 0-92 16,-8 32-27-16,0 14-191 16</inkml:trace>
</inkml:ink>
</file>

<file path=ppt/ink/ink6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8:09.16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14000-101 184 0,'0'0'188'0,"0"0"-84"15,0 0-18-15,0 0-19 16,0 0-4-16,0 0-21 16,0 0 113-16,0 0-101 15,-32 0-49-15,32 0-4 16,0 0 0-16,-7 0 2 16,7 0-3-16,0 9-1 15,0-8 0-15,0-1 1 0,0 5-2 16,0 1 2-16,44-5 0 15,15-1 3-15,22 0-2 16,15 0 0-16,27 0 12 16,14-7-3-16,3-14 2 15,5-4-3-15,-7-8 2 16,-7 0-8-16,7 11-2 16,4 1-1-16,-6 7 4 15,2 0-3-15,-16 3-1 16,-24 7 1-16,-9-2-1 15,-25 5 1-15,-21-3-1 16,-10 4 0-16,-18 0 2 0,-8 0-2 16,2 0 4-16,-5 0 4 15,1 0 15-15,-4 0-4 16,-1 0 11-16,6-4-10 16,-2 4-6-16,1 0-10 15,-1 0 5-15,-3 0-5 16,-1 0-4-16,0 0-1 15,5 0-2-15,-5 0-31 16,0 0-52-16,0 0-116 16,0 0-368-16</inkml:trace>
  <inkml:trace contextRef="#ctx0" brushRef="#br0" timeOffset="-104792.82">14915-1560 740 0,'0'0'18'15,"0"0"21"-15,0 0 16 16,0 0-5-16,0 0-19 16,0 0 4-16,0 0-7 15,-236-33-8-15,177 33-7 16,-10 0 8-16,-10 0-11 15,-7 13-6-15,-14 21 2 16,9 2-2-16,1 7-4 16,1 1 6-16,8-4-6 15,5 0 1-15,8-5-1 0,13-4 1 16,4 3-1-16,11-2 0 16,-10 0-1-16,7 5 2 15,4-5-2-15,1 0 2 16,5 9-2-16,-2-1 1 15,13-1-1-15,-2-2 1 16,-1 10 0-16,5 7 3 16,-4 1-3-16,4 3-1 15,6 2 1-15,9-9 0 0,5 3 0 16,0-6-6 0,0-11 9-16,0 8-8 0,32-5 0 15,13-5 5-15,15 7 1 16,12-14-1-16,11-8 0 15,7-12 2-15,1-8-2 16,-1 0 0-16,-2 0 0 16,-6-8 0-16,3-18 6 15,4-14-4-15,1-2-2 16,10-3 4-16,6 5-3 16,2 1 3-16,1 1-4 15,-3 1 0-15,-1 3-2 16,-5-3 2-16,-5 2 0 15,-9 7 2-15,-8-6-2 16,-15 11 0-16,-11 3-3 0,-10 5 4 16,-13 2-2-16,-7 1 1 15,-2 4 0-15,-3 1 0 16,-6 4 3-16,-3-1-7 16,-8-4 9-16,8-8-4 15,3-3 2-15,-2-13-3 16,0-5 3-16,-8-4 1 15,-1 1 2-15,0 1 9 16,0 0-10-16,0 7 5 16,0-4 0-16,0 9-2 15,0 3 0-15,-6-6 9 16,-7 5-10-16,-14-4 4 0,-1 1 4 16,-4-3 0-16,2 4-14 15,-10-9 10-15,-3 1-4 16,-17 1-3-16,1 0-3 15,-5 0 3-15,-8 7-1 16,-4 1-3-16,5 8 0 16,-3 5 0-16,3 2 2 15,-3 8-2-15,7-1-2 16,8 4 0-16,11 0-2 16,9 0-25-16,7 0-14 15,4 0-32-15,-14 10-59 16,-21 29-66-16,-27 9-325 0</inkml:trace>
</inkml:ink>
</file>

<file path=ppt/ink/ink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6:08.87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85 1390 352 0,'0'0'75'16,"0"0"-69"-16,0 0-3 16,0 0 20-16,0 0-23 15,0 0 2-15,0 37 19 0,0-10 11 16,-5 5-10-1,-2-3 8-15,3 8-20 0,-1-8 3 16,1 7-10-16,4-5-2 16,0-7 0-16,0-4 0 15,0-10-1-15,0-2 5 16,0-8-5-16,20 0 0 16,11 0 1-16,12 0 1 15,6-28-2-15,2 1 1 16,-10-1 2-16,-1-1-3 15,-5 5 0-15,-6 7 2 16,-14 6-2-16,-4 8 2 0,-6-1-2 16,-1 4 0-1,0 0 5-15,-4-6-5 0,0 6 0 16,0-14-28-16,-8-3-78 16,-14-10-124-16</inkml:trace>
</inkml:ink>
</file>

<file path=ppt/ink/ink6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9:43.28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11643 4125 558 0,'0'0'14'0,"0"0"32"16,0 0 72-16,0 0-20 15,0 0-43-15,0 0-17 16,0 0-2-16,-11 0-5 15,11 0-7-15,0 0-1 16,0 0-13-16,0 0 0 0,0 0-2 16,0 0 4-16,0 0-7 15,0 0-5-15,0 0-1 16,0 0-1-16,0 28-2 16,0 25 4-16,7 8 0 15,6 5 1-15,1 0 4 16,4-2-5-16,0 1 0 15,-9-1 0-15,1-5 0 16,8-12 2-16,-7-1-5 16,-2-7 6-16,-2-12-5 0,2-6 4 15,-5-5-2 1,0-2 0-16,1-10 0 0,-5-4 1 16,1 0-1-16,-1 0-1 15,0 0 1-15,0 0 6 16,4 0-6-16,-1 0 0 15,6 0-2-15,5 0 2 16,10 0 0-16,-3 0 8 16,5-15-8-16,3 2 3 15,2-5-2-15,-1 2 1 16,-1-4 0-16,-5 1-3 16,-2 3 6-16,-3 3-10 15,-6 0 3-15,7-5-15 16,-4-1-12-16,-1-9-9 15,3 1-36-15,-9-7-15 0,-9-2-67 16,0 4-57-16</inkml:trace>
  <inkml:trace contextRef="#ctx0" brushRef="#br0" timeOffset="40767.89">11366 5929 503 0,'0'0'0'0,"0"0"2"16,0 0 6-16,0 0-2 16,0 0 27-16,0 0-13 15,0 0-20-15,0 0 0 16,-50-18 0-16,104-10 0 15,24-15 0-15,9-9 0 16,10-6 0-16,10-3 1 16,5-14-1-16,7-3 2 15,4 4 3-15,-8 0-2 16,4 5-1-16,-18 8-2 0,2 11 1 16,-15 2-1-16,-25 17 0 15,-8 11-1-15,-27 11 1 16,-12 5 0-16,-12 4 1 15,-4 0 5-15,0 0-8 16,-13 37 2-16,-53 29 0 16,-40 27-9-16,-15 13-24 15,-17 0-4-15,-6 0 17 16,2 0 17-16,12-8 3 16,14-20 0-16,22-13 1 15,22-28 6-15,26-17 6 16,18-13-2-16,24-7 9 0,4 0-14 15,0 0-6-15,15 0-5 16,37-27 5-16,23-14 0 16,7-16 3-16,8-1 4 15,-8-7-6-15,1 3 9 16,-13 9-7-16,-2 5 4 16,-7 8-3-16,-3 10-4 15,-8 7 0-15,-9 5 1 16,-9 12-1-16,-13 2 4 15,-15 4-11-15,-4 0 7 16,0 0 0-16,-6 10-1 16,-53 41 2-16,-26 20 0 15,-20 15-1-15,-9-7-3 0,10-5 1 16,13-27 1-16,27-15 1 16,24-14 1-16,20-17 15 15,15 3-5-15,5-4-11 16,0 0 0-16,0 0-2 15,16-4-7-15,29-19 0 16,14-5-3-16,5-6-15 16,-5 9-46-16,-4-5-17 15,-6 9-65-15</inkml:trace>
  <inkml:trace contextRef="#ctx0" brushRef="#br0" timeOffset="67400.42">11501 5743 636 0,'0'0'0'0,"0"0"-2"16,0 0 0-16,0 0 2 16,0 0 17-16,0 0-10 15,0 0 3-15,124-105 32 16,-37 26-10-16,-2 4-11 16,5-8-2-16,5-2 9 15,-6 7-27-15,7 10 0 0,-6 2 5 16,-7 14-6-16,-1 1 1 15,-22 16-4-15,-11 6 3 16,-15 20 0-16,-14 5 2 16,-19 4-2-16,-1 0-2 15,0 0-1-15,-10 42 2 16,-54 22-8-16,-21 37-52 16,-17 2 27-16,-5 7 13 15,-8-9 16-15,7-15 4 16,0-9 1-16,18-25 0 15,19-12 3-15,16-16 33 0,23-5-13 16,13-19-3 0,15 0 10-16,4 0-20 0,0 0-10 15,28-32-6-15,40-19 4 16,17-15-7-16,12-17 9 16,-5 0 0-16,2-5 2 15,6 0-3-15,2 6 1 16,-8 12-2-16,-4 15 2 15,-15 11 0-15,-21 9-2 16,-18 16 2-16,-17 19 0 16,-14 0-1-16,-5 0 1 15,0 19 4-15,-41 45-4 16,-42 19 0-16,-12 25-1 16,-16-2 6-16,4-5-5 15,5-13 4-15,21-27-1 16,22-20 8-16,22-19 3 0,20-17 2 15,17-5-13-15,0 0 0 16,0 0-3-16,49-37 0 16,20-21-2-16,7-8 5 15,-2 3-10-15,-3 5 7 16,-5 3 0-16,-7 12 6 16,-14 12-6-16,-10 12-5 15,-15 10 5-15,-10 5-1 16,-5 4 5-16,-5 0-5 15,0 0 4-15,0 0 5 16,0 0 1-16,0 0-5 16,0 0 5-16,0 4-8 0,0 11 9 15,-6 2-2-15,-7-3 7 16,9-4-10-16,-4-7 5 16,4-3-4-16,4 0-6 15,0 0 0-15,0 0-5 16,0 0 2-16,0 0 2 15,0 0-12-15,0 0-12 16,0 0-4-16,12 15 21 16,-4-9-49-16,2-3-34 15,-1-3-57-15,-9 0-156 16</inkml:trace>
  <inkml:trace contextRef="#ctx0" brushRef="#br0" timeOffset="613.48">11361 3616 561 0,'0'0'26'16,"0"0"76"-16,0 0 18 15,0 0-59-15,0 0-30 16,0 0-12-16,-8-4-9 16,8 4-9-16,0 0 0 15,0 0-1-15,0 0 0 16,0 11 1-16,0 10-2 16,4-1 2-16,9-1-1 15,10-7 0-15,-10 0-2 16,2-8 2-16,8 6 5 0,-6-5-4 15,2-5-1 1,7 0 2-16,3 0-2 0,-3 0 3 16,1-19 2-16,-14-6 7 15,2-13 10-15,-7-2 13 16,-8-3-1-16,0 1-16 16,0 2 5-16,0 12-11 15,-18-6 0-15,-8 17-7 16,-3-2 8-16,3 10-4 15,1-1 2-15,5 7-4 16,5 3-7-16,-2 0 5 16,17 0 8-16,0 0-5 0,0 0-6 15,0 0-2 1,0 0-4-16,-4 0 1 0,-8 13 2 16,8 10-8-16,-3-1 6 15,7 8-4-15,-5 1-11 16,5 10 0-16,0 12-14 15,0 5-33-15,0 7-100 16,5-14-142-16</inkml:trace>
  <inkml:trace contextRef="#ctx0" brushRef="#br0" timeOffset="21306.57">12163 3067 203 0,'0'0'109'0,"0"0"-47"0,0 0 17 15,0 0-12 1,0 0-19-16,0 0 2 0,0 0-1 16,0 0-1-16,-73-125-24 15,53 111-7-15,-5 4 24 16,11-4-4-16,-11 2-35 15,1 7 18-15,0-5-12 16,-8 1 8-16,9 9-8 16,-13 0-6-16,8-4 9 15,-9 4-1-15,-8 0-6 16,4 0 2-16,-8 0-1 16,-6 0 5-16,0 0 3 15,-5 0-12-15,6 0 10 0,4 4-8 16,3 0 0-16,-2 11-1 15,8-10 4-15,1 3-2 16,8 3 8-16,0 0-11 16,4 2 8-16,1 3-6 15,3 8-3-15,3-2 1 16,0 1-3-16,-3 5 4 16,-1 4-3-16,3 6 2 15,-1 3 0-15,3 14-1 16,-5-2-1-16,11-2 1 15,-4-3 0-15,-1-1-1 16,5 4 1-16,5 0 0 16,0-5 0-16,1 5 0 15,-1-3 2-15,3-1-3 16,6 3 3-16,0 1-3 0,0-1 4 16,0 5 1-16,0-8-3 15,0 0-1-15,0-6 1 16,0 6-1-16,0-2 0 15,0-1 0-15,6 2 0 16,7-1 0-16,-4-8 0 16,4 1 0-16,1-7 0 15,1 3 1-15,-2-6-4 16,0 4 2-16,-3-5 1 16,10 0 0-16,-4-3 1 15,3 9-1-15,6-2 1 0,-5-1-1 16,3-4-1-16,-5 1 1 15,14-1 0-15,-9 4 0 16,9-7 2-16,0 6-3 16,4-6 2-16,8 0-1 15,-2 5 0-15,13-4 0 16,-4 2 0-16,1-11 0 16,-1 4 0-16,-4-2 0 15,-2-6 2-15,-8-4-3 16,-1-5 2-16,7-2-1 15,-3 0 0-15,0 0 3 16,1 0-8-16,-1 0 10 16,11 0-4-16,-12-6 0 0,1-8-1 15,4-3 0-15,0-6 0 16,-6-1 2-16,8 5 0 16,-14-3-2-16,0 2 0 15,4 3 0-15,5-6 4 16,-5-5-4-16,5-5 4 15,-6-4-3-15,-1-1 6 16,3 3-6-16,-10-2 1 16,-1-1-1-16,2-1 9 15,-11-6-9-15,2 4 1 16,0-10 8-16,-10-5-5 16,-5 1 7-16,5-11 5 15,-4-7-3-15,4 5-6 16,-4 0-2-16,-1-1-3 0,-1 6 9 15,-3 12-6-15,0-2-5 16,0 8 6-16,0 7 10 16,0-9-12-16,0 2 0 15,-12-5 0-15,-2-1 0 16,-4 7 4-16,-9-10-3 16,4 3-2-16,-9 0 0 15,5 0 1-15,-4 5-1 16,-6 0-2-16,10 9 3 15,-7 3-2-15,8 2 3 16,-3 1-3-16,-1 7 2 16,-4 2-4-16,0-2 0 15,-3 8 7-15,5-4-7 0,-10-3 0 16,6 8-1-16,-3-4 0 16,0 10 3-16,-5 0-3 15,8-4 0-15,13 11 0 16,-9-2 1-16,13 0-1 15,-9 4-1-15,14 0-2 16,5 0 3-16,5 0 0 16,4 0-4-16,0 0-14 15,0 0-48-15,0 0-30 16,27 0-36-16,52 0 17 16,19-42-116-16,17-29-71 15</inkml:trace>
</inkml:ink>
</file>

<file path=ppt/ink/ink6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07.22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148 0 336 0,'0'0'123'0,"0"0"-100"16,0 0 71-16,0 0 18 15,0 0-36-15,0 0-19 16,0 0-19-16,0 0-9 15,0 0-8-15,0 0-9 16,0 0-2-16,0 0-10 16,0 0-3-16,18 15-3 15,24 14 5-15,17 2 1 0,10 3 1 16,12-6-1-16,13-5 14 16,12-10-3-16,9-1-6 15,12-6 4-15,5 0-7 16,-4-2 9-16,4 6-4 15,-13-2-4-15,-2 1 4 16,-4 5-7-16,-2-1 1 16,-1 1-1-16,-7 2 1 15,-2-7 0-15,-6 3-1 16,2-5-2-16,-12-4 2 16,5-3 1-16,-1 0 1 15,-4 0-2-15,3 0 1 16,7 0-1-16,4-3 0 15,2-8 7-15,5 3-7 16,-7-1 0-16,-11-1 0 0,-11 4-1 16,-4 2 1-16,-9 1 0 15,-1 3 0-15,-3 0-1 16,-5-6 1-16,-3 5 1 16,-10 1-1-16,5 0-1 15,-11 0 1-15,13 0 0 16,2 0-3-16,4 0-1 15,0-4 8-15,-14 4-7 16,4 0 6-16,-3-4-4 16,-3 4 5-16,8-4-3 15,-16-1-1-15,6-1-4 16,5-1 4-16,-12 1-1 0,4 2 2 16,0 0-2-16,-5-3 2 15,2 4-1-15,-12 3 0 16,4 0 0-16,-10 0 3 15,0 0-2-15,-3 0-1 16,-1 0 0-16,-2 0-4 16,9 0 4-16,-7 10-1 15,0 4 2-15,5 8-1 16,2 1 4-16,4 13-3 16,6 3 6-16,-7 6-1 15,13-3 4-15,-13 15-2 16,9 6-3-16,-11 3 4 0,-2 3 2 15,0 14 1 1,-10 1-12-16,2 21 16 0,-3 3-4 16,-4 8 1-16,0 5-6 15,0-6 8-15,0 5-10 16,0-2 6-16,0 5-8 16,0 8 5-16,-16-1-6 15,14 0 2-15,-7-9-4 16,5-12 4-16,2-12-1 15,2-17 4-15,0 14 3 16,0-3-9-16,0-3 11 16,0 5 4-16,0 9-11 15,0 0 1-15,6 9-2 0,-2 4 0 16,-4 2 1 0,0 16-3-16,0-7 3 0,0-5-5 15,0 4 0-15,0-19 6 16,0 1-5-16,0-19 0 15,0-5 1-15,5-4-2 16,-5-10 0-16,2-8 3 16,3 4-3-16,2-5 0 15,-3-4 2-15,-4-11-2 16,5 1 0-16,-5-2 0 16,0-9 0-16,4-6-1 15,-4 12 2-15,5-12-1 16,-5 3 0-16,0-1 0 15,4-4-3-15,0 1 7 0,1 2-4 16,-1 6 0-16,0-3 0 16,-4 3 0-16,2-4 0 15,-2-4-1-15,3-9 1 16,1 5 1-16,-4 0-1 16,4-1 0-16,-4 3 0 15,5-5 0-15,2-10 0 16,-7-2 0-16,0-2-3 15,0-3 3-15,0 0 3 16,0-4-3-16,0 0 0 16,0 0-1-16,0 0 1 15,0 6 0-15,0-3 6 16,0-3-5-16,0 4-2 16,0-4 3-16,0 0 2 15,0 0 0-15,0 7-2 0,0 1 6 16,0 1 1-16,-12 1 1 15,-14 9-8-15,-7-6 3 16,-6 5-3-16,-12 2-1 16,0-2-1-16,-8 1 2 15,-1-1 4-15,-2-1-5 16,-6 2 0-16,10-4-1 16,-13-6 1-16,8 5 5 15,-5-9-2-15,3 4 0 16,-6 1 4-16,-3-6-6 0,-8-4 0 15,-7 0 1 1,0 0 1-16,-5 0-3 0,2 0 1 16,1 0 0-16,-6 0 1 15,11 0 1-15,-4 0-3 16,6 0 0-16,-6 0 4 16,5 0-5-16,5 0 2 15,3 0-2-15,4 0 0 16,5 0-6-16,-4 0 6 15,4 0 0-15,-1 0-1 16,-3 1 1-16,4 11 4 16,-5 2-3-16,-1-4-1 15,5 4-1-15,2-5 1 16,2-1 1-16,-4-2-1 16,6 4 1-16,-6-3-1 0,6-3 1 15,3 7 2-15,1-2-2 16,2-5-1-16,-2 11 0 15,3-11 0-15,1-3-1 16,5-1-1-16,0 4 2 16,10-4 6-16,-2 0-6 15,1 0 2-15,5 0 0 16,-2 0-2-16,3 0 3 16,6 0-3-16,3 0 1 15,-6 0 2-15,9 0-3 16,-3 0 0-16,1 0 0 15,3 0 0-15,1 0 0 0,-4 0 0 16,-5 0 0-16,6 0-1 16,-8 0-1-16,1 5 2 15,3-1-1-15,-2 1 1 16,9 4 0-16,-5-5-1 16,1 7 1-16,4-7 0 15,3 0 0-15,5 1 0 16,-1 1 0-16,4-6 0 15,-4 0-1-15,6 4 1 16,-1-4 0-16,5 0 0 16,4 0 0-16,0 0 1 15,0 0-1-15,0 0 0 16,0 0 0-16,-5 0 1 0,1 0-1 16,-10 0 0-1,-1 5 0-15,2-1-1 0,0 0 1 16,-2 2 0-16,1-6-1 15,5 4 1-15,0 0 1 16,1-3-1-16,8 3-2 16,0-4 1-16,-5 0 0 15,5 0 1-15,0 0 0 16,0 0-2-16,0 0 2 16,0 0-4-16,0 0 1 15,0 0 3-15,0 0-2 16,0 0 1-16,0 0 0 0,0 0 1 15,0 0-1 1,0 0-2-16,0-4 4 0,0-1-1 16,0-9 0-16,0-18 2 15,0-6-1-15,0-17-1 16,-8 4 0-16,3-1 0 16,-11 3 0-16,16 8-7 15,-8-7-4-15,3-3 2 16,5-6 2-16,0 6 2 15,0-3 1-15,-4 6 0 16,4-3-5-16,0-4 6 16,-4-4-7-16,4-7 9 15,-5 1-1-15,1-4 2 0,4-1-1 16,-4 2 1 0,4-2-4-16,-9-5 3 0,0 2-4 15,-1-1 4 1,10-5 1-16,0 0 0 0,0-6-1 15,0-11 0-15,-1-13 1 16,-4-14 0-16,5 4 0 16,-8 5 1-16,3 20 1 15,1 19-2-15,0 5 1 16,4 4 1-16,-5-2-1 16,1 3-2-16,-1 1 0 15,5-7 1-15,0 2 1 16,0-2 0-16,0 4-2 15,0 1-3-15,0 10 4 0,0-9 4 16,0-9-4 0,0 5 0-16,0-6 0 0,0 15 0 15,0 9 0-15,0 2-3 16,0-4 7-16,0-3-5 16,0 2 3-16,0 3-2 15,0 0 1-15,0-1 1 16,-4 2-2-16,-5-3-1 15,4-16 1-15,5 3 0 16,-5-1-3-16,4-2 3 16,1 4 0-16,0 8-1 15,0-3 1-15,0 14 0 16,0 9-1-16,0 0 3 16,0 5-2-16,0 0 0 15,0 4-1-15,0-2 1 0,-5-5 2 16,5-13-2-16,-4-11 0 15,4 0-2-15,0-3 0 16,0 16 2-16,0 5 4 16,0-1-4-16,0 6-3 15,0 8 2-15,0-1 2 16,0 16 2-16,0-5-2 16,0-3-2-16,0 4 1 15,-4-1 0-15,-1-7 0 16,1-3 3-16,-9-13-3 0,0 0 0 15,1-10 0-15,-5 14-1 16,8 1 1 0,1 11 0-16,-1 7 1 0,9-1-2 15,-5 6 2-15,5-3-2 16,0-2 1-16,0 0 0 16,-4-13-2-16,4 1 2 15,0-7 3-15,0-9-3 16,0 0-1-16,0 15 0 15,0 3 0-15,0 13 1 16,0 10-1-16,0-3-1 16,0 6 4-16,0-1-3 15,0-2 2-15,0 0-2 16,0-8 0-16,0 3 1 16,0-3 0-16,0 5 0 0,0 0 1 15,4 4-2 1,-4 0 2-16,5 4-3 0,-5 0 1 15,0 0-1-15,0 0 0 16,0 0 2-16,0 0-4 16,0 0 3-16,0 0-1 15,0 0-5-15,0 0-52 16,9 0-37-16,27 19-22 16,4 22-18-16,-11 6-256 15</inkml:trace>
</inkml:ink>
</file>

<file path=ppt/ink/ink6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30.51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11093-1008 264 0,'0'0'37'16,"0"0"-26"0,0 0 32-16,0 0 32 0,0 0-10 15,0 0-12-15,0-55-31 16,0 50 4-16,0 5-12 16,5 0 4-16,-5-1-7 15,0 1 1-15,0-8 0 16,0-7-9-16,0-2-2 15,4-17-1-15,-4-1 2 16,0-9-2-16,0-7 0 16,0-3-3-16,0-10 3 15,0-2 6-15,-28-4-6 0,-8 5-5 16,6 8 5-16,-1 6 7 16,-4 6-7-16,-2 0 1 15,2 9-1-15,3 3 0 16,4 5 0-16,-5 3 0 15,3 3 0-15,-8 0 0 16,3-8 0-16,-1 3-1 16,4 4 1-16,-10 2 0 15,6 1 1-15,-5 0 3 16,-4 1-3-16,2 4-1 16,-1-2 0-16,2 4 2 15,-3 0 0-15,4 5-2 16,-8 1 2-16,1 1-1 0,9-6-1 15,-12 6 5 1,5-4 3-16,-5 3-2 0,-1-7-2 16,-8 9-4-16,-3-7 12 15,-1-1-7-15,-4-1-1 16,8 5-2-16,-17-1-1 16,2 6 4-16,-5-4-5 15,-3 8 0-15,-2 0-1 16,-2 0-1-16,0 0 2 15,-15 18 5-15,8 0-1 16,-8 4-5-16,-1-1 1 16,-3 6 0-16,2-3 0 0,8 3 1 15,6 0-1 1,2 0 1-16,7-3 3 0,-9 10-1 16,-2-2-1-16,5 0 6 15,-8-2-6-15,18-8 27 16,-2 4-23-16,2 5-5 15,1 0 2-15,12 0-1 16,4-6 10-16,14 1-11 16,4 2 0-16,7-9 1 15,6 5 1-15,3-1-1 16,8-6-1-16,-5 7-1 16,0 3 1-16,1 3-1 15,-2-2 2-15,6 2-2 16,-8-3 0-16,6 3 0 15,2 5 2-15,-8 3 1 0,10-5-3 16,0 1 0-16,6 0 1 16,-3 0-1-16,4 7 1 15,-5-7-2-15,1 7 2 16,7 0-1-16,-7 0 0 16,9 2 0-16,-9 2 1 15,7-3-1-15,-3 0 0 16,9-1 3-16,0 3 0 15,0 1-2-15,0 7 0 16,0-5 4-16,0-4-1 0,0 0-4 16,0 0 1-1,0-1 2-15,4 6-3 0,7 0 1 16,2-1 1-16,-5-2 1 16,3-2 2-16,6-2-5 15,-3 7 0-15,0-2 0 16,3 9 2-16,0 6 3 15,-1 3-4-15,6 7-1 16,-5-2 3-16,8-4-1 16,-3-1-2-16,0 0 0 15,2-2 2-15,-2-11 1 16,1 4-2-16,5-8 0 16,-1-1-1-16,1 2 1 15,2-8-1-15,-6-8 0 16,3-1 0-16,-5 3 4 15,0-15-4-15,2 6 1 16,0-2-2-16,3-6 4 0,5 1-3 16,9 1 0-16,-1-2 1 15,11 10-1-15,13-9 0 16,3-2 1-16,7 2 0 16,4-9-1-16,-6 1 0 15,5-6 3-15,-4 0-3 16,5-4 0-16,-2 0 0 15,3 0 0-15,-2 0 0 16,2 0 0-16,5 0 0 16,4-12 1-16,-7-3 0 0,1-6-1 15,0-3 0-15,-3-6 2 16,-2 3-1-16,-1 0-1 16,-2-1 0-16,-3 5 2 15,8-1-2-15,-1 7 1 16,-10-6 1-16,9-2-2 15,-13 2 1-15,4-4-1 16,2 3 0-16,-4 0 0 16,7-6 4-16,-3 2-4 15,1-6 0-15,-2-2 0 16,5 1 0-16,-6-5 1 16,9 3-1-16,-8-1 1 15,9-6-4-15,-3-4 3 16,4-2 0-16,3-5 3 15,-14 8-1-15,6 2-2 16,-2 5 0-16,-7-1 0 16,-6 8-9-16,-1 2 9 0,-11-4-2 15,-2 4 0-15,4 0-2 16,-3 2 3-16,-2-5 0 16,2 3-1-16,-4 4 0 15,-10-2 2-15,0 2-7 16,-9 0 6-16,-2-6 1 15,-1-12 0-15,3 0 6 16,-7-8-12-16,0-3 12 16,-3 1-13-16,-3-2 7 15,-2 2 0-15,0 4 1 0,-3 3 0 16,-5 4-1-16,0 2 0 16,0-1 2-16,-9 11 2 15,-8-3-4-15,-7-5 2 16,1-1 1-16,1 0 0 15,-2 0 0-15,-5 3-2 16,1-5 5-16,-1 8-6 16,-1-6 2-16,1 5-2 15,3-1 10-15,1 6-8 16,0-6 6-16,2 8-1 16,-2-1-3-16,4-2 3 15,-5 3 4-15,-2-2-9 16,9 1 4-16,-8 2-1 0,3-8 0 15,3 9 10-15,-8 3-7 16,4-2 4-16,6 1 0 16,-8 7-5-16,3-1-4 15,0 6 4-15,2-3-2 16,4 3 1-16,1 3-3 16,3-7 2-16,-1 8-2 15,2-5 7-15,-4 6-2 16,2-4-3-16,9 5-1 15,-5 4 1-15,6-1 4 16,-3 0-7-16,-3 0 1 16,7 2 3-16,-5 2-1 0,9-4 0 15,0 4-1 1,0-3-3-16,0 3 5 0,0 0-4 16,-7-4-2-16,7 4 3 15,0 0 1-15,0 0 5 16,0 0-8-16,0 0 4 15,0 0 6-15,0 0-11 16,0 0 6-16,0 0-5 16,0 0 0-16,0 0-1 15,0 0 0-15,0 0 0 16,0 0 1-16,0 0-1 16,0 0-1-16,0 0 1 15,-4 0 0-15,4 0-11 16,-5 0-34-16,3 0-36 15,-16 11-92-15,-28 29-267 0</inkml:trace>
  <inkml:trace contextRef="#ctx0" brushRef="#br0" timeOffset="-8076.17">8506 878 413 0,'0'0'48'0,"0"0"-13"0,0 0 23 15,0 0 18-15,0 0-18 16,0 0-15-16,0 0-3 15,-156 59-5-15,156-59-15 16,-4 4-9-16,4-4 4 16,0 0-5-16,0 6 2 15,0-6 2-15,0 1 3 16,0-1-3-16,0 0-2 16,0 0-6-16,0 0-3 15,0 0-3-15,13 0-3 16,42 0-2-16,31-7 5 0,34-28 9 15,30-20-4-15,27-25 8 16,20-21 1-16,23-15-4 16,9-15 2-16,5-13-5 15,-6-2-3-15,-11 6 0 16,-11 10 1-16,-19 25-5 16,-24 15 9-16,-22 26-9 15,-27 5 0-15,-20 6 1 16,-28 16 2-16,-21 5 3 15,-21 21 4-15,-11 3 6 16,-8 8 10-16,-5 0 8 16,0-4-5-16,0 4-9 15,0 0-1-15,0-4-4 16,0 4-8-16,0 0-1 0,0 0-1 16,1 0-5-16,2-3 0 15,-3 3 3-15,0-4-3 16,0 4 0-16,0 0 1 15,0 0-2-15,0 0 2 16,0 0-1-16,0 0 9 16,0 0-9-16,0 0 1 15,0 0 3-15,0 0-3 16,0 0 4-16,0 0-2 16,0 0-1-16,0 0-2 15,0 0 1-15,0 0-1 16,0 0 0-16,0 0 1 15,0 0-1-15,0 0 0 0,0 0 0 16,0 0-1-16,0 0 1 16,0 0 0-16,0 0-6 15,0 0 5-15,0 0 1 16,0 0 4-16,0 0-4 16,0 0 0-16,0 0-4 15,0 0 4-15,0 0-5 16,0 0-23-16,0 0-13 15,0 0 0-15,0 0-10 16,0 0 5-16,0 0-14 16,-4 11 5-16,-19 12-71 15,-5 11-93-15,-13 1-123 0</inkml:trace>
</inkml:ink>
</file>

<file path=ppt/ink/ink6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32.88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0 314 480 0,'0'0'61'0,"0"0"5"15,0 0-2-15,0 0 7 16,0 0-49-16,0 0-13 16,-13 0-4-16,21 0-6 0,47 0 2 15,18 0 0-15,20-11 4 16,20 1 9-16,25-4 12 16,15-3-3-16,10-1-5 15,7 2 0-15,8 3-12 16,-7 3 1-16,12 5-4 15,0 1-1-15,13 0-2 16,8-6 5-16,17-2-3 16,18 3-2-16,16-7 2 15,9-2-2-15,-4-5 0 16,-14 10-2-16,-25-6 4 16,-30 5-5-16,-19 0 5 15,-30 5-2-15,-29-4 0 16,-26 3 1-16,-25-1-1 15,-14 11 0-15,-25 0 0 16,-10 0-1-16,-8 0 1 0,-5 0 1 16,0 0-1-16,0 0 1 15,0 0-1-15,0 0 8 16,0 0 3-16,0 0-2 16,4 0 1-16,-4 0-8 15,0 0-1-15,-13 0-2 16,-51 11-66-16,-42 30-139 15,-39 20-223-15</inkml:trace>
</inkml:ink>
</file>

<file path=ppt/ink/ink6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33.52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0 342 474 0,'0'0'48'0,"0"0"27"0,0 0 7 16,0 0 6-16,0 0-44 15,0 0-42-15,-17 0-2 16,81 0-2-16,30-5 2 15,34-14 0-15,10 2 9 16,38 3 4-16,20-2-1 16,19 7 2-16,21-4 9 15,2 4-19-15,-1 5-1 0,4-6 6 16,5-4-9-16,5 1 1 16,22-2 1-16,10-4-1 15,-5-3 3-15,-23 0-4 16,-33-13 0-16,-43 8 0 15,-34 4 1-15,-44 2-1 16,-32 10 3-16,-39 5 2 16,-20 6 1-16,-6 0 15 15,-4 0 20-15,0 0-7 16,0 0-4-16,0 0-10 16,0 0-17-16,0 0 3 15,0 0-6-15,0 0-3 16,-27 0-50-16,-28 14-31 15,-31 13-111-15,-24 15-129 0</inkml:trace>
</inkml:ink>
</file>

<file path=ppt/ink/ink6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34.99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0 392 389 0,'0'0'100'0,"0"0"-64"15,0 0 26-15,0 0-26 0,0 0-18 16,0 0 4-16,0 0-18 16,0 0 0-16,0 0 6 15,0 0-10-15,0 0 5 16,33 0-5-16,26 6 16 15,10-1-4-15,12 3-3 16,13-8 5-16,21 0-3 16,17 0 3-16,17 0 4 15,12-12-6-15,9-8-8 16,1 12-4-16,-1-2-1 16,-4 5 1-16,4 5 1 15,0-4 4-15,-3 4-5 16,-6-4-1-16,-8-3 1 0,8 0 2 15,2-6 4-15,7-2-6 16,-4-9 0-16,0 1 2 16,-12-5-2-16,-17 5 1 15,-6 0 0-15,-8 3 0 16,-13 3 6-16,-14-3-5 16,-9 6-2-16,-10 2-1 15,-9 3 1-15,-13-1 1 16,1-3 7-16,-13 3-5 15,3-3 4-15,-17 8-2 16,6-1 2-16,-7 1-7 16,-1 5 4-16,-3-4 0 15,3 0-3-15,-14 0-1 0,6-1 0 16,4 5 1-16,-5-6-1 16,-1 6 10-16,0 0-1 15,-1-3 6-15,-2 3 1 16,-1-6 0-16,-13 6-1 15,4 0-2-15,0 0-1 16,1 0 10-16,-5 0-7 16,0 0-1-16,0 0-6 15,0 0-2-15,0 0-2 16,0 0 5-16,0 0-4 16,0 0-5-16,-9 0 0 15,-46 28-21-15,-39 28-121 16,-43 19-202-16</inkml:trace>
</inkml:ink>
</file>

<file path=ppt/ink/ink6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6:29.43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-1117 531 192 0,'0'0'39'15,"0"0"-15"-15,0 0 33 16,0 0 6-16,0 0-2 16,0 0-6-16,0 0-10 15,0 0-13-15,0 0 2 16,0 0 14-16,0 0-9 15,0 0-5-15,0 0-3 16,0 0-14-16,0 0 14 16,0 0-19-16,0 0-2 15,0 0 2-15,0 0-1 16,0 0-7-16,0 0-4 0,0 0-5 16,0 0 5-1,0 0 5-15,0 0-5 0,0 0-3 16,0 0 1-16,0 0 1 15,0 16-4-15,0 6 5 16,0 5 0-16,4 0 0 16,9 7 2-16,3 2-6 15,3 2 11-15,1-6-7 16,5 1 1-16,-3 1 9 16,1 1-7-16,0-3 7 15,5-8-6-15,-1 0 1 16,-9-7-4-16,3 1 8 15,-2-4-6-15,6 2 2 16,0-3-2-16,-7-3 0 16,10 3 0-16,-5 1-3 0,5-9 5 15,4 3-5-15,0-7 1 16,-2-1 0-16,3 0 2 16,-7 0-2-16,2 0 0 15,0 0 2-15,-5 0 3 16,4-1-6-16,-8-16 0 15,6 3 0-15,4-10 3 16,-3 0-2-16,7 2 2 16,-1-1 2-16,5-1-2 15,2 3 4-15,0-3-3 16,6 0-2-16,0 2-2 16,4 4 0-16,2 1 5 0,-5 10-4 15,6-3-1-15,-5 7 0 16,8 3 3-16,9 0 1 15,-3 0-1-15,3 0 4 16,-5 0 3-16,-5 0-4 16,-11 7-1-16,1 6 0 15,-4 8 2-15,-5-3-2 16,-1 5-2-16,-8-4 0 16,-3-1 1-16,-3 1 1 15,-2 3 4-15,-1-3-8 16,-3-5 3-16,-9 0 10 15,-5-4-14-15,0-3 7 0,4 0 6 16,-4-7-12-16,0 0 7 16,0 0-7-16,0 0 0 15,0 0 8-15,0 0-8 16,0 0 0-16,0 0 3 16,0 0-3-16,0 0 3 15,0 0-2-15,5-28-2 16,-1-5 0-16,6-12-2 15,10 2 2-15,5-4 0 16,1 5-3-16,2 5 2 16,8 6 1-16,2 7-1 15,-6 1 1-15,8 9-1 16,-1 1-3-16,5 2 4 0,2 8-1 16,1 3 1-1,5 0 0-15,-10 0 0 0,-1 0 0 16,2 0 1-16,-4 0-1 15,0 14 0-15,-2 3 0 16,0 2 0-16,-5-4 3 16,5 4 0-16,-3 2 1 15,0-1 0-15,-8 3-2 16,-3-1-2-16,0 6 1 16,1-8-1-16,-4-3 4 15,4 6-7-15,-2-4 4 16,-3-1-2-16,1-4 2 15,1 6-2-15,-2-7 1 0,5 9 0 16,1-6 1-16,4-2 0 16,-7 3 2-16,-3-6-6 15,4-3 4-15,-6-3-2 16,2 0 2-16,-3-5-1 16,0 0 0-16,-2 0 1 15,2 0 1-15,3 0 0 16,6 0-2-16,1-9 0 15,10-11 0-15,1-4 0 16,0-3 1-16,-3 0 0 16,-4 3-1-16,0 3 1 15,0 1-1-15,-6-3-1 16,1-4 1-16,-12 7 0 16,4-2 2-16,-2-2-2 0,-4 1 0 15,1-5 1 1,-3-4 0-16,-1 4 2 0,-2-6-3 15,-1 10 0-15,-1 7 0 16,0 4 1-16,-4 4-1 16,0 9 3-16,0 0 5 15,0 0 3-15,0 0 1 16,0 0-1-16,0 0 0 16,0 0-3-16,0 0-5 15,0 0 2-15,0 0-4 0,0 0 6 16,0 0-3-1,0 0-1-15,0 0 6 16,0 0-2-16,0 0-3 16,0 0 2-16,0 0-1 0,0 0 4 15,0 0-7-15,0 0 6 16,0 0-5-16,0 0 2 16,0 0-4-16,0 0 1 15,0 0-1-15,0 0-1 16,0 0 1-16,0 0-1 15,0 0 0-15,0 0 0 16,0 0-11-16,-32 0-32 16,-18-19-63-16,-36-18-49 15,-46-31-315-15</inkml:trace>
</inkml:ink>
</file>

<file path=ppt/ink/ink6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28:10.66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-479 632 311 0,'0'0'38'0,"0"0"56"16,0 0-9-16,0 0-26 15,0 0 7-15,0 0 5 16,-22-8-31-16,22 8 9 15,0 0-9-15,0 0-16 16,0 0-4-16,0 0 2 16,0 0 4-16,0 0-23 15,0 0 9-15,0 0-9 16,0 0 9-16,0 0-1 16,0 0 1-16,0 0-7 0,0 0 1 15,0 0 1 1,0 0-5-16,0 0 1 0,0 0-3 15,0 0 0-15,0 0-1 16,18 0-5-16,16 0 6 16,6 0 1-16,9 4-1 15,2 0 0-15,2 1 1 16,2-1 5-16,12 2-11 16,1-6 12-16,12 0-7 15,7 0 1-15,26 0-2 16,6 0 2-16,-3 0 0 15,9 0-1-15,-3 0-1 16,1 0 1-16,13 0 0 16,-2-15 0-16,-4 11-3 0,11 4 3 15,-16 0 2-15,-10 0-1 16,-11 0-1-16,-30 0 0 16,-12 0 4-16,-18 0-9 15,-9 0 10-15,-15 0-10 16,-10 0 5-16,5 0 0 15,-11 0 0-15,2 0 7 16,-2 0-7-16,0 0 1 16,-1 0 0-16,2 0-1 15,-1 0 2-15,0 0-2 16,-4 0 2-16,5 0 4 16,-5 0 1-16,1 0 1 15,-1 0 3-15,0 0 0 0,0 0-1 16,0 0 2-16,0 0-2 15,0 0-2-15,0 0 0 16,0 0-4-16,0 0 0 16,0 0-1-16,0 0-2 15,0 0 2-15,0 0-2 16,0 0 2-16,0 0-3 16,0 0 0-16,0 0 1 15,0 0-1-15,0 0 0 16,0 0 2-16,0 0-1 15,0 0 0-15,0 0 0 16,0 0-1-16,0 0 4 0,0 0-3 16,0 0 3-16,0 0-2 15,0 0 1-15,0 0 0 16,0 0-2-16,0 0 0 16,0 0 2-16,5 0-3 15,-5 0 0-15,0 0 0 16,0 0-3-16,0 0 1 15,0 0-13-15,0 0-24 16,0 4-16-16,0 29-49 16,-41-4-62-16,-43-16-311 15</inkml:trace>
  <inkml:trace contextRef="#ctx0" brushRef="#br0" timeOffset="-11194.35">169 203 375 0,'0'0'4'15,"0"0"12"-15,0 0 59 16,0 0 18-16,0 0 7 16,0 0-6-16,0 0-14 15,-124 73-31-15,106-68 8 16,9 9-16-16,1-9-4 0,2-1-11 16,2 1-11-16,4 1-4 15,0-6-10-15,0 4-1 16,0 5 0-16,27-5-7 15,51 10 7-15,36-10 0 16,18-4 7-16,8 0-7 16,5-22 4-16,-7-15-4 15,-3-5-6-15,-6 3 6 16,-11 4 0-16,-11 6 1 16,-26 3-2-16,-13 11 2 15,-31 11 1-15,-18 0-2 16,-12 4-1-16,-7 0 1 15,0 0 4-15,-5 0 1 0,-45 0-3 16,-32 8 3 0,-26 30-5-16,-10 3 1 0,-20 2-1 15,2 6 0-15,7-6-1 16,-2-3 1-16,8-5 0 16,19 0-2-16,22-16 3 15,27-6-1-15,26-3 0 16,21-5 8-16,8-5-8 15,0 0-2-15,18 0-6 16,56 0 1-16,18 0 5 16,27-11 0-16,3-16 2 15,1-14 0-15,-7-5 0 16,-2-5 0-16,1 4 2 16,-9-3-2-16,-19 14 1 0,-16 8-2 15,-25 8 2-15,-22 11 0 16,-13 4-1-16,-6 5-2 15,-1 0 2-15,0 0 6 16,-4 0-4-16,2 0 11 16,4 0 2-16,-6 0-2 15,0 0-3-15,0-4-4 16,0 0-6-16,-32-11-3 16,-12 2-35-16,-18-15-69 15,-28-17-165-15</inkml:trace>
  <inkml:trace contextRef="#ctx0" brushRef="#br0" timeOffset="-96465.96">2135-389 493 0,'0'0'80'0,"0"0"36"0,0 0-14 15,0 0-36-15,0 0-24 16,0 0-10-16,-7-65 6 16,-8 52-13-16,-1-6 9 15,-9 4-3-15,11-2-12 16,-11 3 2-16,1 1-9 16,0-1 7-16,-2 5-12 15,-3-6 5-15,-1 2-4 16,-6-7-2-16,-1 7-1 15,-12 2-1-15,-2-2 4 16,-8 8-6-16,-1 1-2 16,-4 4 0-16,-5 0-1 0,-2 0 2 15,1 4-1-15,2 16 1 16,6 3 0-16,-7 9-1 16,4-4 3-16,-2-1-3 15,4 0 0-15,3-4-3 16,9-4 3-16,5 0 1 15,2 1-1-15,1-11 0 16,8 3 0-16,-1-6 0 16,13 2 4-16,-5-7-3 15,0 11 0-15,5-2 1 16,-9 0-2-16,0 0 0 0,2 4 0 16,-5 0 3-16,2 3-3 15,10 1 3-15,-9-3-3 16,10-2 1-16,-3-2-1 15,15-4 3-15,-3 3 2 16,6 0-3-16,-2-1 0 16,-5 2-2-16,2 0 1 15,-8 5-1-15,1 2 0 16,-2-1-1-16,1 7 1 16,6-5 2-16,-4-1-2 15,-1 4-1-15,2 2 1 16,7-10 2-16,-2 0 2 0,6 4-4 15,-12 5-2 1,9-3 1-16,-6 7-1 0,4 0 2 16,5-3 0-16,-3 0-2 15,9 6 1-15,0-2 1 16,0 5-4-16,0 0 0 16,0-5 3-16,9 3 1 15,8-8 1-15,7 5-1 16,-1 0 0-16,0-5-3 15,9 1 8-15,-10 3-6 16,12-3 1-16,1-2 0 16,6 2 0-16,0-7 2 15,3-1-2-15,3-5-1 16,-8 4 0-16,5 0 2 16,1-10 0-16,-5 3-1 0,9-3-1 15,-2 0-1-15,2 0 3 16,5-1-2-16,1-4-2 15,-4 0 2-15,0 0 1 16,-1 0-1-16,-2 0 1 16,3 0 0-16,4 0 1 15,0 0 2-15,0-9-3 16,5-5 0-16,-2-5 0 16,1-5 0-16,-1 7 0 15,-3-2 0-15,1 1-3 16,-9 1 3-16,0-3-2 15,-8 1 0-15,2 0 4 0,-2 0-4 16,-9 2 3 0,1-1-2-16,2-5-2 0,-7-5 3 15,6 4 0-15,-10 1-1 16,4-5 0-16,-6 5-1 16,6 0 2-16,-7-8 0 15,2 3-1-15,3-1 1 16,-9 2-1-16,12-11 1 15,-9 2 1-15,1 2-1 16,-1-7 0-16,-5 6 0 16,-2 6 1-16,2 1-1 15,-6 8 0-15,-3-7 0 16,1 3 0-16,-1 0 1 0,0 4-1 16,-2-4 0-1,-2 6 1-15,0-6-1 0,0 6 1 16,0 0-1-16,0 3 1 15,0-4-1-15,0-4 3 16,0 6-1-16,0-7 1 16,-10 2 0-16,-2 3 0 15,-1 0 3-15,3 10-5 16,1 0 3-16,0-4 7 16,-5 7-8-16,1-8 3 15,-2 10-1-15,8 0 3 16,-3-6-6-16,0 10 0 0,5-3 1 15,5 3-3 1,-4-3 2-16,4 3-7 0,0-7 4 16,0 7-15-16,0-6-23 15,0-1-21-15,0-1-26 16,0-9-85-16,9-5-190 16</inkml:trace>
  <inkml:trace contextRef="#ctx0" brushRef="#br0" timeOffset="-24036.19">136 231 242 0,'0'0'90'0,"0"0"25"15,0 0-4-15,0 0-46 16,0 0-9-16,0 0 19 16,0 0-26-16,0 7-36 15,0 8-3-15,0 4-5 16,0 5-5-16,0 18 23 15,14-3-7-15,-3 4 0 16,5-5-1-16,1 3-5 16,-1-5-5-16,3-2 5 15,3-7-4-15,1-6-3 16,-6-6-1-16,2 0-2 16,4-10 1-16,-5-1 6 15,5 0-7-15,4-4 1 16,1 0 1-16,8 0 7 0,-1 0-5 15,4-23 5-15,8-10-6 16,3-2 3-16,3-9-2 16,-3 3-3-16,-6 1-1 15,-2 10-2-15,-6 10 2 16,-4 3 0-16,0 6 0 16,3 11-1-16,0 0 0 15,4 0 0-15,7 0 1 16,8 20 0-16,-8 8 2 15,4 2-2-15,-1 2 0 0,-3 0 0 16,5-9-1 0,-12 1 1-16,-4-10 0 0,-6-2-1 15,-9-11 1-15,-9 4 0 16,2-5 1-16,-10 0-1 16,5 0 6-16,1 0-3 15,-3 0-2-15,13 0 10 16,2-24 1-16,14-8-1 15,-4 9-10-15,9-5-1 16,-8 9-4-16,4 6 3 16,5-1 1-16,0 10 0 15,5 3 0-15,-2 1-7 16,6 0 7-16,3 0-3 0,-4 0 3 16,-4 0 0-1,-9 0 4-15,-5 0-8 0,-11 0 4 16,-10 0 0-16,3 0 2 15,-1 0 0-15,-4-15-1 16,3 2 4-16,-6-5 18 16,0-2 3-16,-5-11-13 15,0-1 2-15,0 4 3 16,0 5-1-16,0-5-14 16,0 10 15-16,0 8 0 15,0 1-12-15,0 9 4 16,0 0-3-16,0-4-2 15,0 4 0-15,0 0-4 16,0 0-1-16,0 0 4 0,0 0-4 16,0 0-1-1,0 0 1-15,0 0-6 0,0 0 6 16,0 0-11-16,0 0-9 16,0 0-7-16,0 0-10 15,0 0-26-15,0 0-17 16,-10 0-24-16,-9 0-117 15,-28 19-239-15</inkml:trace>
  <inkml:trace contextRef="#ctx0" brushRef="#br0" timeOffset="-94399.8">2293 152 147 0,'0'0'117'0,"0"0"-25"15,0 0 24-15,0 0-29 0,0 0-35 16,0 0 36-16,0 0-31 16,-103-33 0-16,91 33-13 15,-2 0 0-15,5 0-7 16,5 0 6-16,4 0-3 16,0 0-27-16,0 0-13 15,0 0-2-15,0 0-1 16,0 0-4-16,36 0 3 15,35 0 4-15,18 0 4 16,14-14-2-16,15-14-2 16,7 0 1-16,6 1 7 15,7 1-3-15,2 6-3 16,11-4 1-16,9 11 1 0,-1-5-4 16,-8-1 0-16,-7 6 0 15,-28-7-3-15,-6 6 5 16,-11-3-5-16,-4-3 2 15,0-2 1-15,-14 3-1 16,-7 2 1-16,-19 6 0 16,-6 1 0-16,-10-3 0 15,-4 4 0-15,2-5 5 16,-7 5-5-16,-5 0-2 16,-7 3 0-16,-6 6 1 15,-3 0 1-15,-9 0 0 16,0 0 1-16,0 0 0 15,0 0-1-15,0 0 3 16,0-7 1-16,0-7 1 0,0-6-4 16,-25-11-1-16,-1 8-17 15,-7-5 17-15,-2-5-23 16,0 13 12-16,-6-11 4 16,7 14-6-16,3 3 10 15,2 5 3-15,9 1 0 16,5 8 7-16,4-7-6 15,2 7 2-15,5-6 5 16,2 6 8-16,2 0-5 16,0 0-7-16,0 0-4 15,0 0-4-15,0 0-3 16,0 0 1-16,26 0 4 16,18 0 2-16,11 0 0 0,0 0 0 15,7-4 1-15,-4 4-1 16,-4 0 0-16,-3 0-1 15,-9 0 1-15,-3 14 0 16,-4 6-1-16,-10 11 1 16,-1 11 0-16,-9 4 0 15,-7 10 1-15,-8 7 1 16,0 3 3-16,0 0-1 16,-4-8 7-16,-19 3-11 15,-9-4 10-15,4-9 5 0,1-10 0 16,4-10-8-1,7-14 7-15,7-14 8 16,9 0 2-16,-4 0-12 0,4 0 4 16,-8-14-15-16,0-18-1 15,2-2-1-15,2-11 1 16,-1-6-2-16,1 1 2 16,4-8 0-16,-7 0 0 15,-6 6 0-15,1 1 0 16,2 5 3-16,-6 11-6 15,-2 6 8-15,8 6-1 16,3 4 0-16,-6 4-1 16,6 2 8-16,-2 13-4 15,5-4 2-15,-1-6-8 16,5 10-2-16,0-4 1 0,0 4-1 16,0 0-1-1,0 0-11-15,0-9-26 0,0-2-11 16,5 4-40-16,24-14-21 15,5-10-33-15,-3-9-150 16</inkml:trace>
  <inkml:trace contextRef="#ctx0" brushRef="#br0" timeOffset="-158321.23">2097-238 44 0,'0'0'325'0,"0"0"-325"16,0 0 0-16,0 0 2 15,0 0 29-15,0 0 0 16,35 0-18-16,-16 0 19 16,-6 0 24-16,1 0-9 15,7 0-14-15,-1 0-11 16,6 0 15-16,12 0-7 16,7-14-3-16,14 0 1 15,17-5 0-15,18 0 11 16,15 0-5-16,8 2-22 0,25-7-2 15,5 6 14-15,23 5 2 16,33 6-10-16,10 7-6 16,6 0-4-16,-4 0 9 15,-36 0 2-15,-25 0-16 16,-13 0 5-16,-19-13 2 16,-15 9 0-16,-26-14-4 15,-21 12 7-15,-21-7-6 16,-19 8-5-16,-8 5 3 15,-4-4-2-15,-6 4-1 16,7 0 0-16,-9 0 3 0,4 0-3 16,-4 0-1-16,4 0-4 15,-1 0 4-15,10 0-31 16,-1 0-21-16,-2 0-25 16,-6 0-97-16,-4-19-105 15</inkml:trace>
  <inkml:trace contextRef="#ctx0" brushRef="#br0" timeOffset="-89318.42">8144-1800 496 0,'0'0'65'0,"0"0"73"15,0 0 14-15,0 0-85 16,0 0-13-16,0 0-11 16,15-36-21-16,-11 36-19 15,2 0-3-15,-2 45-3 16,6 29 3-16,2 15-4 15,5 9 4-15,2 2 1 0,5-1-1 16,-1-4 3 0,1-1-9-16,-2-8 6 0,3-20-14 15,4-3-22-15,-7-16-17 16,-4-19 14-16,7-14-81 16,-9-10-42-16,-3-4-13 15,-3 0-32-15</inkml:trace>
  <inkml:trace contextRef="#ctx0" brushRef="#br0" timeOffset="-88211.38">8494-1138 144 0,'0'0'266'15,"0"0"-130"-15,0 0-5 16,0 0-33-16,0 0-18 0,0 0-39 16,0-4-20-1,0 8-14-15,0 27-7 0,0 7 0 16,0-1 0-16,4-1 0 15,12-6-2-15,-1-4 2 16,1-10 0-16,-3 0-2 16,-2-12 1-16,-2 3-1 15,-5-3 0-15,-4-4-7 16,0 0 2-16,0 0 7 16,0-31-3-16,0-7-10 15,0-9 0-15,-17 11-14 16,-6-3 12-16,-5 13 6 0,1-2 8 15,-1 8 1 1,8 3 1-16,14 7 23 0,-4 10-6 16,10-8-9-16,0 2-9 15,0-8-4-15,0 1 3 16,24-2 1-16,7-3-1 16,1-6 0-16,3 3 1 15,2-3 0-15,-6 1 0 16,-5 1 0-16,-6-2-1 15,-5 5 1-15,-1 10 0 16,-9 4 1-16,-5 5-1 16,0 0 2-16,0 0 4 15,0-5 3-15,0-4-8 16,-15 9 6-16,-4 0-2 16,-3 0 5-16,2 0 3 0,4 5-12 15,-1 22 0-15,11 7 0 16,-3 2-1-16,9 2 0 15,0 2 0-15,0 3-2 16,0-7 2-16,15 1 0 16,14 1 0-16,1-12 0 15,5-2 0-15,-2-9 0 16,-2-7-2-16,5-8-1 16,3 0-12-16,0-4 2 15,2-28-12-15,-5-11-20 16,2-11-5-16,-7 7 0 15,-7 5 11-15,-2-3-4 0,-9 15 32 16,-10 5 11-16,-3 2 4 16,0 8-1-16,0 0 36 15,0 6 26-15,-7 5-10 16,-6-1-9-16,-2 5-9 16,3 0-16-16,1 0-5 15,-2 0-4-15,-6 0-4 16,-1 0-3-16,-1 14-4 15,7 14-1-15,-2 5 0 16,1-2-4-16,5-3 4 16,4 4 0-16,6-9-1 15,0-3-2-15,0-1 2 16,0-6-6-16,6-3 2 0,13-3-6 16,-4-7-16-1,5 0-3-15,-4 0 2 0,-2-3 6 16,2-21 5-16,-1-7-21 15,1 7 21-15,1 6-12 16,-10 0 25-16,-2 8 4 16,-1 10-2-16,-2-4 2 15,-2 4-3-15,13 0 3 16,-2 0 3-16,5 0-3 16,12 0-3-16,-4 0 3 15,3 0 4-15,2 0 1 16,-8 0-4-16,8 0-1 15,2 0-1-15,4-14 1 0,5-15-3 16,4-21-5-16,-5-5-92 16,-9-7-60-16,-5-1-77 15</inkml:trace>
  <inkml:trace contextRef="#ctx0" brushRef="#br0" timeOffset="-87728.03">9252-1573 366 0,'0'0'42'0,"0"0"20"16,0 0-3-16,0 0-9 16,0 0-23-16,0 0-3 15,156-89 4-15,-126 85-11 16,1 4-4-16,-2 0-8 16,-6 0 6-16,4 0-4 15,-8 4 14-15,2 19 3 16,-1-3-1-16,-6 3-9 15,-1 0 1-15,-1-5-4 16,-6 2-4-16,0 1-4 16,-2-1-1-16,-4-6-2 15,4 0-22-15,-4-14-97 16,0 0-169-16</inkml:trace>
  <inkml:trace contextRef="#ctx0" brushRef="#br0" timeOffset="-88006.93">9396-2018 349 0,'0'0'140'16,"0"0"-16"-16,0 0 20 15,0 0-54-15,0 0-26 16,0 0-25-16,-88-31-7 16,88 31-21-16,0 0 0 15,0 31-10-15,0 22-1 16,0 15-4-16,0 7 4 16,8 2 1-16,20-7-1 15,-5 5-1-15,2-16 1 16,-5-8 0-16,-1-13 0 0,-3-11-15 15,-6-14-25-15,0-3-31 16,-8-10-74-16,-2 0-45 16,0 0-42-16</inkml:trace>
  <inkml:trace contextRef="#ctx0" brushRef="#br0" timeOffset="-87548.51">9592-2003 655 0,'0'0'97'0,"0"0"12"16,0 0-57-16,0 0-50 16,0 0-2-16,0 0-7 15,-9-15-18-15,9 11-91 16,0-1-75-16,13 1-168 15</inkml:trace>
  <inkml:trace contextRef="#ctx0" brushRef="#br0" timeOffset="-86545.15">9592-2003 513 0,'246'47'88'16,"-246"-21"-14"-16,0 11 5 15,0-10-36-15,0 11-3 16,0 5-16-16,0-3-4 16,0 6-5-16,0-3-4 15,9-6-2-15,3 0-1 16,5-13-8-16,2-1-5 16,-3-10 4-16,4-5 0 0,-10-8 0 15,-1 0-2-15,3 0-3 16,-12 0 2-16,4-8 3 15,-4-15-4-15,0-9-11 16,0 0 5-16,-9-2 0 16,-17-2-18-16,2 1 16 15,-5 4 2-15,10 0 6 16,3 11-1-16,9 7-1 16,7-6 7-16,0 5-4 15,0 1 0-15,0 2 1 16,0 2-1-16,16 1 4 15,8 5-2-15,-2 3 2 0,3 0 0 16,2 0 1 0,-1 0 4-16,3 13 4 0,-11 9 5 15,2 1 6-15,-3 9 13 16,-1-3-7-16,-5 4-4 16,-3-13-11-16,-5 1 2 15,-3-11 0-15,0-6 2 16,0 0 3-16,0-4 1 15,0 0 3-15,0 0 3 16,0 0-8-16,0-24-14 16,-7-22-3-16,-8-5 0 15,2-12-3-15,6 2-5 0,3 16-7 16,4 12 8-16,0 19-5 16,0 4 9-16,0 10-13 15,0 0 4-15,8 0 5 16,14 0 2-16,12 0 5 15,-8 15 1-15,3 3-1 16,1-5-2-16,-5-2-8 16,5-7-33-16,5-4 0 15,10 0-43-15,-3-37 31 16,2-11-56-16,-14-6-4 16,-14-2-14-16,-12 14-72 15,-4 6 71-15,0 12 130 16,-11 6 198-16,-12 4-24 15,-2 11-31-15,5-4-50 16,2 7-1-16,1 0-41 0,1 0 5 16,6 0-26-16,-2 10-10 15,-5 11-10-15,14 3-5 16,-2-5 0-16,5 15-5 16,0-12 0-16,0 1-1 15,12 0-2-15,13-3 3 16,-2-6 0-16,0-1-1 15,0 1 2-15,6-4-2 16,-11 4 1-16,6 0 0 16,-5-1 0-16,-4 1 0 0,-9-5 0 15,2 4 0 1,-5 2 1-16,-3 2 7 16,0 13-7-16,0-2 5 0,0 3-6 15,-11-4-2-15,-5 5-55 16,-3-12-158-16,3-16-432 15</inkml:trace>
  <inkml:trace contextRef="#ctx0" brushRef="#br0" timeOffset="-86372.61">10606-2132 881 0,'0'0'56'0,"0"0"10"15,0 0-45-15,0 0-19 0,0 0-2 16,0 0-39-16,-51-19-77 16,-8 29-498-16</inkml:trace>
  <inkml:trace contextRef="#ctx0" brushRef="#br0" timeOffset="-25625.66">6673-1097 281 0,'0'0'21'16,"0"0"66"-16,0 0-1 0,0 0-9 15,0 0 10-15,0 0-2 16,0 0-23-16,-168 13-1 16,168-2-11-16,0-11-16 15,0 0-16-15,0 0 2 16,0 0-15-16,9 0-5 16,52-30 0-16,53-18 7 15,36-14 6-15,31-8-5 16,8-2-8-16,-4-3-1 15,7 1 1-15,9 0 0 16,7-10-6-16,-11 12-3 16,-27 6 1-16,-38 16-8 0,-42 17 6 15,-31 15 8-15,-30 13-11 16,-23 5-8-16,-6 0 21 16,0 0 1-16,-30 27-1 15,-53 24 0-15,-35 32-8 16,-31 6-19-16,-25 3-12 15,-15 6-6-15,-6-1 15 16,3 0-2-16,6-10 32 16,20-3 1-16,18-15 0 15,24-9 1-15,26-15 2 16,41-22 30-16,21-4 9 16,27-17 2-16,9-2-15 15,0 0-24-15,9 0-6 16,66-41 6-16,46-14-2 0,35-22 27 15,23-5-21-15,-4-6 3 16,4 0-8-16,-2 9 5 16,-13 4-5-16,-9 8 0 15,-35 20-1-15,-36 10-4 16,-33 23 0-16,-28 4-1 16,-18 10 1-16,-5 0 0 15,0 0 9-15,0 0 4 16,0 0 0-16,-13 0-9 15,-27 0-4-15,-10 19-2 16,-10 9-46-16,-11 10-24 16,-23-2-174-16,-40 6-384 15</inkml:trace>
</inkml:ink>
</file>

<file path=ppt/ink/ink6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02.34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838 2751 573 0,'0'0'9'16,"0"0"46"-16,0 0 60 16,0 0-11-16,0 0-43 15,0 0-8-15,-141-16 4 16,141 16-28-16,0 0-18 15,0 0-6-15,0 0-5 16,44 0-10-16,49-10 7 16,26-3 3-16,52-5 3 15,26-8-1-15,53-8 1 16,51-7-3-16,27-6 8 16,36-10-8-16,0-2-1 15,-27 13 0-15,-31 4 1 0,-46 9 0 16,-43 5 0-16,-56 8-1 15,-46 7-15-15,-51 2 4 16,-38 11-14-16,-26-4 15 16,-26 4 7-16,-59 0 4 15,-38 0-50-15,-26 0 9 16,-18 19-60-16,-20 17-88 16,-13 3 7-16,-21 5-52 15</inkml:trace>
</inkml:ink>
</file>

<file path=ppt/ink/ink6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08.43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893 2880 460 0,'0'0'6'16,"0"0"20"-16,0 0 29 15,0 0 0-15,0 0 8 16,0 0-19-16,0 0-36 16,-42 4-6-16,42 0-2 15,26-3-5-15,38-1 5 16,33 0 1-16,35-14 6 16,31-38 13-16,40-16 9 0,32-12 1 15,30-5-6-15,27 3-14 16,4 3-10-16,-9 9 2 15,-10 12-2-15,-17 14-1 16,-27 20 1-16,-28 9 0 16,-31 7 0-16,-20 8-1 15,-27 0 0-15,-31-1 1 16,-25 1 0-16,-25 0 0 16,-21 0-1-16,-12 0 1 15,-9 0 3-15,-4 0-2 16,0 0 9-16,0 0 11 0,0 0 16 15,0 0-16-15,0-10-19 16,-8 8-2-16,-26-5-9 16,-5 3-39-1,-25 4-126-15,-28 0-68 0</inkml:trace>
</inkml:ink>
</file>

<file path=ppt/ink/ink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6:08.41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50 138 0,'0'0'32'16,"0"0"-14"-16,0 0 0 16,0 0 8-16,0 0-15 15,0 0 9-15,203-51-3 16,-156 51 2-16,2 0-5 15,5 0-1-15,-3 0-5 16,4 10 0-16,0 24-4 16,0 2-3-16,-6 12 5 15,-8 7-3-15,-11 12-2 16,-5 8 7-16,-15 7-3 16,-10 12 4-16,0 9-9 0,-6 16 3 15,-34 3-6 1,-11 3-10-16,-3 4 0 0,-1-18 3 15,2-12-1-15,6-13 4 16,4-16 5-16,-4-15 2 16,4-13 1-16,8-9 1 15,3-19 40-15,4-5-1 16,8-9-1-16,-2 0-4 16,5 0 0-16,5 0-8 15,1 0-11-15,-2 0 2 16,7 0-8-16,-3 0-7 15,2-4-4-15,3 4-1 16,4-5 1-16,0 5-38 16,0 0-77-16,0 0-87 0</inkml:trace>
</inkml:ink>
</file>

<file path=ppt/ink/ink6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08.88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1545 2783 572 0,'0'0'0'0,"0"0"-24"15,0 0-22-15,0 0 42 16,208-37 4-16,-63 13 5 16,34-3 18-16,21-8 3 15,5-8-17-15,3-4 0 16,9-10-2-16,-9-2 3 16,-3-11-7-16,-14 0 3 15,-21 4 4-15,-20 8-9 16,-27 11-1-16,-17 9 0 15,-21 17-1-15,-25 7 2 0,-21 8-2 16,-14 6 1-16,-12 0 0 16,-9 0 2-16,-4 0 11 15,0 0 54-15,0 0-13 16,0 0-3-16,0 0-8 16,0 0-25-16,0 0-6 15,0 0-12-15,0-1 0 16,0 1-1-16,0-2-3 15,0-9-49-15,0-3-104 16</inkml:trace>
</inkml:ink>
</file>

<file path=ppt/ink/ink6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31.52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1845 2759 424 0,'0'0'24'0,"0"0"36"15,0 0 4 1,0 0-5-16,0 0-10 0,0 0-15 16,-28 0-25-16,28 0-9 15,0 0-1-15,0 0 1 16,0 0 0-16,0 0-1 15,9 0-1-15,37 0 2 16,14 0 5-16,17 0 2 16,14 0 2-16,9 0-4 15,10 0 0-15,11-4 0 16,8-16 5-16,13-3-4 16,7-8 1-16,1-3-5 15,11-7-2-15,-12 5 0 16,-2-7 1-16,-17 11-1 15,-6-5 4-15,-14-1-3 0,-12-3-1 16,0 9 1-16,-17-1 0 16,-11 0-1-16,-4 9 0 15,-11 7 0-15,-4-1 3 16,-15 5-1-16,-8 3 15 16,-11 4-6-16,-2 6 12 15,-5-3-4-15,-6-1-12 16,1 4 7-16,-5 0 2 15,0 0-7-15,0 0 0 16,0 0 3-16,0 0-3 16,0 0 2-16,0 0 1 15,0 0-2-15,0 0 0 16,0 0 1-16,0 0-2 0,0 0-4 16,0 0-4-16,0 0-2 15,0-7 1-15,0-10-47 16,0-12-191-16</inkml:trace>
</inkml:ink>
</file>

<file path=ppt/ink/ink6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4:08.84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-64-167 392 0,'0'0'87'15,"0"0"-78"-15,0 0 61 16,0 0-48-16,0 0-7 16,0 0 8-16,243-57 1 15,-133 53 15-15,17 4 1 16,14 0-8-16,13 0-10 15,7 0-17-15,17 0 7 16,8 0-8-16,20 0-3 16,25 0 0-16,24 0 2 15,9 0 0-15,0 0 1 16,-9 0-4-16,-17 0 0 16,-23 0 0-16,-19-8 1 15,-24-6-2-15,-27-5 2 0,-17 2-4 16,-13 6 5-16,-17 3-2 15,-14 6 1-15,-11 2-1 16,-9 0 0-16,-5 0 0 16,-10 0 1-16,-8 0-1 15,-3 0 0-15,-8 0 0 16,-1 0 1-16,-11 0 4 16,-1 0-1-16,-8 0 5 15,-1 0 1-15,-2 0 1 16,4 0-9-16,-1 6 1 15,0-2 1-15,-1 0-3 16,1 3 1-16,-3 0 4 16,3 3-5-16,5-1-1 0,-5 1 1 15,0-2-1-15,5-2 1 16,-1 6-1-16,6-7 1 16,-15 6 0-16,5-3 5 15,0-3-6-15,-5-1 2 16,0 7 0-16,2-3-1 15,2 6 6-15,8-1 1 16,-12 7 1-16,5 12 1 16,4 5 2-16,-5 15-4 15,1 3 3-15,-5 1 8 16,1-2-13-16,-4 2-1 16,-1 1-3-16,5-7 2 15,-5 6-2-15,0-1 1 0,0-9 5 16,0-9-4-16,0-10-3 15,0-16 4-15,0-1 5 16,0-3-4-16,0-1 5 16,0 3 6-16,-5-5 0 15,-14 11 4-15,-15 4-13 16,-4-2-3-16,-12-3-4 16,-5 6 4-16,-10-2-5 15,-12 0 0-15,-13 5 3 16,-16 1-3-16,-20-1 0 15,-7 3-1-15,-8 4 2 16,-13-6-7-16,-2 2 12 0,-2 3-5 16,-8-7-1-16,4 6 0 15,5-9 0-15,-5 0-1 16,1 2 2-16,2-5 0 16,-6-2 2-16,-6-5-2 15,-3 0-1-15,4 4-3 16,12-7 1-16,13 12 0 15,6-10 2-15,7 1 1 16,1 6-1-16,8 4 0 16,14-5-8-16,3 8 15 15,12-7-7-15,3-1 0 16,12 1-5-16,15-3 5 16,1 2-1-16,12 5 5 15,3-2-7-15,2 4 3 0,3-3 0 16,9 5 0-16,9-10-1 15,-1-7 1-15,8 1 0 16,-2-7 1-16,7 0-1 16,4 0 1-16,5 0-1 15,4 0 0-15,0 0-8 16,0 0-32-16,0-3-52 16,17-43-169-16,21-37-245 15</inkml:trace>
</inkml:ink>
</file>

<file path=ppt/ink/ink6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4:09.37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0 463 475 0,'0'0'98'0,"0"0"-32"0,0 0 31 16,0 0-68-16,0 0-26 15,0 0 8-15,142-168-10 16,-55 95 6-16,3-2-7 16,16 11 0-16,-7 17-4 15,2 23 0-15,-15 24-86 16,-14 0-94-16,-17 52-157 15</inkml:trace>
  <inkml:trace contextRef="#ctx0" brushRef="#br0" timeOffset="-209.45">353 295 549 0,'0'0'76'0,"0"0"8"16,0 0 21-16,0 0-64 16,0 0-24-16,0 0-17 15,0 43-1-15,0 7 1 16,0 19 21-16,0 12-16 16,0-10 1-16,0-1 0 15,0-8-2-15,0-7-4 0,0-14 0 16,0-17 0-16,0-10 2 15,0-5-2-15,0-9-33 16,0 0-53-16,-6 0-16 16,-17-23-71-16</inkml:trace>
  <inkml:trace contextRef="#ctx0" brushRef="#br0" timeOffset="38852.46">561 1427 424 0,'0'0'0'0,"0"0"21"16,0 0 22-16,0 0 4 16,0 0-9-16,0 0 2 15,0 0-30-15,-37-84-8 16,37 74-4-16,24-5 2 16,16 2 0-16,10-5 0 15,14 5 1-15,13-2 0 16,16-3 2-16,19-6-2 15,17-4 2-15,26-4 6 16,7-10-2-16,8-9 3 0,1 0-4 16,3 0 1-1,5 7-3-15,-10 5 3 0,-19 16-1 16,-23 10 1-16,-32-2-7 16,-26 15 0-16,-19 0 1 15,-29 0 2-15,-5 0-2 16,-7 0 3-16,-9 0 9 15,0 0 18-15,-9 0 15 16,-46 24-40-16,-17 7-6 16,-21-3-11-16,-6 10-16 15,-20-11-25-15,-13 7-24 16,0 7 24-16,-4-9-2 16,-5 7 15-16,9-3 24 15,-7-8 11-15,13 3-4 16,8-12 7-16,25-5 2 0,25-5 22 15,28-5 13-15,16-3 12 16,16-1-9-16,8 0-9 16,0 0-25-1,0 0-5-15,0 0-14 0,4 0 9 16,38 0 1-16,18 0 8 16,25 0-4-16,11-1 0 15,21-30 3-15,7-15-1 16,14-5 10-16,-2-10-7 15,6-3 4-15,-6 7 9 16,-12 7-18-16,-16 13 2 16,-12 14 1-16,-19 0-1 15,-26 16-4-15,-25 0 2 0,-12 7 0 16,-9 0 0-16,-5 0 10 16,0 0 20-1,0 0 25-15,0 0 2 0,0 0-6 16,0 0-22-16,0 0 1 15,0 0-16-15,0 0-1 16,0 0-11-16,0 0 1 16,0 0-3-16,0 0 0 15,0 0 0-15,0 0 0 16,0 0-4-16,0 0-21 16,0 0-34-16,-15 27-88 15,-15 15-56-15,-21 14-152 16</inkml:trace>
  <inkml:trace contextRef="#ctx0" brushRef="#br0" timeOffset="873.55">1026 789 256 0,'0'0'167'0,"0"0"-134"0,0 0 98 15,0 0-74-15,0 0-22 16,0 0 7-16,50-95-9 16,-45 54-16-16,-5-3 1 15,0 13-1-15,0 0-2 16,-5 7 4-16,-32 5-3 16,-3 14-6-16,-6 5 1 15,0 0-6-15,-4 5-1 16,14 38-2-16,-2-1-2 15,17 13 2-15,3-5-2 16,18 1 2-16,0-4-1 16,0-11-2-16,0-8 1 0,9-9-3 15,21-10-2-15,12-9 5 16,5 0 2-16,7-5 1 16,4-31 1-16,1-15-4 15,-4 0 0-15,0 13-3 16,-8 6-8-16,-13 14 10 15,-5 13-5-15,-7 1-2 16,-4 4 5-16,2 0-2 16,10 0 1-16,-2 0-2 15,8 0 3-15,6 8 3 16,-3 1 0-16,8 1 0 16,-5-10 0-16,3 0 0 15,0 0-3-15,1 0 3 0,-2-31 4 16,2-7 2-16,-12-9 0 15,-8-4-1-15,-13 4-3 16,-9-1 3-16,-4 9 1 16,0 3 9-16,-4 6 9 15,-31 17-8-15,2-1 7 16,-7 10-8-16,7 4-14 16,-2 0 8-16,6 13-9 15,3 24 0-15,3 1-5 16,21 13 4-16,2 0 0 15,0 5 0-15,34-1-6 16,12 1 7-16,4-2-2 0,8-1 2 16,1 2-1-1,5 5 0-15,4-5 2 0,-4 0-2 16,-9-4 2-16,-13 0-1 16,-11-8 0-16,-17-11-1 15,-14-1 0-15,0-8 1 16,-6 1 4-16,-37 5 2 15,-8-20 17-15,-9-9 26 16,-3 0-16-16,-6-19-1 16,6-37-8-16,8-7-14 15,17-3-5-15,20 1-3 16,10 4-2-16,8-8-2 16,4 5-2-16,38 3-9 15,13 5-26-15,3 20-24 16,5 6-37-16,-13 26-154 0,-25 4-341 15</inkml:trace>
  <inkml:trace contextRef="#ctx0" brushRef="#br0" timeOffset="62486.85">5545-479 417 0,'0'0'114'0,"0"0"-36"16,0 0 30-16,0 0-22 16,0 0-37-16,0 0-13 0,22-4-25 15,-16 4-11 1,17-6-1-16,12 2-6 0,16-9 6 15,17-1 2-15,10-6 2 16,6 13 3-16,9-10-5 16,-6 4 9-16,0 2-2 15,-5-5-8-15,-19 12 0 16,-8-6 0-16,-15 6 1 16,-16 0-1-16,-11 4 0 15,-8 0 0-15,-5 0 6 16,0 0-6-16,0 0 11 15,0 0 9-15,-45 0 2 16,-19 18-21-16,-14 9 1 0,-8 11-2 16,-10-1 0-16,9 4 0 15,2-3 7-15,9-6-7 16,5 6 0-16,12-11-2 16,18-9 5-16,16-4-1 15,14-10 9 1,11-4-10-16,0 0-1 0,0 0-3 15,3 0-12-15,52 0 6 16,13 0 9-16,25 0 0 16,5 0 2-16,4-13 0 15,-2-16-2-15,5-8 3 16,-10 5-2-16,-8 1 0 0,-10 2 0 16,-22 11 1-16,-18 3-2 15,-14 7-2-15,-19 8 2 16,-4 0 0-16,0 0 4 15,0 0 1-15,-51 4 12 16,-17 24-17-16,-13 10-1 16,-2-1-5-16,9-2 12 15,10-11-5-15,18-9 0 16,16-6 12-16,12-5-8 16,9-4 1-16,9 0 2 15,0 0-8-15,0 0-2 16,0 0-8-16,22 0-6 15,29 0 15-15,17 0 1 16,0 0 0-16,9-9 2 0,-4-10-2 16,5 2 0-16,-2-3-1 15,-11 2 0-15,-12 5-1 16,-15 9 0-16,-25 2-1 16,-8 2-2-16,-5 0 3 15,0 0 2-15,0 0 12 16,0 0-5-16,-31 0-3 15,-11 0 1-15,4 0-4 16,8 0 4-16,4 0-5 16,3 2 6-16,8-2-5 15,2 4-1-15,13-4 4 16,-4 0 5-16,4 0-6 16,0 0 1-16,0 0-4 15,0 0-2-15,0 0-2 16,0 0 3-16,0 0 1 0,0 0 0 15,0 0-1-15,0 0 1 16,0 0 2-16,0 0-2 16,0 0-1-16,0 0 1 15,0 0 0-15,0 0-4 16,0 0 4-16,0 0 0 16,0 0 0-16,0 0 0 15,0 0 2-15,0 0-2 16,0 0 0-16,0 0-3 15,0 0-1-15,0 0 4 16,0 0 0-16,0 0 6 0,0 0-12 16,0 0 8-16,0 0-2 15,0 0 2-15,0 0-2 16,0 0 0-16,0 0 2 16,0 0-2-16,0 0-7 15,0 0 7-15,0 0 0 16,0 0 7-16,0 0-7 15,0 0 0-15,0 0-7 16,0 0 7-16,0 0 0 16,0 0-1-16,0 0 0 15,0 0 2-15,0 0 5 16,0 0-6-16,0 0-1 0,0 0-6 16,0 0 6-1,0 0 1-15,0 0 1 0,0 0-1 16,0 0 4-16,0 0-4 15,0 0 0-15,0 0-4 16,0 0 4-16,0 0 0 16,0 0 0-16,0 0 0 15,0 0 7-15,0 0-7 16,0 0 1-16,0 0-2 16,0 0-6-16,0 0 7 15,0 0 0-15,0 0 7 16,0 3-10-16,0-3 3 0,0 0 0 15,0 0-1 1,0 0 1-16,0 0-3 16,0 0 2-16,0 0 1 0,0 0 0 15,0 0 1-15,0 0 2 16,0 0-3-16,0 0-5 16,0 0 3-16,0 0-4 15,0 0 6-15,0 0 0 16,0 0 0-16,0 0 0 15,0 0 0-15,0 0-1 16,0 0-3-16,0 0 4 16,0 0 0-16,0 0 1 15,0 0-1-15,0 0 1 0,0 0-1 16,0 0 0 0,0 0 0-16,0 0 0 0,0 0 4 15,0 0-4-15,0 0 0 16,0 0-2-16,0 0 2 15,0 0 0-15,0 0 0 16,0 0-1-16,0 0 1 16,0 0 0-16,0 0 0 15,0 0-1-15,0 0 1 16,0 0 0-16,0 0 0 16,0 0 0-16,0 0 1 15,0 0-1-15,0 0 0 16,0 0-1-16,0 0-5 15,0 0 12-15,0 0-6 0,0 0 0 16,0 0-6-16,0 0 6 16,0 0 0-1,0 0 6-15,0 0-6 0,0 0-6 16,0 0 6-16,0 0 1 16,0 0-1-16,0 0 3 15,0 0-3-15,0 0 3 16,0 0-3-16,0 0 1 15,0 0-1-15,0 0 0 16,0 0 0-16,0 0 8 16,0 0-8-16,0 0 1 15,0 0-2-15,0 0 2 16,0 0-6-16,0 0 10 16,0 0-5-16,0 0 0 0,0 0 0 15,0 0-1-15,0 0 0 16,0 0 1-16,0 0 1 15,0 0 1-15,0 0-2 16,0 0 1-16,0 0 2 16,0 0 1-16,0 0-3 15,0 0-1-15,0 0 1 16,0 0-1-16,0 0 0 16,0 0 5-16,0 0-5 15,0 0-4-15,0 0 4 16,0 0 0-16,0 0 3 0,0 0-4 15,0 0 2 1,0 0-1-16,0 0 0 0,0 0-2 16,0 0 1-16,0 0 0 15,0 0 1-15,0 0 0 16,0 0-8-16,0 0 8 16,0 0 0-16,0 0-1 15,0 0 4-15,0 0-3 16,0 0 3-16,0 0-3 15,0 0 0-15,0 0 0 16,0 0-3-16,0 0 7 16,0 0-8-16,0 0 3 15,0 0 1-15,0 0-5 0,4-3 4 16,15 3-27 0,6 0 7-16,4 0-24 0,1-4-39 15,12 2-16-15,0-12-82 16,-1-23-90-16</inkml:trace>
  <inkml:trace contextRef="#ctx0" brushRef="#br0" timeOffset="-28055.18">3882-459 362 0,'0'0'19'0,"0"0"-19"16,0 0 29-16,0 0 19 15,0 0-3-15,0 0-13 16,0 32-1-16,0-19-15 0,0 1 16 15,0 5 0 1,0 2-4-16,0 9-14 0,0-2 17 16,0 4-14-16,0 0 7 15,0 5-7-15,4 4 3 16,5 6 16-16,1 4-15 16,4-4-19-16,-5 3 1 15,4-3 6-15,5-10-5 16,2 0 1-16,-3-4-1 15,6-2-4-15,5-3 0 16,-2-4 7-16,8-6-7 16,5 2 1-16,-2-5 1 15,4-4-1-15,0-5-1 16,1-6 0-16,-10 0-1 16,-5 0 1-16,8 0 2 0,-12 0-2 15,9 0 0 1,-15-13 0-16,2-2-1 0,5-4 1 15,-6-9 0-15,19 5 0 16,-10-14 1-16,14 6-1 16,-2-7 0-16,-1 1-1 15,8-5 1-15,-1 3 0 16,0 12-2-16,-7 6 1 16,-3 7 0-16,2 5-7 15,0-2 8-15,-1 7 0 0,-1 0 0 16,7-1-1-1,4 5 2-15,-5 0-2 0,4 0 2 16,1 0-1 0,5 0 0-16,-8 0 0 0,8 13-1 15,-4 5 2-15,-7 1-1 16,7 5 0-16,2 4 0 16,-8-4 1-16,-1 7-1 15,2-3 0-15,-10 10 0 16,4-1 0-16,-1-2 0 15,-10-1 1-15,-2-2 7 16,-3-8-16-16,-12-5 8 16,5-6 0-16,-9-9 0 15,0 2 8-15,1-2-8 16,-5 0 0-16,0-4 2 16,0 4-1-16,0-4 0 15,0 0 13-15,0 0-9 0,0 0 18 16,0 0-5-16,0 0 3 15,0 0-7-15,0 0 3 16,0 0-5-16,0 0-8 16,0-18-4-16,0-3-2 15,0-9-3-15,0 2 6 16,0-4-4-16,0 4 4 16,0 0-5-16,0-3 4 15,0 1-2-15,13-2-2 16,10 1 1-16,0 7-7 0,-1 0 9 15,3 2-7 1,-4 5 6-16,3 1 1 0,3 2 1 16,-9 6 0-1,-1-1-5-15,3 3 5 0,6 6 0 16,-4-5 1-16,-2 5-6 16,2 0 2-16,-3 0 3 15,13 0 0-15,-9 0-1 16,13 5 1-16,1 14-2 15,8-4 7-15,-9-6-10 16,0 5 5-16,-8-6 0 16,-1 5 0-16,4 1 0 15,-2-1 0-15,-2 4 2 16,-9-4-2-16,5-4 0 16,-9-4 0-16,-2 8 1 0,-2-4-1 15,5-4 0-15,-2-1 0 16,0 5 0-16,6 1 0 15,4-5 0-15,-6 8 0 16,2-11 0-16,9 2 0 16,-5-4 1-16,2 4 0 15,4-4 1-15,-8 0-4 16,-2 0 4-16,9 0-1 16,-11 0 0-16,2-4 0 15,0-2 0-15,-10-1-1 0,-1-4 0 16,-6 3 3-1,2-7-1-15,0-12-2 0,1 0 5 16,2-11-5-16,-3-5 0 16,8-7 0-16,-8 8 4 15,5 1-4-15,0 3 0 16,-3 5 9-16,2 5-9 16,-5-3 5-16,-3 8 6 15,0 4 1-15,0 4-1 16,0 2 2-16,0-1-3 15,0 5 0-15,0 1 4 16,0 2-2-16,0-7 1 16,0 12-2-16,0-12 0 15,0 8 0-15,0 1-2 16,0-5 4-16,0 9 4 0,0 0-5 16,0 0 4-1,0 0-8-15,0 0-5 0,0 0 2 16,0 0-5-16,0 0 0 15,0 0 4-15,0 0-4 16,0 0-3-16,0 0 2 16,0 0-21-16,0 0-18 15,0 0-10-15,0 0-26 16,-13 0-48-16,-25 23-214 16</inkml:trace>
  <inkml:trace contextRef="#ctx0" brushRef="#br0" timeOffset="72956.14">4337-20 359 0,'0'0'49'0,"0"0"-3"15,0 0 31 1,0 0-32-16,0 0 4 0,0 0-5 15,0 0-32-15,0 0 3 16,0 0-5-16,0 0-10 16,6 0 0-16,30 0 1 15,5 0 8-15,14 0 4 16,4 0 3-16,17 0-6 16,8 0-3-16,10 0 10 15,8 0 2-15,11 0-8 16,6-8-8-16,7 2-3 15,-1 2 1-15,-3 4-2 16,1-4 2-16,-4 4-1 16,-12-2 0-16,-5-2 0 0,-11 4 1 15,-4-3 6-15,-6-8-9 16,-12 11 2-16,-1-4 0 16,-13-5 3-16,-4-1-3 15,-8 10 8-15,-5-9-8 16,-19 5 1-16,4 4 1 15,-14 0 1-15,-5 0 4 16,-4 0 10-16,0 0-9 16,0 0 8-16,0 0 3 15,0 0 8-15,0 0-18 16,4 0 19-16,-4 0-3 16,0 0 0-16,0 0-3 15,0 0-15-15,0 0 4 0,0 0-3 16,0 0-2-1,0 0 5-15,0 0-9 0,0 0 7 16,5 0-9-16,-5 0 5 16,0 0-4-16,0 0 0 15,0-1 10-15,0 1-11 16,0 0-5-16,0 0 5 16,0 0 3-16,0 0 0 15,0 0-3-15,0 0 0 16,4 0 1-16,-4 0 2 15,0 0-3-15,0 0 0 16,0 0 0-16,0 0 0 0,0 0-1 16,0 0 2-1,0 0-2-15,0-4-12 0,0 4-42 16,0 0-55-16,0 0-75 16,-13 0-250-16</inkml:trace>
</inkml:ink>
</file>

<file path=ppt/ink/ink6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4:07.73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-1376-233 554 0,'0'0'97'16,"0"0"19"-16,0 0 23 16,0 0-86-16,0 0-4 15,0 0-22-15,-2-11-24 16,2 45 0-16,0 50-6 16,0 22 6-16,0 22-1 15,9 18-1-15,7 6 0 0,-12 5-1 16,1-17 0-16,-5-15 1 15,0-33 0-15,0-28-2 16,0-26-14-16,0-19-30 16,0-19-2-16,0 0 14 15,-5-71-8-15,-8-51-221 16,-3-47-53-16</inkml:trace>
  <inkml:trace contextRef="#ctx0" brushRef="#br0" timeOffset="3353.58">0 151 413 0,'0'0'123'0,"0"0"-66"16,0 0 74-16,0 0-54 15,0 0-51-15,0 0-11 16,-11-15-7-16,11 15-8 16,0 0-8-16,0 0-7 15,7 20 15-15,6 17-1 0,4 11 1 16,-8 10 4-16,-5 2 8 15,-4 2 10-15,0-8 0 16,0-13-1-16,0-11 8 16,0-13-18-16,0-17 13 15,0 0 3-15,0 0-9 16,0 0 6-16,-8-32-17 16,-1-24-7-16,5-9-2 15,4-9 1-15,0 10 1 16,4 14 0-16,13 11-6 15,12 12-2-15,-3 13 4 16,2-1-4-16,0 15-7 0,-1 0 8 16,5 0-3-16,-4 16 8 15,4 20-7-15,-6 7 8 16,-2 7 1-16,-6-4-3 16,-5-9 1-16,-13-5 2 15,4-9-2-15,-4-9 2 16,4-4 2-16,-4-10 0 15,5 0 5-15,-1 0-6 16,-4 0 10-16,0-10 2 16,0-32-11-16,0-17-2 15,0-14-2-15,0 6 2 16,0 7 0-16,15 10-1 16,12 18-4-16,-5 9 2 0,3 8-2 15,-12 15-3 1,8 0 2-16,4 0-3 0,1 14 0 15,5 27 2-15,-2 6 7 16,-2 14-8-16,5-1 8 16,-14-1-2-16,0-11-21 15,6-3-23-15,-11-6-20 16,10-18-90-16,0-11-1 16,-5-10-74-16</inkml:trace>
  <inkml:trace contextRef="#ctx0" brushRef="#br0" timeOffset="3565.05">907 261 235 0,'0'0'276'15,"0"0"-234"-15,0 0 60 16,0 0-56-16,0 0-44 15,0 0-2-15,26-48 0 16,12 24 0-16,7 5-8 16,8 0-73-16,2 4-188 15</inkml:trace>
  <inkml:trace contextRef="#ctx0" brushRef="#br0" timeOffset="4193.21">1607 370 395 0,'0'0'42'0,"0"0"49"16,0 0-53-16,-5-234-9 15,5 170-20-15,0 9 7 16,0 5 3-16,0 8 9 15,0 13-16-15,0 14 36 16,0 12-2-16,0 3-9 16,0 0-7-16,0 0-8 15,0 0-13-15,0 0-9 0,0 0 0 16,0 14-9-16,0 26 1 16,0 18 8-16,0 12 0 15,10 6 5-15,13 8 0 16,-6-1-1-16,7-4-4 15,3-9 1-15,1-10-6 16,4-13 4-16,-9-15 1 16,4-13-2-16,-9-14-17 15,-1-5-7-15,-8 0-3 16,0-13 2-16,-2-34 15 0,-7-15-3 16,0 3 9-1,0-1-2-15,0 13-3 16,0 12 6-16,0 11 2 0,-6 6 3 15,5 12 7-15,1-3 7 16,0 9-5-16,0-1-9 16,0-7-1-16,0 2-2 15,20-1 1-15,-3 0 1 16,2 3 0-16,9 4 0 16,-11 0-2-16,11 0 2 15,-9 18-5-15,7 12 4 16,-13 12 2-16,3-1-2 15,-3 4 2-15,-5-2 0 0,-3-11 0 16,-5-4-19 0,0-6-54-16,0-18-54 0,0-4-139 15</inkml:trace>
  <inkml:trace contextRef="#ctx0" brushRef="#br0" timeOffset="4549.42">1873-108 462 0,'0'0'80'15,"0"0"13"-15,0 0-7 16,0 0-77-16,0 0-9 16,0 0-8-16,0 0 7 15,13 17 1-15,4-11-3 0,-4-2 3 16,2-4-7-16,4 0-5 15,-11-14 10-15,1-17 2 16,-9 3 5-16,0 8-5 16,0 3 9-16,0 2-2 15,-9 7 20-15,-8 8-5 16,2 0 14-16,5 0-29 16,2 0-7-16,3 23-7 15,5 8-4-15,0 3-25 16,0 1-57-16,0-16-10 15,5-8-183-15</inkml:trace>
  <inkml:trace contextRef="#ctx0" brushRef="#br0" timeOffset="4785.79">2182-391 472 0,'0'0'46'0,"0"0"21"0,0 0-45 16,0 0-21-16,0 0 7 16,0 0 27-16,64 247 14 15,-46-164-8-15,-9 0-17 16,-9 0-8-16,5 1-14 16,-1-5 1-16,-4-11-6 15,4-6 0-15,-4-22-43 0,0-16-25 16,0-18 29-16,0-6-47 15,0-6-59-15,0-35-95 16</inkml:trace>
  <inkml:trace contextRef="#ctx0" brushRef="#br0" timeOffset="5243.56">2253 226 182 0,'0'0'73'16,"0"0"22"-16,0 0 7 16,0 0-58-16,0 0-26 15,0 0-7-15,4-84-10 16,21 61 1-16,5-8-1 15,-1 3 1-15,-3 5-2 0,-1-11 1 16,-3 15-1 0,-13-3 6-16,-1 7-5 0,-8 0 12 15,0 8 10 1,0 5 12-16,0 2 24 0,0 0 3 16,0 0-17-16,0 0-8 15,0 0-29-15,-4 2-2 16,-5 20 0-16,1 2-6 15,3-5 4-15,5-2-3 16,0 6-1-16,0-9 4 16,5 10-8-16,21-7 3 15,7-7 0-15,-7 3-4 16,7 2 4-16,-6-2-7 16,-10 2 0-16,3-6 3 15,-2 1-12-15,-10 9 5 0,-3 5-5 16,-5-2 9-16,0 15 8 15,0-4 5-15,-26-5 2 16,5 8 23-16,0-12-7 16,3-7-6-16,9-3 8 15,-2 0-16-15,11-14-9 16,0 0 1-16,0 0-1 16,-5 0-70-16,5 0-107 15,0-28-259-15</inkml:trace>
  <inkml:trace contextRef="#ctx0" brushRef="#br0" timeOffset="5394.04">2911 105 181 0,'0'0'402'16,"0"0"-372"-16,0 0 66 15,0 0-96-15,0 0 0 16,0 0-102-16,-20 42-251 15</inkml:trace>
</inkml:ink>
</file>

<file path=ppt/ink/ink6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4:31.96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196 375 314 0,'0'0'88'0,"0"0"-12"15,0 0-27-15,0 0 23 0,0 0-12 16,0 0 0-16,0 0 2 16,0 0 9-16,-192 109-26 15,188-106-30-15,4 1-8 16,0 11-7-16,0 9-3 16,22 12-4-16,33 7 5 15,35-5 2-15,29-14 0 16,30-17 2-16,48-7 4 15,31-16 9-15,32-43 7 16,46-9-12-16,1-7 8 16,12 16-16-16,-4 7 1 15,-18 9-3-15,-5 11 2 16,-5 1-3-16,-10-3 1 0,-17-6 0 16,-18 1 5-16,-24-1-3 15,-27 2-2-15,-37 15 1 16,-44 6-1-16,-40 11 3 15,-38 6-3-15,-32 0 0 16,0 0 0-16,-38 0 19 16,-43 6-13-16,-32 29-6 15,-21 5-2-15,-15 18-5 16,-12 2 1-16,-21 5-24 16,-8-4 2-16,-26-6 0 15,-19-4-13-15,-24-4 0 16,-26-1-2-16,-9 0 30 15,-12 1 5-15,-5 8 5 16,17 4 2-16,34-2 1 0,35-4 0 16,56-14 13-16,53-15 21 15,48-11 1-15,34-7 5 16,34-2-34-16,0-4-6 16,60 0-13-16,54 0 10 15,59-10 3-15,68-39 0 16,37-22 5-16,35-21 0 15,7 1-5-15,-14-4 0 16,-16 7 0-16,-19 4-2 16,-23 9 2-16,-27 2 3 0,-26 9-1 15,-31 13-2 1,-26 8 1-16,-48 17-1 16,-44 17 2-16,-28 3-2 0,-18 6 3 15,-9 0 13-15,-68 0 7 16,-42 19-22-16,-49 28-1 15,-29 11-4-15,-21 13 2 16,-24 6 1-16,-26-2-7 16,-20-1-6-16,-3-10 10 15,-15-2 4-15,11-6 0 16,31-3-1-16,44-13 1 16,66-17-3-16,57-6 1 15,49-17 2-15,28 0 2 0,20 0-2 16,37 0-41-1,74 0 12-15,64-31 27 0,59-9-2 16,47-3 4-16,30 0-1 16,8 7 1-16,-13-1-6 15,-10 9 4-15,-21-4-2 16,-27 3-1-16,-16-5 5 16,-27 7-2-16,-18 13 4 15,-27-8-8-15,-24 7 6 16,-26 8-4-16,-34-3 3 15,-30 7-1-15,-42 3-1 16,-4 0 3-16,-17 0 18 16,-60 0-6-16,-20 0-4 15,-29 0-8-15,-21 31-4 16,-18 9 4-16,-11 21-1 16,-15 7-2-16,-9 3 3 0,-1 7 0 15,6-7 3-15,29-10-1 16,21-6 1-16,44-14-3 15,33-19-2-15,37-7 2 16,27-10 0-16,4 3-6 16,39-3-24-16,58 5 13 15,44-10 15-15,26 0 2 16,21-43 0-16,12-23 1 16,6-3 1-16,-6-8-2 15,5 8 5-15,-9-1-5 16,-13 15 1-16,-12 2 0 0,-15 4-2 15,-28 11-5-15,-38 11 6 16,-39 14 1-16,-32 7 0 16,-19 6 1-16,0 0 18 15,-32 0 32-15,-41 8-42 16,-14 8-10-16,-9 1-2 16,4-3 2-16,12 1 3 15,14-6 1-15,7 3-3 16,16-4 2-16,18-4 0 15,7-4-2-15,14 4 5 16,0-4-2-16,4 0-4 16,0 0-4-16,0 0 3 0,0 0-7 15,0 0-1 1,0 0-3-16,0 0 5 16,0 0-6-16,0 4 4 0,0-3 4 15,0 4 4-15,0-1-1 16,0 4 1-16,0-4-2 15,0-3-1-15,4 4 4 16,0-5 0-16,1 3 3 16,-1-3-3-16,0 4 0 15,-4-4-1-15,0 0 1 16,0 0 0-16,0 0 0 16,0 0 0-16,0 0 0 15,0 0-3-15,0 0 3 16,0 0 0-16,0 0 0 15,0 0 0-15,0 0 0 0,0 0 2 16,0 0-4-16,0 0 4 16,0 0-2-16,0 2 0 15,0-2-2-15,0 6 2 16,0-6 0-16,0 3-4 16,0-3 4-16,0 0-1 15,0 0 2-15,5 0-3 16,-5 0 4-16,0 0-2 15,0 0 4-15,0 0-8 16,0 0 8-16,0 0-8 16,0 0 9-16,0 0-11 15,0 0 6-15,0 0 0 16,0 0 1-16,0 0 3 0,0 0-4 16,0 0 0-16,0 0-4 15,0 0 6-15,0 4-4 16,0-4-1-1,0 0 3-15,0 0 0 0,0 0 5 16,0 0-10-16,1 1 10 16,4-1-10-16,-5 0 5 15,0 0 0-15,0 0 0 16,0 0 2-16,0 7-1 16,0-7-2-16,0 0 2 15,0 0-2-15,0 0 1 16,0 0 0-16,0 0-3 15,0 0 8-15,0 0-10 16,0 0 9-16,3 0-8 0,-3 0 2 16,8 4 2-16,-8-4 0 15,8 2 0-15,-8-2-1 16,4 1 1-16,-4-1 0 16,4 0 3-16,-4 0-3 15,0 0-5-15,0 0 5 16,0 0 0-16,0 0 0 15,0 6 0-15,0-6 0 16,0 0 0-16,0 0 0 16,0 0 0-16,0 0 1 15,0 0 3-15,0 0-7 0,0 0 3 16,0 0 0 0,0 0 6-16,0 0-6 0,0 0-3 15,0 4 1 1,0-4 2-16,0 0 0 0,0 0 3 15,0 0-2-15,0 0 1 16,0 0-1-16,0 0 0 16,0 0 1-16,0 0 0 15,0 0-4-15,0 0 2 16,0 0-2-16,0 0 4 16,0 0 1-16,0 0-3 15,0 0-5-15,0 0 5 16,0 0 0-16,0 0 0 15,0 0 0-15,0 0 0 0,0 0 0 16,0 0 0 0,0 0 0-16,0 0 0 0,0 0 0 15,0 0 0-15,0 0 0 16,0 0 0-16,0 0 0 16,0 0 0-16,0 0 5 15,0 0-10-15,0 0 10 16,0 0-6-16,0 0 1 15,0 0 0-15,0 0 1 16,0 0-1-16,0 0 0 16,0 0-1-16,0 0-17 15,0 0-25-15,0 7-26 0,0 4-22 16,9-7-64-16,-5-4-61 16</inkml:trace>
</inkml:ink>
</file>

<file path=ppt/ink/ink6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02.64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1732 2624 439 0,'0'0'136'0,"-270"17"-132"16,187-10 61-16,24-3 70 15,28-4-41-15,23 0-35 16,8 0-27-16,0 0-23 16,0 0-9-16,0 0-6 15,49 0 5-15,34 0 1 16,30-11 1-16,38-10 6 15,40-10-6-15,37-12-1 16,40-14 10-16,28-2-10 16,6 0 0-16,-8-3 0 15,-21 10 1-15,-27 5-1 0,-32 4-2 16,-39 4 2 0,-30 7 0-16,-49 6 1 0,-37 17-1 15,-31 5 0-15,-21 4-1 16,-7 0-2-16,0 0 0 15,0-8-17-15,0-5-47 16,0-6-238-16</inkml:trace>
</inkml:ink>
</file>

<file path=ppt/ink/ink6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2:56.82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1286 675 0,'0'0'33'15,"0"0"7"-15,0 0 36 16,0 0-16-16,0 0-26 16,46-196-12-16,18 94 8 15,17-3-11-15,5 2-3 16,11-18-5-16,2-1-1 16,6-1-10-16,-10 7 4 15,-2 14-4-15,-21 23 1 16,-12 25-1-16,-21 25 0 15,-15 10-2-15,-11 11 2 0,-8 8-3 16,-5-4 2 0,4 2 1-16,-4 2-5 0,0-4-37 15,0 4-12-15,0 0-72 16,5 37-59-16,-5 20-60 16</inkml:trace>
  <inkml:trace contextRef="#ctx0" brushRef="#br0" timeOffset="-308.36">532 883 621 0,'0'0'37'0,"0"0"74"15,0 0-2-15,0 0-34 16,0 0-10-16,0 0-29 16,0-14-15-16,0 14 0 15,0 0-12-15,0 0 4 16,0 0-12-16,0 0 1 15,0 9-3-15,0 54 4 16,0 38-3-16,0 22 14 16,4 2 4-16,-4-13-17 0,5-24 5 15,-5-11-2-15,0-3-4 16,0-21 0-16,0-22 0 16,0-8 0-16,0-12 0 15,0-11 0-15,0 0-26 16,0 0-12-16,0 0-22 15,0 0-28-15,-5 0-46 16,-40 0-279-16</inkml:trace>
  <inkml:trace contextRef="#ctx0" brushRef="#br0" timeOffset="1140.19">1353 1430 532 0,'0'0'51'15,"0"0"32"-15,0 0 9 16,0 0-40-16,0 0-25 16,0-191 7-16,0 130-12 15,0 7 1-15,0 8 2 16,0 7-3-16,0 7 2 16,-9 6-1-16,-24 6-5 15,-2 15-5-15,-11 5-10 16,-5 0 6-16,-13 0-6 15,0 43-2-15,1 12 4 16,16 20 1-16,8 12-4 0,10 7-2 16,20-12 0-16,1-8 1 15,8-19-2-15,0-9-3 16,0-17 3-16,8-5 0 16,17-11-3-16,-3-13 2 15,4 0-6-15,16-4 6 16,4-38-3-16,-1-8 5 15,9-10 7-15,-12 2-5 16,-1 0-1-16,-1 7 1 16,-6 11-1-16,-8 13-1 15,-7 6-1-15,-5 15 0 16,-1 2-1-16,-4 4 2 16,13 0-4-16,2 0 1 0,7 10 3 15,-2 17 1-15,5-3-1 16,4 3-1-16,-3-10 1 15,3-2 5-15,1-6-4 16,3-9-1-16,-9 0 0 16,11 0-7-16,-2 0 7 15,4-31 0-15,-2-13-1 16,-2-6 5-16,-7-1 0 16,-11 9-4-16,-11 1 0 15,-13 9 2-15,0 4-2 16,0 1 5-16,0 7-1 15,-21 6 6-15,-13 5-7 0,4-2 3 16,2 7-1-16,-4 4-4 16,-1 0 2-16,7 0 1 15,-2 30-4-15,14 2-4 16,1 11 3-16,8 5 1 16,5 0 0-16,0 13 0 15,0-2-3-15,5 0 3 16,27 3 0-16,4-8 0 15,10 3 0-15,5-2-1 16,-3 2 1-16,16 3-4 16,-5-1 4-16,-8 9 0 15,0 3 1-15,0 7-1 16,-8 1 0-16,-1 4-2 0,-14-4 2 16,-5-1 1-16,-14-3 0 15,-9-9-1-15,0 8 0 16,-5-14 2-1,-28 1-1-15,-11-13 4 0,-6-8 7 16,-1-9 14-16,0-12-2 16,-11-10 18-16,1-9-1 15,-12 0-21-15,5-9-9 16,0-28 10-16,8-20-21 16,14-3 1-16,11-9-2 15,13-10 1-15,11-8 0 16,11-7-4-16,0-7 6 15,0 4-3-15,33 9 1 16,4 3-17-16,3 14 1 16,7 10-15-16,-4 10 2 0,-1 7-12 15,5 14-5-15,-7 2 7 16,14 8-30-16,1 7-39 16,-4 8-83-16,-5 0-181 15</inkml:trace>
  <inkml:trace contextRef="#ctx0" brushRef="#br0" timeOffset="2061.72">2231 1045 540 0,'0'0'36'0,"0"0"-23"15,0 0 29-15,0 0-15 16,0 0 25-16,0 0-28 16,255-78-9-16,-181 72-9 15,0 6 7-15,-6 0-10 16,-10 0 5-16,-9 27-6 15,-7 16-2-15,-18 8 0 16,-5 11 10-16,-19 16 0 16,0 4 5-16,-11 6-2 15,-25 4 20-15,-15-4-2 0,5-18-8 16,-2-4 0 0,6-19-13-16,6-13 0 0,8-13-5 15,15-12-1-15,4-5-4 16,9-4 0-16,0 0-33 15,0-10-141-15,0-36-286 16</inkml:trace>
  <inkml:trace contextRef="#ctx0" brushRef="#br0" timeOffset="1742.58">2579 1072 554 0,'0'0'145'16,"0"0"-75"-16,0 0 72 16,0 0-55-16,0 0-28 15,0 0-18-15,-51-54-11 16,51 54-7-16,0 0-9 0,-4 0-13 16,4 4-2-16,0 33-3 15,0 33 4-15,0 23 1 16,0 17 1-16,13-5 2 15,-5-21-4-15,1-9-2 16,-7-29-34-16,2-8-8 16,-4-21-9-16,0-13-31 15,0-4-35-15,-10-4-58 16,-29-43-278-16</inkml:trace>
  <inkml:trace contextRef="#ctx0" brushRef="#br0" timeOffset="2465.69">2796 799 656 0,'0'0'8'0,"0"0"36"16,0 0 70-16,0 0-99 15,0 0-15-15,0 0-6 16,34-23-4-16,5 18-111 16,-10 5-187-16</inkml:trace>
  <inkml:trace contextRef="#ctx0" brushRef="#br0" timeOffset="2291.18">3010 1202 609 0,'0'0'108'0,"0"0"-45"16,0 0 47-16,0 0-83 0,0 0-24 16,0 0-3-16,42 37 0 15,-34 6 8-15,7 2-3 16,4-4-5-16,-6 6 4 16,-5-9-9-16,1-11 5 15,-3-10-75-15,-6-11-132 16,0-6-193-16</inkml:trace>
  <inkml:trace contextRef="#ctx0" brushRef="#br0" timeOffset="3030.11">3205 1474 572 0,'0'0'23'15,"0"0"-12"1,0 0 48-16,0 0-36 0,0 0-7 16,0 0 33-16,111-69 10 15,-98 19-23-15,-12-1-15 16,-1 0-4-16,0-10-12 15,0 13 2-15,0 1-7 16,0 13 2-16,0 10-2 16,0 14 0-16,0 10 0 15,0 0 1-15,0 0-2 16,0 0-2-16,0 6-11 0,32 28 14 16,4 7 0-16,5 5 1 15,-3-10 1-15,1 3-2 16,-6-13 0-16,-2-10-2 15,-2-3 2-15,-12-13 0 16,0 0 4-16,-2 0-4 16,-1 0 0-16,0-24 2 15,-1-22-1-15,-5-9-1 16,-2 2-1-16,-6 4 1 16,0 19 1-16,0 8 1 15,0 10-1-15,0 12 23 16,0 0 16-16,0 0-14 15,0 0 2-15,0 0-13 16,0 0-5-16,0 8-8 16,0 18-2-16,0 8 0 0,0 13 0 15,4-1 0-15,15-11 0 16,3 1-2-16,4-10-14 16,8-9-34-16,2-11-6 15,4-6-121-15,2-14-91 16</inkml:trace>
  <inkml:trace contextRef="#ctx0" brushRef="#br0" timeOffset="3398.13">3989 1045 167 0,'0'0'329'0,"0"0"-322"0,0 0 45 16,0 0-34-16,0 0-18 15,0 0 4-15,-9 9 2 16,9-9-2-16,0 0 6 16,0 0 58-16,0 0 14 15,0-4-35-15,0-7-23 16,0 3 1-16,-4 2-4 16,-1 6 3-16,-8 0-6 15,0 0-4-15,0 0-4 16,-6 10-1-16,9 18-8 0,1 13 1 15,9 2-4 1,0 1 2-16,0 0 0 16,9-3 0-16,13-3 0 0,7-12-2 15,1-11 1-15,4-15-18 16,-4 0-22-16,8-19-31 16,-6-47-53-16,0-21-10 15,-5-14-152-15</inkml:trace>
  <inkml:trace contextRef="#ctx0" brushRef="#br0" timeOffset="3622.53">4209 239 75 0,'0'0'408'15,"0"0"-296"-15,0 0 26 0,0 0-38 16,0 0-39-16,0 0-34 16,-13 125-16-16,13-24-5 15,0 10 2-15,0 5-4 16,4-1 3-16,10 6 6 15,0-10 6-15,2-16-19 16,0-17 2-16,6-17-3 16,-5-13 1-16,-7-28-16 15,0-11-72-15,-5-9-94 16,-5-14-77-16,0-46 11 16</inkml:trace>
  <inkml:trace contextRef="#ctx0" brushRef="#br0" timeOffset="4335.27">4173 984 496 0,'0'0'66'0,"0"0"18"16,0 0 16-16,0 0-71 15,0 0-29-15,0 0-6 16,14-28 2-16,21 19 7 16,3-8-3-16,-3 4 0 15,7 9 3-15,-6 4 5 16,-4 0-8-16,0 0-1 15,-9 11 0-15,-1 21 2 16,-9 0 4-16,7 11-4 16,-15-2 0-16,3 4 3 15,-3-1-4-15,-5-3 4 16,4-16-6-16,0-7 2 0,5-6 0 16,-9-11-2-1,13-1 1-15,3 0 0 0,1 0 1 16,5-9 2-16,-3-28 3 15,-4-1 2-15,-7 2-5 16,-8-2 1-16,0 10 4 16,0 6 1-16,-23 3 1 15,-9 6 27-15,-4-2-20 16,0 7 3-16,-2 1-1 16,12 3 5-16,8-5-6 15,7 9-12-15,11-8 3 16,0 1-2-16,0-12-6 15,0-16-5-15,0-6 1 16,0-21-4-16,16-11-2 0,-3 4-1 16,-5-1-2-16,-8 9 6 15,0 10 7-15,0 15 1 16,0 11-1-16,0 11 6 16,0 10 10-16,-8 4-5 15,-1 0 3-15,-4 0-12 16,-6 34-1-16,13 7 1 15,-2 2-4-15,8 0 0 16,0-3 2-16,0 1 0 16,19-9-1-16,8 0 2 15,8 2-3-15,3-7 4 0,-2 4-1 16,0-2-1 0,2 3 0-16,-8-8 0 0,8 6 0 15,-12-13 0-15,0 5 0 16,3-7-7-16,-11-7-19 15,1-8-19-15,-5 0-51 16,3 0-57-16,-8-15-28 16,-5-21-84-16</inkml:trace>
  <inkml:trace contextRef="#ctx0" brushRef="#br0" timeOffset="4867.39">4856 730 339 0,'0'0'147'0,"0"0"-34"16,0 0-1-16,0 0-48 15,0 0-35-15,0 0-12 0,-13-2-17 16,13 2-3-16,9 21 3 16,12 6 0-16,8-4 7 15,-2 3-7-15,3-9 0 16,3-8-1-16,-2-9 1 16,-11 0 0-16,3 0-10 15,-5-9-13-15,-4-30 20 16,4-7 2-16,-10-2 2 15,-8 13 3-15,0 6 5 16,0 19 40-16,0 6 2 16,0 4 7-16,0 0-30 15,0 0-11-15,0 7-17 16,0 34-6-16,0 29 5 16,5 13 1-16,14 15 0 0,13 3 0 15,-5 12 0-15,5 1 0 16,3 15 1-16,3-8 2 15,-8 4-2-15,3-10-2 16,-9-17 1-16,3-19-10 16,-14-22-3-16,-8-22 5 15,-5-18 0-15,0-17 8 16,-22 0 6-16,-52-4 5 16,-13-47 5-16,-18-16 8 15,1-22-18-15,11 1 4 16,26 15-8-16,14 7 4 15,24 15 3-15,11 14-8 16,5 3 1-16,13 9-2 0,0-5 0 16,0-6-11-16,5-6-13 15,35-2-50-15,9-4-43 16,-2 1-183-16</inkml:trace>
  <inkml:trace contextRef="#ctx0" brushRef="#br0" timeOffset="5997.37">5111 1677 812 0,'0'0'57'15,"0"0"25"-15,0 0 32 0,0 0-67 16,0 0-4-16,0 0-17 16,0 0-26-16,0 0-1 15,-8 30-58-15,-43 26-106 16,-30 19-390-16</inkml:trace>
  <inkml:trace contextRef="#ctx0" brushRef="#br0" timeOffset="14864.28">6497 82 195 0,'0'0'91'16,"0"0"73"-16,0 0-41 16,0 0-27-16,0 0-17 15,0 0-40-15,-37-23-18 16,37 19-21-16,0-4 0 0,28-5-3 15,26-6 3 1,1 5 0-16,0 2 1 0,-6 12-1 16,-2 0 0-16,2 0-2 15,-10 4 2-15,-6 37-4 16,-6 16 2 0,-16 24 2-16,-11 12 4 0,0 6-3 15,0 3 5-15,-16-14-6 16,-10-19 9-16,4-22 12 15,2-19-8-15,8-10 5 16,11-14 5-16,1 0 8 16,-4-4 5-16,-9 0 6 15,-8-8-13-15,-9-42-28 0,-7-21 1 16,-3-26-1-16,-7-10 1 16,5-5-2-16,3 10 0 15,7 24 1-15,9 14 2 16,10 26 2-16,4 9-3 15,5 23 3-15,4 0-5 16,0 6 0-16,0 0-1 16,0 0-9-16,0 0-81 15,32 0-35-15,9 0-55 16,-10 0-419-16</inkml:trace>
  <inkml:trace contextRef="#ctx0" brushRef="#br0" timeOffset="15365.38">6938-350 644 0,'0'0'35'15,"0"0"62"-15,0 0-27 16,0 0-48-16,87-254-8 0,-21 170-8 15,4 5-6 1,13 4 0-16,-11 11 6 0,1 6-12 16,-9 20-9-16,-1 14-67 15,-8 16-87-15,-11 8-83 16</inkml:trace>
  <inkml:trace contextRef="#ctx0" brushRef="#br0" timeOffset="16325.78">7950-90 445 0,'0'0'14'16,"0"0"8"0,0 0 82-16,0 0-17 0,0 0-12 15,0 0-19-15,31-126-35 16,-31 79-11-16,0-3-4 15,0 3 0-15,-22 12-1 16,-7 6-2-16,3 13-1 16,-8 8 4-16,4 8 9 15,-8 0 6-15,8 0-11 16,-2 32-10-16,4 11 4 16,11 9-4-16,2 7 0 15,15 6 0-15,0-14 0 16,0-9-1-16,0-6-3 15,28-12 0-15,-9 0 4 0,8-15 0 16,-5-9 0-16,-3 0 0 16,8 0-2-16,-5-25 0 15,4-20-1-15,8-7 3 16,-8 5 3-16,-2 11-3 16,-6 4-3-16,-5 23 3 15,-3 3 0-15,5 2 0 16,-2 4-4-16,10 0 0 15,9 0 2-15,-6 0 0 16,7 0 0-16,2 0 2 16,7 0 7-16,-10 0-7 15,9 0 0-15,-7-23 3 16,4-4-3-16,-7-16 2 0,2-13-2 16,-7 2 0-16,-16-2 0 15,0-1 0-15,-10 9 9 16,0 4-7-16,-14 3 0 15,-12 16 20-15,-2 3 5 16,1 9-5-16,3 9-2 16,11 4 3-16,-6 0-6 15,2 0-10-15,3 0-6 16,1 27-1-16,2 21-2 16,11 14 0-16,0 4-1 15,19 9-11-15,25-7-7 16,21-3 2-16,18 1 11 0,2-1-3 15,5 10 3 1,-1 13 6-16,-11 2 2 0,-3 13-3 16,-15 3 3-16,-9 10-3 15,-24 0 1-15,-12-4 2 16,-15-10 0-16,0-15 1 16,-15-19-1-16,-17-16 8 15,-21-9 26-15,-2-15 7 16,-9-9-15-16,-10-19 18 15,-12 0-13-15,-10-33-13 16,14-36 4-16,-8-25-20 16,30-18-2-16,10-17-2 15,26-14-1-15,24 8 0 0,0 1 2 16,32 23-13 0,23 14 0-16,14 14-3 0,-1 14-9 15,-9 13 6-15,1 8-4 16,-10 7-19-16,-2 4-29 15,3 6-11-15,-4 2-122 16,-4 4-187-16</inkml:trace>
  <inkml:trace contextRef="#ctx0" brushRef="#br0" timeOffset="17392.45">7484 1554 186 0,'0'0'38'0,"0"0"19"0,0 0 26 15,0 0 20-15,266-186-71 16,-194 139 23-16,18-16-15 15,21-4-12-15,16-14 16 16,23 0-6-16,9-7-5 16,7-2-14-16,6-4-4 15,-22 3 2-15,-8 6-12 16,-25 14 4-16,-25 17-8 16,-30 17 10-16,-23 22 3 15,-23 15 4-15,-12 0 20 0,1 0 27 16,-5 0 6-1,0 0-24-15,0 0-10 0,4 0-6 16,-4 0-13-16,2 0-7 16,3 0-6-16,0 0-5 15,-1 0 1-15,-4 0-1 16,4 0 0-16,-4 0 7 16,0 0-6-16,0 0 7 15,0 0-5-15,0 0 1 16,0 0-4-16,0 0 4 15,0 0-4-15,0 0 0 16,0 0 3-16,0 0-3 16,0 0 0-16,0 0-2 15,0 0 1-15,0 0-13 16,0 0-14-16,0 0-18 16,0 0-18-16,-8 0-48 15,-39 0-267-15</inkml:trace>
  <inkml:trace contextRef="#ctx0" brushRef="#br0" timeOffset="14444.62">5613 851 581 0,'0'0'15'0,"0"0"10"15,0 0 76-15,0 0-27 16,0 0-53-16,0 0-8 15,13 26-12-15,55-44 12 16,15-29 24-16,26-8-20 16,6-10 9-16,1-8-22 15,0 8-4-15,-3 8 4 16,-22 3-8-16,-4 21 8 0,-27 4-8 16,-12 4-27-1,-15 9-22-15,-16 2-38 0,-7-3-34 16,-10-2 48-16,0-4 31 15,-5-9-189-15,-26-2 131 16,-7 1-48-16</inkml:trace>
  <inkml:trace contextRef="#ctx0" brushRef="#br0" timeOffset="34836.94">5562 1701 675 0,'0'0'2'16,"0"0"-2"-16,0 0-27 0,0 0-111 16,0 0-202-16</inkml:trace>
  <inkml:trace contextRef="#ctx0" brushRef="#br0" timeOffset="5002.03">5658 803 618 0,'0'0'0'0,"0"0"-52"16,0 0-135-16</inkml:trace>
  <inkml:trace contextRef="#ctx0" brushRef="#br0" timeOffset="15161.43">7435-479 808 0,'0'0'2'16,"0"0"-1"-16,0 0 5 15,0 0-4-15,0 0 3 16,0 0 9-16,49 231-7 16,-25-163 8-16,-7-3-10 15,-2-4 11-15,-8-4-13 16,4-12-3-16,-11 2 2 0,0-12 1 16,0 3-3-1,-11-18-29-15,-20-12-68 0,-14-8-135 16</inkml:trace>
  <inkml:trace contextRef="#ctx0" brushRef="#br0" timeOffset="98261.85">7857 1007 64 0,'0'0'5'15,"0"0"13"-15,209-77 8 0,-106 49 4 16,15-5-9-1,14 0 3-15,4-9-4 16,-8 2-4-16,-14 0-5 0,-20-4 9 16,-5 5-5-16,-17 3 8 15,-19-5 10-15,-14 5-3 16,-7 3 27-16,-10-5-11 16,-17 5 0-16,-5-7 2 15,0 0-9-15,0-8-23 16,0-3 12-16,-19-1-6 15,-5-8-6-15,-1 5-5 16,6 2-10-16,-4 2 2 16,6 5 0-16,2 6-1 15,-2-3-2-15,-6 1-1 0,4 1 1 16,-3 4 1 0,-3 5 0-16,4-1-1 0,-4 4 0 15,0-8 1-15,6 5 0 16,-1 1-1-16,4 12-1 15,3 4 1-15,7 5 0 16,6 3 0-16,-4-2 0 16,0 5 0-16,-1-2 0 15,-4-1-2-15,-9-1-11 16,3 8-31-16,-2-3-24 16,-11-7-39-16,6 3-87 15</inkml:trace>
  <inkml:trace contextRef="#ctx0" brushRef="#br0" timeOffset="96671.99">7931 865 313 0,'0'0'1'0,"0"0"-2"16,0 0 1-16,0 0-1 16,0 0-2-16,0 0 3 15,100 8 23-15,15-56 23 0,34-13 31 16,21-14-12 0,14-19-32-16,8-4 2 0,1-8-17 15,-3-6-4-15,-3 7 5 16,-5 8-8-16,-22 9-5 15,-18 24 2-15,-29 10-8 16,-26 14 1-16,-36 12-1 16,-28 13 0-16,-18 11 2 15,-5 4-2-15,0 0 32 16,-24 0 32-16,-58 36-62 16,-27 29-2-16,-37 30-69 15,-23 24 2-15,-27 17-46 16,-12 3-82-16,-11-3 36 15,8-15 84-15,7-24 75 0,34-22 94 16,34-23-56-16,36-17 6 16,42-12-6-16,33-8 0 15,22-15 23-15,3 0-61 16,49 0-18-16,51-22 18 16,47-37 22-16,17-17 20 15,21-16 0-15,-2-6-8 16,4 2-11-16,0-2-13 15,5 9 2-15,-11-2-11 16,-15 14-1-16,-23 19 0 16,-31 21 0-16,-32 26 0 15,-32 7-1-15,-28 4-12 0,-20 0-38 16,-5 21 40-16,-66 43 6 16,-36 24 5-16,-25 18-45 15,-22 5-14-15,-15-11-7 16,-16 4-9-16,-2-9-87 15</inkml:trace>
  <inkml:trace contextRef="#ctx0" brushRef="#br0" timeOffset="31146.02">8040 1169 576 0,'0'0'10'0,"0"0"36"15,0 0 44-15,0 0-7 16,0 0-33-16,0 0-34 16,86-59-10-16,19-6 8 0,38-5 3 15,21-15-8-15,8-2-7 16,18-7 1-16,6-7-3 16,11-9 4-16,7-7-1 15,-1-6-3-15,-13 3 3 16,-16 12 0-16,-20 18-3 15,-32 13 2-15,-25 21 0 16,-22 7 7-16,-40 24-1 16,-18 11 4-16,-14 10 3 15,-13 4 9-15,0 0 16 0,0 0-12 16,0 0 3-16,0 0-7 16,0 0-3-16,0 0-10 15,0 0-1-15,0 0-8 16,0 0 5-16,0 0-5 15,0 0-1-15,0 0 3 16,0 0-3-16,0 0 2 16,0 0-3-16,0 0 0 15,0 0 2-15,0 0 2 16,0 0-4-16,0 0-3 16,0 0 3-16,0 0-1 15,0 0 0-15,0 0 1 16,0 0 1-16,0 0-1 15,0 0 0-15,0 0-1 16,0 0 2-16,0 0-2 16,0 0 1-16,0 0-2 0,0 0 2 15,0 0 0-15,0 0 0 16,0 0 0-16,0 0-2 16,0 0 1-16,0 0 0 15,0 0 1-15,0 0 2 16,0 0-2-16,0 0 0 15,0 0-4-15,0 0 2 16,0 0 2-16,0 0 0 16,0 0 0-16,0 0 0 15,0 0 0-15,0 0 1 16,0 0-2-16,0 0 6 0,0 0-9 16,0 0 4-16,0 0 0 15,0 0 0-15,0 0 2 16,0 0-2-16,0 0 0 15,0 0 1-15,0 0-4 16,0 0 6-16,0 0-6 16,0 0 3-16,0 0 0 15,0 0 2-15,0 0-2 16,0 0 1-16,0 0-2 16,0 0 1-16,0 0 0 15,0 0 0-15,0 0 1 16,0 0-1-16,0 0 2 15,0 0-2-15,0 0-3 0,0 0 3 16,0 0-2 0,0 0 2-16,0 0 0 0,0 0 0 15,0 0-1-15,0 0 0 16,0 0-1-16,0 0 2 16,0 0 0-16,0 0-2 15,0 0 2-15,0 0 0 16,0 0 0-16,0 0 2 15,0 0-2-15,0 0 0 16,0 0-2-16,0 0 1 16,0 0 2-16,0 0 1 15,0 0-2-15,0 0 1 16,0 0-1-16,0 0 0 0,0 0-3 16,0 0 3-16,0 0 0 15,0 0 4-15,0 0-8 16,0 0 9-16,0 0-10 15,0 0 5-15,0 0 0 16,0 0 0-16,0 0 2 16,0 0-2-16,0 0 0 15,0 0 3-15,0 0-3 16,0 0 0-16,0 0-1 16,0 0-1-16,0 0 2 15,0 0 0-15,0 0 2 16,0 0-2-16,0 0 0 15,0 0 0-15,0 0 0 16,0 0 1-16,0 0-2 0,0 0 1 16,0 0-8-16,0 0-6 15,0 0-7-15,0 0-15 16,0 0-10-16,0 0-30 16,0 0-41-16,-4 0-94 15,-37 0-167-15</inkml:trace>
  <inkml:trace contextRef="#ctx0" brushRef="#br0" timeOffset="29760.57">8295 1266 602 0,'0'0'14'15,"0"0"-13"-15,0 0 21 16,0 0 26-16,0 0-1 0,238-172-1 15,-97 66 2 1,14-4-21-16,18-11-2 0,9-1-9 16,14-10-6-16,9-7-4 15,8 9 1-15,-17 9 1 16,-16 11-8-16,-19 26 0 16,-22 23 1-16,-26 6 0 15,-22 18 7-15,-31 14-7 16,-21 5-2-16,-14 12 2 15,-17 2-2-15,-3 4 1 16,-5 0 0-16,0 0 1 16,0 0 1-16,0 0-2 15,0 0-4-15,-9 15-17 16,-37 27-40-16,-12 13-62 0,-21 16-18 16,-25-1-77-1</inkml:trace>
  <inkml:trace contextRef="#ctx0" brushRef="#br0" timeOffset="96883.43">8574 988 105 0,'0'0'83'0,"0"0"-60"15,-237 66 2-15,233-66 7 16,4 0 9-16,41-4-41 16,59-35-3-16,23-12 3 15,26-11 41-15,5-4 0 16,12 5-27-16,2-4-3 0,9 4 11 15,-3 3-16 1,-19 1-6-16,-16 9 5 0,-20 0-10 16,-26 5 5-16,-34 12-12 15,-19 5-20-15,-32 21-18 16,-8 5-1-16,-30 0 48 16,-63 11-92-16</inkml:trace>
  <inkml:trace contextRef="#ctx0" brushRef="#br0" timeOffset="97129.77">8342 970 222 0,'0'0'0'16,"0"0"-3"-16,323-189 3 0,-186 104 0 15,-1 3 0-15,6-6 6 16,2 1 7-16,-4 8-9 15,-15 5 6-15,-25 22-6 16,-22 11-3-16,-28 12-1 16,-28 17 0-16,-22 12-3 15,0 0 3-15,-64 44 0 16,-35 27-23-16,-42 12 3 16,-24 10-99-16</inkml:trace>
  <inkml:trace contextRef="#ctx0" brushRef="#br0" timeOffset="97329.24">8704 548 62 0,'0'0'18'0,"266"-125"3"16,-140 62-2-16,-11 1-11 15,-14 7-5-15,-24 8-3 16,-26 15 0-16,-28 17 0 15,-23 12 0-15,-4 3-7 16,-60 22-8-16</inkml:trace>
  <inkml:trace contextRef="#ctx0" brushRef="#br0" timeOffset="101960.02">9563-228 224 0,'0'0'42'0,"0"0"-4"16,0 0 58-16,0 0-8 15,0 0-2-15,0 0-36 16,-51 8-9-16,51-8-5 15,0 0-20-15,0 0-12 16,0 0-4-16,0 0-10 16,28 0 7-16,44-11 3 15,28-28 1-15,24-24-1 16,12-12 2-16,15-19 3 16,17-11-4-16,3-4-1 15,5 8 2-15,-12 12-3 16,-22 15 1-16,-16 16 0 15,-32 19 0-15,-21 17-1 0,-31 12 1 16,-19 6 0-16,-23 4 0 16,0 0 1-16,-8 4 8 15,-53 37-6-15,-25 25-3 16,-29 16-14-16,-12 10-25 16,-1 3-1-16,-11-5-7 15,5-11-9-15,4-4 22 16,9-11 12-16,7-18-1 15,11-12 15-15,6-1 8 16,13-2 0-16,10-7 0 16,18-1 0-16,14-9 28 15,18-6-8-15,14-4 7 0,10-4-8 16,0 0-19-16,0 0-5 16,18 0-7-16,40-4 12 15,25-32 1-15,17-7 3 16,15-26 6-16,12-5 6 15,10-9 6-15,4-7-11 16,-9 0-6-16,-3 7 5 16,-8 4-9-16,-26 18 3 15,-23 18-2-15,-25 15-2 16,-28 17-1-16,-19 11 1 16,0 0 21-16,-15 4 51 15,-60 50-51-15,-31 40-21 16,-23 23-5-16,-16 16-4 0,-14 5-7 15,4-8-5-15,6-1 7 16,17-16 11-16,25-20-2 16,34-28 4-1,28-31 1-15,31-19-1 0,14-15 1 16,0 0 0-16,29 0-24 16,43-45 17-16,38-26 5 15,22-24 2-15,9-14 3 16,4-1 4-16,0 5-4 15,-9 2 3-15,-6 13-4 16,-11 8 3-16,-15 16 3 16,-27 10-2-16,-22 25 8 0,-25 13-4 15,-17 13 8 1,-13 5-6-16,0 0 32 0,0 0 32 16,0 0-23-16,-20 0-15 15,-7 5-32-15,-10 5-5 16,14-2 3-16,-4 3-4 15,12 0 0-15,3-7 0 16,8-4 0-16,4 3-5 16,0-3 4-16,0 0-3 15,0 0-5-15,0 0-2 16,0 0 2-16,0 0 6 16,0 0-5-16,0 0 6 15,0 0 0-15,0 0 2 16,0 0 3-16,0 0-2 15,0 0-1-15,0 0 2 0,0 0 5 16,0 0-9 0,0 0 4-16,0 0-1 0,0 0 5 15,0 0-4-15,0 0-2 16,0 0 4-16,0 0 2 16,0 0 1-16,0 0-1 15,0 0 5-15,0 0-3 16,0 0-7-16,0 0 0 15,0 0 4-15,0 0-5 16,0 0 1-16,0 0-1 16,0 0 0-16,0 0-2 15,0 0 0-15,0 0 0 0,0 0 1 16,0 0-1-16,0 0 2 16,0 0 0-16,0 0 0 15,0 0 0-15,0 0-1 16,0 0-2-16,0 0-7 15,0 0-18-15,0 0-41 16,0 0-51-16,0 0-91 16,0 6-74-16</inkml:trace>
  <inkml:trace contextRef="#ctx0" brushRef="#br0" timeOffset="16514.27">9459-951 891 0,'0'0'25'16,"0"0"67"-16,0 0-47 16,0 0-22-16,0 0-21 15,0 0-2-15,-19-6-4 16,19 6-35-16,0-6-50 16,0 6-55-16,0 0-175 15</inkml:trace>
  <inkml:trace contextRef="#ctx0" brushRef="#br0" timeOffset="21098.71">9440-1099 344 0,'0'0'75'16,"0"0"62"-16,0 0-6 15,0 0-18-15,0 0-34 16,0 0-37-16,-25-26-7 16,25 26-20-16,0 0 0 15,0 0-15-15,0 0 0 16,0 0-1-16,42 0 1 15,13 19 2-15,9 2 7 16,9 5-1-16,1-1 15 16,2 5-12-16,4-2-8 15,-4 1 7-15,-4 2-6 16,-12-1 0-16,-1 2-4 0,-11-2 1 16,3-4 3-16,-5-3-2 15,-5-2-1-15,-9-8-1 16,-9-5 0-16,0-1 4 15,-14-7-4-15,-5 0 1 16,1 0 0-16,-5 0 1 16,0 0 18-16,0 0 19 15,1 0-3-15,-1 0-4 16,0 0-1-16,0-28-4 16,0-35-3-16,0-23-22 15,-19-19-1-15,-13-8-1 16,9-9 0-16,-5 9-3 15,10 12 3-15,5 10 0 0,-1 23 0 16,4 14 4 0,2 13-4-16,3 12 0 0,4 9 0 15,-4 9 0-15,1 7 0 16,4 4-3-16,0 0 3 16,0 0-1-16,0 0-2 15,0 0 3-15,0 0 0 16,0 0-3-16,0 0-7 15,0 0-15-15,0 0-12 16,0 0-21-16,0 0-18 16,0 11-35-16,10 29 7 15,18 3-212-15</inkml:trace>
  <inkml:trace contextRef="#ctx0" brushRef="#br0" timeOffset="20522.26">9479-1168 532 0,'0'0'64'16,"0"0"19"-16,0 0 86 15,0 0-82-15,0 0-30 16,0 0-11-16,0 0-16 16,20-6-13-16,-20 6-6 15,5 0-10-15,-1 31-1 16,9 20-2-16,10 26 2 0,0 17 6 16,-5-8 2-1,1-4 0-15,-3-4-7 0,-5-14 0 16,2-6-1-16,-4-14 0 15,-8-14-1-15,4-9 1 16,-1-11-1-16,-4-6 0 16,0-4-6-16,0 0-16 15,0 0-4-15,0 0-16 16,0 0-1-16,0-40-25 16,-10-21-199-16,-12-12 24 15,-5-6-35-15</inkml:trace>
  <inkml:trace contextRef="#ctx0" brushRef="#br0" timeOffset="21340.63">11266-1541 861 0,'0'0'32'16,"0"0"-9"-16,0 0 80 16,0 0-46-16,0 0-24 15,0 0-5-15,0 14-12 16,0-14-16-16,0 0 3 0,0 4-6 15,0-4-20-15,-9 9-42 16,-24 18-58-16,-18 17-246 16</inkml:trace>
  <inkml:trace contextRef="#ctx0" brushRef="#br0" timeOffset="51862.03">-421 3561 241 0,'0'0'70'0,"0"0"9"16,0 0 33-16,0 0-40 15,0 0-25-15,0 0-5 16,0-11 12-16,0 11-11 16,0 0 7-16,0 0-7 15,0 0-7-15,0 0-16 0,0 0-4 16,0 0-8-1,0 0-6-15,0 20-1 0,0 31-2 16,0 23 2-16,0 9-1 16,0-3 1-16,0-5 4 15,0-7-5-15,0-13 1 16,4-14-1-16,-4-21 0 16,0-16 0-16,0-4 0 15,0 0 4-15,8 0 0 16,-8 0-3-16,0 0 8 15,0-35-8-15,-16-23 0 16,-10-16-2-16,8 0 0 16,-2-1-2-16,11 23 3 0,5 8-1 15,4 18 1 1,0 21-1-16,0-1-2 0,0 6 2 16,0 0-3-16,0 0 1 15,0 0-12-15,19 0 6 16,17 24 3-16,6 18 1 15,-3 4 2-15,3 5-1 16,-10 3 4-16,4-6 0 16,-18-8 0-16,-8-6 0 15,-6-16 0-15,7-13 0 16,-11 0 3-16,0-5 0 16,4 0 6-16,-4 0-3 0,0 0 6 15,0 0-2 1,0-23-5-16,0-21-4 0,0-13-1 15,0-14 0-15,0 11 0 16,0 14 0-16,4 14-1 16,5 13 1-16,4 8-6 15,0 2 4-15,0 9-4 16,3 0-5-16,10 0 6 16,-4 5-5-16,7 23 8 15,-7 14 2-15,2 8 0 16,-6 2-7-16,-14 10 7 15,5-14 6-15,-5 9-6 16,-4-16-9-16,4 0-21 16,1-11-14-16,-1-3-58 15,-2-13-18-15,5-10-30 0,4-4-104 16</inkml:trace>
  <inkml:trace contextRef="#ctx0" brushRef="#br0" timeOffset="52499.33">281 3937 199 0,'0'0'81'0,"0"0"-23"15,0 0 98-15,0 0-76 16,0 0-34-16,0 0 0 0,4-31-11 16,-4 14-17-1,0-5-18-15,0 4 0 0,0-6 0 16,-13 10 2-16,-4-1-1 15,-11 7 1-15,10 8 3 16,-9 0-3-16,-2 0 1 16,-1 17 0-16,5 18-6 15,4 5 5-15,8-1-4 16,8 2 1-16,5 4-2 16,0-11 0-16,0-6 1 15,18-9-1-15,3-12-20 16,4-7 4-16,1 0 17 15,-1-7 2-15,5-31 1 16,-11-5-1-16,4-4-2 16,-10-1 2-16,-4 18-2 0,-5 3 2 15,-4 18 0-15,0 9-1 16,0 0 0-16,0 0-2 16,0 0-2-1,5 0-7-15,3 0 2 0,3 27 5 16,3 2 5-16,-5 0 1 15,4 0 1-15,0-13-2 16,-4 2-2-16,7-12-8 16,-3-6-36-16,0 0 18 15,0 0-15-15,0-10-3 16,-7-20-50-16,4 1 60 16,-6 10 25-16,0 9 9 15,-4 5 2-15,0 5 0 16,0 0 48-16,0 0 18 0,0 0-22 15,0 0-27 1,0 0-13-16,0 0-3 0,0 20 5 16,5 6-6-16,12 3 0 15,-8-1 2-15,5 2-2 16,-3-10-31-16,-7-12-181 16</inkml:trace>
  <inkml:trace contextRef="#ctx0" brushRef="#br0" timeOffset="52686.83">323 3625 5 0,'0'0'500'0,"0"0"-453"16,0 0 45-16,0 0-43 15,0 0-49-15,0 0-5 16,-9-13-40-16,27 13-15 15,4 9-37-15,-2 14-182 16</inkml:trace>
  <inkml:trace contextRef="#ctx0" brushRef="#br0" timeOffset="53097.8">323 3625 485 0,'273'250'62'16,"-273"-250"-9"-16,0 5 16 16,0-3-60-16,0 16-9 15,0 19-7-15,4 11 7 16,5 1 7-16,-5-8 3 16,1-2-6-16,-1-16 3 15,-4-14-7-15,0-5 1 16,7-4 1-16,-7 0 5 15,5 0-2-15,-5 0 11 16,0 0 11-16,0-23 3 16,0-24-16-16,0-13-14 0,0 0-1 15,0 19 1-15,0 8-3 16,8 14-1-16,5 10-1 16,0 4-2-16,5 5 3 15,2 0-5-15,-2 0 6 16,5 27 2-16,4 3 0 15,-5 5-6-15,3 5-5 16,-4-9-40-16,1 1-11 16,-4-5-44-16,-7-12-103 15,2-15-52-15</inkml:trace>
  <inkml:trace contextRef="#ctx0" brushRef="#br0" timeOffset="53969.59">1011 3741 384 0,'0'0'71'15,"0"0"-12"-15,0 0-3 16,0 0-49-16,0 0-7 16,0 0 0-16,14 70 0 15,-1-32 19-15,-8 8-7 16,-1-4-12-16,5-5 1 15,-5-6 1-15,0-16-2 16,-4-11 0-16,0-4 3 16,0 0 0-16,0 0 4 15,0-13 3-15,0-26-10 0,0-10-3 16,0-8 1 0,-4-8-3-16,-5 5 2 0,5 2 2 15,4 11-6-15,0 19 5 16,0 12 1-16,0 8 0 15,0 8 0-15,0 0 0 16,0 0-7-16,17 0 6 16,4 20 1-16,-4 20 1 15,5-1 0-15,-2 4-4 16,-11 1 4-16,8-9 3 16,-8 0-1-16,0-13 0 15,-9-13 6-15,0 0-8 0,0-9 0 16,0 0 23-16,0 0 19 15,0 0 8-15,0 0-27 16,0-22-22-16,0-12-1 16,0-12 0-16,0-9-7 15,-5 4-7-15,5 10 10 16,0 14-3-16,0 15-3 16,0 10-4-16,0 2-19 15,0 0 12-15,5 0 6 16,8 22 14-16,3 14-1 15,1 3 2-15,-4 3 0 16,0 12 2-16,3-12-2 16,2 4 0-16,-10-2-2 0,5-14 2 15,2-5 0 1,-1-10 0-16,-5-8-1 0,8-7-2 16,1 0 0-16,-9 0 3 15,2-18 0-15,2-11 0 16,-4-10 3-16,-5-1-3 15,-4 9 0-15,0 1 0 16,0 8 3-16,0 5 1 16,0 8-3-16,0-1 18 15,0 10 9-15,0 0-4 16,-4 0-1-16,4 0-12 16,-4 0-6-16,4 0-5 15,0 13-7-15,0 19 3 16,0 0 4-16,0-3-2 0,4 0-1 15,13-5-12-15,-4-3-22 16,8-7-23-16,0-10-26 16,-2-4-48-16,9 0-9 15</inkml:trace>
  <inkml:trace contextRef="#ctx0" brushRef="#br0" timeOffset="54531.12">1590 3770 76 0,'0'0'211'15,"0"0"-119"-15,0 0-5 16,0 0-58-16,0 0-29 16,0 0 0-16,-5 14 0 15,5 24 1-15,0-2-1 0,7 1 2 16,5 5 0-16,-3-9 4 16,4-5-6-16,-5-10-1 15,-3-6-1-15,-1-11 2 16,-2-1-8-16,1 0 8 15,-3 0 0-15,0 0 1 16,0-24-1-16,0-11-7 16,0-8-13-16,0-2 14 15,0 7-5-15,0 16-1 16,0 1 12-16,0 16 0 16,0 5-1-16,15 0-4 15,-6 0 3-15,9 0 2 0,-5 26 1 16,6 1 21-16,4-1 9 15,-10 5-18-15,4-14-3 16,-11-7-7-16,-2-6 0 16,1-4-3-16,0 0 1 15,-5 0 3-15,5 0 3 16,-1 0-2-16,5-22 2 16,0-7-6-16,-1 5-1 15,1 6 1-15,-9 9-1 16,6 3-1-16,-6 6-5 15,0 0 4-15,4 0-3 16,6 0 0-16,3 0 4 16,5 15 1-16,4 8 0 0,-2-1-1 15,2-1 0-15,-5-8 0 16,3-3-24-16,-2-10-25 16,-5 0-46-16,0 0 29 15,3-14 6-15,-8-16-23 16</inkml:trace>
  <inkml:trace contextRef="#ctx0" brushRef="#br0" timeOffset="55088.15">2064 3783 3 0,'0'0'144'0,"0"0"-52"16,0 0 20-16,0 0-8 15,0 0-50-15,0 0-35 16,-9 5 4-16,5 31-16 16,-2 2 2-16,6-7-3 0,0 3-2 15,0-7-1 1,0-7 3-16,19 4-5 0,-10-11 0 15,8-4-1-15,-7-9-2 16,-1 0 1-16,5 0-21 16,-5 0-7-16,0-28 1 15,-1-6 11-15,-8-1-19 16,0 7-49-16,0 4 66 16,0 15 16-16,-8-4 2 15,-14 8 1-15,-7 5 6 16,-2 0 12-16,-2-4 3 15,7-1-1-15,1-1-1 16,12 1-3-16,9 5-9 0,4-2-3 16,0-9-4-1,0-8-26-15,13-13 4 0,16 1 17 16,1-3 2-16,-5-3-15 16,-7 4 5-16,-14 2-3 15,-4 11 8-15,0 3 2 16,-4 7 6-16,-28 6 5 15,0 4 22-15,3 0 9 16,3 0-3-16,8 0 6 16,9 10-31-16,9 3-8 15,0 1 0-15,0 0-1 16,0 4 2-16,5 5 0 16,25-9 4-16,-5 4-5 15,10 2 0-15,-2 6-4 0,-2-5 3 16,2 2 1-1,-3-2-12-15,-3 2-9 0,-7 0-17 16,2-3-26-16,-18-6 3 16,0-6-49-16</inkml:trace>
  <inkml:trace contextRef="#ctx0" brushRef="#br0" timeOffset="55467.12">2226 3727 170 0,'0'0'10'0,"0"0"17"16,0 0 10-16,0 0-12 0,0 0 12 15,0 0-36-15,51 61 4 16,-34-53-5-16,4-4 0 16,-4-4-5-1,6 0-23-15,1-12-1 0,-7-19-20 16,0-7 34-16,-12 6 1 15,1 3 14-15,-6 10 7 16,0 2 39-16,0 11 57 16,0 6 44-16,0 0-50 15,0 0-40-15,0 0-16 16,0 19-19-16,-5 13-15 16,-1 20-5-16,2 7-1 0,0 7 3 15,4 4-3 1,0 12 0-16,0 1 0 0,0 3-1 15,0-9-2-15,0-8 1 16,0-8-30-16,0-6-48 16,8-18-30-16,5-24-149 15</inkml:trace>
  <inkml:trace contextRef="#ctx0" brushRef="#br0" timeOffset="55996.93">2643 4020 433 0</inkml:trace>
  <inkml:trace contextRef="#ctx0" brushRef="#br0" timeOffset="56083.7">2643 4020 433 0,'0'-110'45'0,"0"110"-10"0,0 0 10 0,0 0-44 16,8-31-2-16,27 0 5 15,12-2-3-15,-5 5-1 16,7 2-9-16,0 7-57 16,-11 4-130-16</inkml:trace>
  <inkml:trace contextRef="#ctx0" brushRef="#br0" timeOffset="55889.23">2643 4020 197 0,'0'0'10'0,"0"0"49"16,0 0 7-16,0 0-28 15,0 0 8-15,0 0-16 16,0-66-13-16,0 22 11 16,0-9-7-16,0-4-12 15,0-10 10-15,0 5-15 16,0 13 11-16,0 9-5 16,0 15 7-16,0 15-3 15,0 6-5-15,0 4-8 16,4 0-1-16,-4 0-3 0,13 4-1 15,6 19 4-15,-3 19 1 16,8 4 1-16,-2-4-2 16,-3 4 4-16,4-4-4 15,-1-10 0-15,-7 1 0 16,12-7 0-16,-14-8-25 16,0-5-46-16,-7-13-129 15</inkml:trace>
  <inkml:trace contextRef="#ctx0" brushRef="#br0" timeOffset="57569.02">3115 3815 192 0,'0'0'55'0,"0"0"13"16,0 0-8-16,0 0-46 15,0 0-8-15,0 0 0 16,0 0 7-16,15-144-7 16,-15 125 8-16,0 6 28 15,0-1 2-15,-10 11-12 16,-3 3-11-16,-10 0 6 15,4 0-13-15,1 7-14 16,-3 26-3-16,5 0 3 16,3 5-1-16,8 7 0 0,1-7 0 15,4 3 0-15,0-8-2 16,0 0 3 0,0-11-4-16,4-5-7 0,9-5-3 15,8-10-30-15,-4-2 1 16,0-8-22-16,7-33 18 15,-6-16-10-15,0-8-8 16,-9-10 23-16,-4 3 28 16,4-8 14-16,-9 8 1 15,0 12 12-15,0 11 32 16,0 18 26-16,0 22 36 16,0 9-28-16,0 0-38 15,0 0-28-15,0 5-13 16,0 27 1-16,0 9-2 0,0 10 2 15,0-3 4-15,0-4-3 16,0 7-1-16,0 0-1 16,19-4 8-16,-6 0-7 15,10-12-1-15,-4 4 0 16,-2-12 2-16,5-5-2 16,-3-9-1-16,4 0 0 15,-5-13 1-15,0 0-9 16,6 0-2-16,-3-13 1 15,-2-22 10-15,0-7-4 16,-6 5-13-16,-4 2 3 16,0 1 11-16,-9 7 1 0,0 7 2 15,0 2 0-15,0 4 11 16,0 6 20-16,-13 3-10 16,0 5 1-16,-3 0 8 15,0 0-5-15,5 0-19 16,-2 18-6-16,5 16-3 15,3 2 2-15,1 5 0 16,4-5 0-16,0-8 1 16,0-8-1-16,0-2-1 15,0-13-3-15,4-1 5 16,9-4-16-16,-4 0 4 16,6 0 2-16,1-36 8 15,0-15-2-15,1-7-6 16,-4-5-1-16,-7-6-7 0,-6 5 7 15,0-2 9 1,0 5 1-16,0 1 1 0,-15 15 5 16,-2 15 19-16,13 7 6 15,-1 19-1-15,1 4-3 16,-3 0-16-16,7 0-10 16,0 15-9-16,0 32 0 15,0 11 9-15,0 2 0 16,16 10 5-16,-3 0-5 15,4 0 1-15,0-10-4 16,8-4 5-16,1-5-2 16,3-14 1-16,-3-5-1 0,-3-6 0 15,1-19-3-15,-11-1-1 16,0-6-8-16,-7 0 5 16,1-17 2-16,-3-19 3 15,3-5 0-15,-7-1-5 16,0 10 3-16,0 3 3 15,0-2-2-15,0 15 3 16,-7 3 3-16,0 8-2 16,7 1 9-16,-4 4-7 15,4 0-1-15,0 0 3 16,0 0-5-16,0 0-5 16,0 0-4-16,0 0 1 15,0 18 2-15,4 0 6 0,15 6-1 16,-6-1 1-16,9-4 0 15,-9 5-1-15,3-6-3 16,1-4 3-16,0-1-8 16,-4-8 2-16,12-5-3 15,-7 0 8-15,-5 0 0 16,1-5-7-16,-4-22 6 16,-10 3-2-16,0-2 2 15,0 5 3-15,0 4 0 16,0 8 10-16,0 0 28 15,-14 7-11-15,5-2 1 16,8 4-8-16,-4 0 5 16,5 0-14-16,-4 0-11 0,4 11-5 15,0 15 5-15,0-1 0 16,0 1-6-16,0-3-4 16,4-10-5-16,11 2-9 15,4-14-10-15,-6-1-7 16,6 0-13-16,8-7-14 15,-9-28-12-15,3-6 8 16,-3-10-60-16</inkml:trace>
  <inkml:trace contextRef="#ctx0" brushRef="#br0" timeOffset="58047.74">4005 3534 191 0,'0'0'71'16,"0"0"51"-16,0 0-48 0,0 0-56 15,0 0-9 1,0 0-9-16,-34 40 0 0,34-18 0 15,0 4 1-15,0-4-2 16,2 0 2-16,14-6-2 16,0 1 1-16,1 1-11 15,-4-2-20-15,2 2 5 16,-1-5 13-16,-5 5 9 16,0 0-13-16,-1-9 11 15,-8 2 3-15,0 2 1 16,0 2 4-16,0-6 2 15,0 4-3-15,0-12 1 16,0 3 36-16,-4-4 11 16,0 0-19-16,4 0-16 15,-5 0-6-15,5-27-8 0,0-5-11 16,0 3-43-16,0-7 45 16,0 4-29-16,0 12 11 15,5 3-1-15,3 15 25 16,-8 2-1-16,5 0-2 15,-1 0 2-15,2 0 4 16,2 0 0-16,3 0-2 16,-3 2 2-16,1 15 0 15,-9-3 2-15,4 6 9 16,-4 11 26-16,0 10 46 0,0 2-52 16,-4 13-17-1,-24 4-12-15,1 14-2 0,-24 9-19 16,-11 5-102-16</inkml:trace>
  <inkml:trace contextRef="#ctx0" brushRef="#br0" timeOffset="67910.16">893 4738 217 0,'0'0'117'15,"0"0"-30"-15,0 0 1 16,0 0-9-16,0 0-23 16,0 0 7-16,-29-16-24 15,29 9-9-15,0 1-6 16,0-6-3-16,0 2-9 16,0-7-8-16,18-3 2 15,15-3-5-15,-1 0 6 16,4-1-4-16,2 6 2 15,-3 12-3-15,-6 2-2 0,-3 4 0 16,-4 0 0 0,2 0-5-16,-2 17 3 0,-5 18 4 15,-1 7 1-15,-3 3-2 16,-8 6 3-16,-1 0 1 16,-4-5 0-16,0-4 4 15,0-5 1-15,0-6-9 16,0 0 1-16,0-4-1 15,0-1 10-15,0-5-3 16,0 7 3-16,-9-11-3 16,-4 1-1-16,8-5-4 15,-1-7-1-15,1 4 1 16,5-10 7-16,0 0 0 16,0 0 4-16,0 0 6 15,0 0 5-15,0 0-8 0,0-24 2 16,-8-9-15-16,8-17-2 15,-5-1-1-15,5-9-1 16,0-1-1-16,0 1 1 16,0 5 3-16,5-6-3 15,24 14 1-15,-3 3-1 16,1 9 0-16,1 12-1 16,0 2 0-16,-1 11-5 15,-1 8 6-15,3 2-6 16,-3 0 5-16,0 0-3 15,-1 20 3-15,1 13 0 16,-7-2-1-16,9 15 0 0,-15-8 4 16,-5 3-2-16,-6-3 2 15,2 3-1-15,-4-3-1 16,0 5 1-16,0-7 1 16,0-5-2-16,0-3 2 15,0-4-2-15,0-6-5 16,0-3 5-16,0-8 1 15,0-5 2-15,0-2-4 16,0 0 2-16,0 0 1 16,0 0 2-16,0 0 6 15,0 0-6-15,0 0 13 16,0-6 0-16,0-25-16 16,-4 2-1-16,2-12 0 15,2-6-1-15,0-3-5 16,0-5 5-16,0 7 1 0,11 3 0 15,12 4 6-15,3 3-6 16,3 10-5-16,1 0 5 16,-8 10 0-16,3 5-1 15,-4 7-2-15,3 6-3 16,3 0 5-16,1 0-4 16,4 0 5-16,-2 14-5 15,-1 5 4-15,-3 8-3 16,3 2 4-16,-7-6 0 15,-5 7 0-15,-6 0-5 16,-1 1 5-16,-2-3 0 16,-3-5 0-16,-5 5 3 0,4-5-1 15,-4-4 0-15,0 5-1 16,0-2-1-16,0-2-1 16,0 7 1-16,0-4 0 15,-4-9 1-15,-1 5-1 16,1-5 0-16,-6 4 0 15,10-8 0-15,-4-3 1 16,-1-1-1-16,5-6 0 16,0 0 0-16,0 0 4 15,0 0 2-15,0 0-2 16,0 0-2-16,-6-10 3 16,-2-16-4-16,-1-13-1 15,-4-11 0-15,0-5 2 0,1-11-2 16,-1 7 2-1,-4 4 0-15,-1 7-2 0,-2 13 0 16,7 10 1-16,-4 10-1 16,4-3 1-16,-6 10 1 15,4-1 1-15,-2 5-3 16,-6 4-3-16,-1 0 0 16,3 0 1-16,-4 0-4 15,-1 0 5-15,0 8-1 16,-3 19-1-16,-2-3 2 15,4 4-3-15,8 3 0 16,2-3 3-16,8-4 0 0,-6 3 0 16,11 1-6-16,3 2 1 15,-4-3 4-15,5 5 1 16,0-8-5-16,0 2 1 16,0-6 3-16,0-7-2 15,0-3 3-15,0-6-1 16,0-4 0-16,0 0 2 15,0 0 3-15,0 0-3 16,0 0 1-16,0 0 0 16,0 0 1-16,0 0 0 15,0-14 3-15,0-15-3 16,-9-6 0-16,-4-3-4 16,5 6 4-16,-1 0-1 15,-1 12 0-15,4 6-1 0,-3-3-1 16,5-1 1-16,-9 2 1 15,-4-1 0-15,1 6 7 16,3-1-8-16,-5 7 0 16,5 0-4-16,-7 5 3 15,7 0-1-15,-5 0-1 16,5 0 0-16,-10 0 2 16,9 22-2-16,0 2 2 15,-3 4 0-15,8 3 0 16,-1-1-2-16,4-2 1 15,2 4 2-15,4-5-1 16,0 5 0-16,0-5 0 16,0 3 1-16,0-3 0 0,-4-2-1 15,4-8 1-15,-5-3 0 16,5-1 0-16,0-7 0 16,0 1 0-16,0-5-2 15,0-2-1-15,0 0 3 16,0 0 3-16,0 0-1 15,0 0-2-15,0 0 1 16,0 0 1-16,0 0 0 16,-4-6 1-16,-5-25-2 15,1-7-1-15,-5-8-1 16,-6-5 1-16,0-4 1 16,1 12 0-16,0 2-1 15,-1 10 2-15,1 4 0 0,-3 3-2 16,-8 5 0-16,7 5 1 15,-7 5-2-15,3 9-1 16,-3 0 2-16,7 0 0 16,-4 0-2-16,13 0 1 15,3 0-3-15,5 0 3 16,5 0 0-16,0 13-9 16,0 14-40-16,0 6 0 15,28 8-59-15,8-13-69 16,5-12-148-16</inkml:trace>
  <inkml:trace contextRef="#ctx0" brushRef="#br0" timeOffset="64010.57">1212 4709 397 0,'0'0'73'16,"0"0"-35"-16,0 0-8 15,0 0 20-15,0 0-23 16,0 0 1-16,-146 88 19 15,140-88 7-15,-3 0-19 16,5 0-5-16,4 0 8 16,0 0-24-16,0 0-3 15,0 0-10-15,0 0-1 16,0 0 0-16,4 0-1 16,20-17 1-16,12-7-1 15,2 6-6-15,1 8 7 16,-6 0-1-16,2 7 2 0,-2 3-3 15,-7 0 2 1,-8 3-2-16,2 31-5 0,-7 11-1 16,-13 25 8-16,0 3 5 15,0 2-4-15,-4 5 3 16,-32-2 2-16,-14 14-5 16,-9-9 9-16,-1-13-1 15,18-31 7-15,12-25 12 16,5-10-4-16,3-4-7 15,9 0 1-15,-6 0-7 0,9-18 0 16,2-16-5 0,3-8-2-16,5-4-4 0,0-4-2 15,9 12 0-15,16 6 0 16,1 9 1-16,6 4 1 16,-1 6-2-16,-4 2 0 15,6 11 1-15,-11 0-1 16,15 0 1-16,-10 0 1 15,6 0-3-15,-7 0 0 16,-4 15 1-16,-2-2 0 16,2-2-9-16,-5 7-8 15,-1 0-16-15,2-3-13 16,-10-7-43-16,5-4-41 16,-13-4-25-16,5 0-134 15</inkml:trace>
  <inkml:trace contextRef="#ctx0" brushRef="#br0" timeOffset="64716.88">1375 4593 420 0,'0'0'106'0,"0"0"-12"15,0 0-5-15,0 0-34 16,0 0-28-16,0 0-1 0,-5 0-25 16,5 0 3-16,0 0-4 15,0 0-10-15,0 0 3 16,0 20 7-16,0 2 0 16,0-4 1-16,0-4 2 15,0-7-1-15,0-4-2 16,0-3 1-16,0 0 3 15,0 0-4-15,0 0 3 16,0 0-3-16,0 0 1 16,0 0-1-16,0 0 1 15,0 0 7-15,0 0-4 16,0 0-4-16,5 0 12 16,-5 0-9-16,0 0 11 15,0 0 1-15,0 0 6 0,0 0 0 16,0-7-5-16,0-6-15 15,0 0 3-15,0-4-3 16,0-2 0-16,0-1 0 16,0-6-1-16,0 2 2 15,0-3-2-15,9 3 0 16,-5 7 0-16,5-2-3 16,2 8 3-16,-6 3 0 15,-1 2-3-15,5 3 3 16,-1-3-2-16,1 6 1 15,-5 0 1-15,1 0-1 16,-1 0-7-16,-4 0 8 16,0 0-1-16,4 0 0 0,-4 0-3 15,2 0 1-15,4 0 3 16,-2 0-1-16,0 0 1 16,-4 0 0-16,0 0 0 15,0 0 0-15,0 0 0 16,0 0 0-16,0 0 0 15,0 0-2-15,5 0-17 16,-5 6-40-16,8-2-40 16,1 10-10-16,-9 0-142 15</inkml:trace>
  <inkml:trace contextRef="#ctx0" brushRef="#br0" timeOffset="37318.67">770 7206 358 0,'0'0'19'0,"0"0"-18"0,0 0 87 16,0 0-33-16,0 0-35 15,0 0-15-15,0 117-5 16,0-95 0-16,0-1-27 15,0-4-154-15</inkml:trace>
  <inkml:trace contextRef="#ctx0" brushRef="#br0" timeOffset="36968.61">719 5678 649 0,'0'0'20'16,"0"0"-20"-16,0 0 21 15,0 0 34-15,0 0-16 16,0 0-39-16,-32-4-16 15,32 4-23-15,0 22-86 16,6 25 62-16,3 9-112 16,-9 13-67-1</inkml:trace>
  <inkml:trace contextRef="#ctx0" brushRef="#br0" timeOffset="37121.2">728 6437 346 0,'0'0'35'0,"0"0"-35"16,0 0 82-16,0 0-44 16,0 0-30-16,0 0-3 15,19 79-10-15,-19-24-3 16,0-7-155-16</inkml:trace>
  <inkml:trace contextRef="#ctx0" brushRef="#br0" timeOffset="163696.14">1711 5961 595 0,'0'0'4'16,"0"0"-3"-16,0 0 9 15,0 0 29-15,0 0-28 16,0 0-9-16,0 0-2 15,-59-66-16-15,37 57-64 16,-23 4-199-16</inkml:trace>
  <inkml:trace contextRef="#ctx0" brushRef="#br0" timeOffset="68337.55">2387 4780 384 0,'0'0'155'0,"0"0"-74"16,0 0 41-16,0 0-54 15,0 0-44-15,0 0 4 16,0 0-13-16,-8 0-4 16,8 0-9-16,0 0-1 15,0-4-1-15,17-10 1 16,13-2-1-16,8-5 0 15,-2 5 0-15,1-2-3 16,-4 10-12-16,-2 2-91 16,-8 6-47-16,-4 0-103 0</inkml:trace>
  <inkml:trace contextRef="#ctx0" brushRef="#br0" timeOffset="68960.06">2760 4839 273 0,'0'0'95'0,"0"0"20"16,0 0-17-16,0 0-38 16,0 0-8-16,0 0 0 15,41-152-24-15,-33 104-6 0,-6-7-1 16,-2-8 1-16,0 1 1 15,0 3-14-15,0 7 2 16,0 15-1-16,-6 20 4 16,2 13-3-16,-1 4-3 15,5 0-6-15,0 0-2 16,0 0-4-16,0 31-9 16,0 24 7-16,0 20 5 15,0 8 1-15,0 0 0 16,5-9 1-16,9-3-1 15,9-7 2-15,-1-12-2 16,4-12 1-16,3-2-1 0,-6-10-5 16,5-10-3-16,-6-9-3 15,-5-5-10-15,-7-4 0 16,1 0 7-16,-3 0 9 16,-3-22 5-16,-1-15 1 15,-4-1 3-15,0-6-4 16,0 5 7-16,-17 7-4 15,1 5-3-15,3 13 0 16,8 8 6-16,5 2 5 16,0 4 5-16,0 0-16 15,0 0-1-15,0 0-5 16,5 0 0-16,18-6 1 16,9 6 2-16,-5 0 0 0,5 0 3 15,-4 0-7-15,4 16 6 16,-9 2-26-16,0 5-3 15,-14 0-18-15,-5 1-36 16,-4 0 22-16,0-7-46 16,0-3-152-16</inkml:trace>
  <inkml:trace contextRef="#ctx0" brushRef="#br0" timeOffset="69261.26">3010 4515 408 0,'0'0'124'0,"0"0"-36"0,0 0 18 15,0 0-75-15,0 0-24 16,0 0-7-16,0 0-1 16,0 0-2-16,16-6-1 15,10-2 4-15,-3-2-1 16,4-4 1-16,-14-8-3 15,1 7-7-15,-13-8 6 16,-1 2-8-16,0 1-13 16,0 13 9-16,-15-4-3 15,-6 11-6-15,-3 0-7 16,14 0-14-16,2 0-9 16,8 18-81-16,0 6-12 15</inkml:trace>
  <inkml:trace contextRef="#ctx0" brushRef="#br0" timeOffset="69537.58">3294 4209 426 0,'0'0'115'15,"0"0"-17"-15,0 0-29 16,0 0-63-16,0 0-2 15,0 0-1-15,0 187 17 16,0-109-11-16,4-10-7 0,1 7 1 16,-1-9-3-1,0-7 0-15,1-4 0 0,-1-13 0 16,5-10-48-16,-4-18-56 16,0-14-26-16,-1 0 8 15,-4-22 18-15,0-25-54 16,6-7 110-16</inkml:trace>
  <inkml:trace contextRef="#ctx0" brushRef="#br0" timeOffset="-3360.27">3754 2617 180 0,'0'0'0'0,"0"0"0"16,0 0 6-16,-96 213-5 15,77-131-1-15,-3 20 5 16,-1 19 9-16,0 12-14 16,1 19 1-16,2 2-1 0,2 17 0 15,-12 7-12-15,7 6 4 16,-9-1-37-16,0-14-6 16,-4-1 42-16,-6-3-73 15</inkml:trace>
  <inkml:trace contextRef="#ctx0" brushRef="#br0" timeOffset="69947.49">3353 4639 81 0,'0'0'86'0,"0"0"-23"16,0 0-16-16,0 0 25 15,0 0-30-15,0 0-33 16,35-74-6-16,-20 57 9 16,8-6 2-16,-1-1-3 0,-5 0-1 15,-1-2 1 1,-3 7 1-16,-9 4 17 0,1 10 22 15,-5 1 2-15,0 4-2 16,0 0 21-16,0 0-25 16,0 0-6-16,0 0-18 15,0 0-6-15,0 0-17 16,0 0-3-16,0 28-8 16,0 10 11-16,0-3 4 15,4-2-4-15,9-6-1 16,2-8-6-16,4-3-16 15,-2-3 2-15,-8-3 4 16,1-6-6-16,3 4 9 16,-3-1 0-16,-1-3-5 0,-5 5 6 15,-4-1-3-15,0 8 6 16,0 2 10-16,0-1 6 16,-9 7 1-16,-20 0 8 15,12-6-3-15,-5 1-6 16,8-6-6-16,8-3-1 15,-3-1-28-15,5 6-79 16,4-11-174-16</inkml:trace>
  <inkml:trace contextRef="#ctx0" brushRef="#br0" timeOffset="70094.09">3826 4576 198 0,'0'0'412'0,"0"0"-353"16,0 0 5-16,0 0-64 16,0 0-31-16,0 0-157 15</inkml:trace>
</inkml:ink>
</file>

<file path=ppt/ink/ink6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5:40.31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496 1058 235 0,'0'0'41'15,"0"0"-11"-15,0 0 43 16,0 0-5-16,0 0-16 16,0 0-3-16,-225 0-4 15,195 0 6-15,-4 0-25 16,4 0 28-16,-2 0-5 15,9 0-10-15,1 0-22 16,3 0 13-16,9 0-12 16,-3 0-4-16,13 4-7 0,0-4-3 15,0 0-4-15,0 0-4 16,0 0 3-16,0 0 1 16,13 1-1-16,29 3 1 15,4 2 0-15,6-6 1 16,12 1-1-16,2 3 1 15,8 5-3-15,2 5 3 16,10-1-1-16,16 6 0 16,-4 3 1-16,12-2 0 15,-4 3 2-15,-7-1-3 16,2-6 0-16,-6-9 0 16,-2 8 4-16,-8-10-4 15,-4-5 0-15,-2 0 0 0,3 0 0 16,-5 0 3-16,5 0 0 15,-10 0-2 1,2 0-1-16,-3 0 0 0,-1-5 4 16,8 5-4-16,-5-8 0 15,-1 1-4-15,-8 3 4 16,0 4 2-16,-5 0-2 16,-8 0 0-16,-6 0 4 15,4 0-4-15,2 0-3 16,0 0 3-16,2 4 3 15,11 11-1-15,0-6-4 16,10 6 2-16,-6-7 0 0,0-2 1 16,1-2-1-16,-6 0 0 15,6-4-1-15,-1 0 1 16,-9 0 1-16,5 0-1 16,-9 0 0-16,3-13 1 15,-7-1-1-15,3-5-3 16,1 0 3-16,0 5 1 15,4-8-1-15,5 0 0 16,9-2 3-16,8 4-6 16,6 3 8-16,4 3-5 15,4 5 0-15,-2 9-4 16,10-6 4-16,-2 6 4 16,-7 0-4-16,4-4 1 15,-13 4-2-15,-4-9 1 0,-11-2 0 16,4 6-3-16,-22-7 3 15,-4 1 0-15,-16 8 6 16,-10-7-6-16,-14 6 1 16,1 4-1-16,-5 0 0 15,1-3 0-15,-5-4 2 16,1-10-1-16,4-14 0 16,0-8 5-16,4-8-5 15,-5-4-1-15,-4-3 2 16,0-8-1-16,0 10 0 15,0-2-1-15,0 3 2 16,0-1-1-16,0 1 1 16,-13 1-2-16,-3 9 1 0,-1 4 2 15,-9 4 1-15,1 1-4 16,3 2 2-16,-4 6 4 16,2 0-4-16,-2 0 2 15,-6 1-2-15,9 4-2 16,-9 1 5-16,13-2-2 15,-12 6 4-15,4 0-7 16,4 1 9-16,-7-1-8 16,0 6 5-16,-6-1-6 15,0 5 1-15,-7 4 0 16,-7 0-1-16,-3 0 0 16,-10 4 0-16,-6 19 0 15,-2-5 1-15,-8 5-2 0,0 1 1 16,-11-2-1-16,-2 1 2 15,-7-4 0-15,-3-6-1 16,-6 11 0-16,7-6 1 16,-3-4-1-16,0 9 0 15,-11-5-1-15,-4 2 1 16,-9 4 0-16,1-2 1 16,3-4-1-16,3-5-3 15,16 1 3-15,-1 6-2 16,12-5 2-16,1 2-4 15,-1 1 4-15,-3-9 0 16,11 5 3-16,-5-5-6 16,8 6 6-16,11-6-6 0,-5 6 3 15,8-7 0-15,6-3 4 16,-6 5-3-16,10-7 0 16,-9-2 1-16,8 8-2 15,1-3 0-15,4-6 0 16,0 0 0-16,0 0 0 15,2 0 0-15,-2 0 0 16,0 0 2-16,0 0 0 16,-5 0 1-16,-3 0-2 15,-1 0-1-15,4 0 2 16,13 0-1-16,-4 0-1 16,13 0 2-16,3 0-2 0,2 0 3 15,11 0-3 1,-5 0 2-16,3 4-6 0,-9 1 9 15,-6 3-4-15,1 3-1 16,-10 6-1-16,2-3 1 16,-1 6 0-16,-3 0 0 15,10-1 0-15,3-4 0 16,11-6 0-16,1 0 0 16,12-9 0-16,4 6 0 15,5-6 0-15,4 0-1 16,0 0 1-16,0 4-3 15,0-4 3-15,0 0-2 16,0 0 1-16,0 0 0 16,0 0-3-16,0 0 1 15,0 9 2-15,0 1-1 16,0 7 1-16,0 1 1 0,0 2-2 16,0-3 2-16,9 3-1 15,-5-2 1-15,0 10 1 16,-4-4 0-16,5 3-1 15,-1 5 0-15,-4-5 0 16,6 7-1-16,-6-7 2 16,6-13-1-16,2 10 2 15,-8-5-2-15,9-11 0 16,-5 7 0-16,5-3 0 0,4-2-3 16,-4 0 2-1,11 4 0-15,-7-8 1 16,9 5 0-16,3 0-4 15,9-2 2-15,13-1 2 0,4-3-1 16,-4-5 1-16,17 0-4 16,2 0 3-16,6 0 1 15,6 0 3-15,4 0-3 16,3 0-4-16,4 0 4 16,-4 0-3-16,1 0 3 15,2 0-1-15,-6 0-2 16,-1 5 1-16,-4 1-3 15,-5-4 4-15,-1-1 0 16,-3-1-2-16,-4 0 3 0,-6 0 1 16,6 0-1-1,-4 0 0-15,-2 0-1 0,-3 0 0 16,0 0 1-16,4 0-1 16,-4 0-1-16,5 0 4 15,4-3-3-15,4-8 2 16,0-2-2-16,-8 8-3 15,8-7 4-15,4 6 1 16,-4-8-1-16,14 11 2 16,-4-8-5-16,13 5 3 15,-5 2 0-15,-3-3 0 16,4 0 0-16,-6-1 1 16,-9 3-1-16,2 5-1 15,-3-4 0-15,-2 4 0 16,0-6 1-16,-6 2-2 0,5 4 4 15,-7 0-2-15,7 0 0 16,-6 0 0-16,9 0 0 16,-8 0 0-16,1 0-3 15,5 0 6-15,-12 0-3 16,7 0 1-16,-4 0-2 16,4 10-1-16,-1-6 2 15,1 1 0-15,-9-1 0 16,0-4 0-16,-4 4 2 15,-1-4-1-15,-6 0-2 16,2 0-2-16,-8 0 3 0,-3 0 1 16,-9 0 0-16,-1-13-1 15,-4-1 0-15,-8-9 0 16,-1 14 0-16,-3-7 0 16,-1 4 0-16,-3 1 0 15,-1-2 1-15,5-1-2 16,-5 1 1-16,9 2 0 15,-7 2 1-15,8-2-1 16,-5-4 0-16,4 6-2 16,-4-10 2-16,-3 10 0 15,2-1 0-15,3-3 0 16,-7-17 0-16,0 3 1 16,1-14-1-16,-1-5 2 15,-4-5-2-15,0 5 0 0,0 2-1 16,0 5 2-1,0 1-2-15,-4 5 2 0,-15-3-1 16,4 12 1-16,2-2-1 16,-4-5 0-16,-6 4 0 15,8 5 1-15,-2 0 1 16,-5-2 0-16,2 8-2 16,2-6 3-16,-4 6-1 15,-1-1 3-15,0 3-3 16,1-3-2-16,-11-2 0 15,2 4 3-15,-2-8-3 16,-9 10 0-16,-1-5-1 0,-13-2 2 16,-3 11-2-16,-5-3 3 15,-13 5-1-15,0 4-1 16,-11 3 0-16,-6 0 1 16,-12 0-1-16,-2 0 1 15,-6 0-1-15,-5 7 0 16,4 8 0-16,1 0 2 15,6-1-2-15,2 0 1 16,12-1 1-16,-3 6 1 16,-6 0-3-16,6 0 0 15,7-6 0-15,1 5 0 16,12-4-1-16,1 0 1 16,3-5 0-16,1 1 0 0,3-2 2 15,-5-4-2 1,0-4 6-16,2 0-3 0,-1 0-1 15,5 0 0-15,-4 0 2 16,3 0-2-16,10 0-1 16,0-12 0-16,3 2 0 15,6-3 0-15,6 6-1 16,-7 0 0-16,9 1 1 16,-1 2-1-16,-4 1 0 15,-3 3 5-15,-1 0-5 16,3 0 0-16,-3 0 0 15,0 0-1-15,1 17-4 16,-4 2 5-16,9 3 0 16,-1-3 5-16,-5-5-5 0,0 10 0 15,-1-2 0 1,-8 2 0-16,-3 4 0 0,-6 0 0 16,1-1 0-16,4-3 0 15,5-2 0-15,-1-3 0 16,14-6 1-16,5-2-1 15,5-7 0-15,4 5 0 16,9 1 0-16,1-10 0 16,6 5 0-16,-1-1 1 15,0 0-1-15,-1 0 0 16,-2 3 0-16,7 0 0 16,-9-1 0-16,13 1 0 15,-10 4-1-15,5-2 1 0,1 9-1 16,-5-5 1-1,0 2-7-15,3 4 7 0,2 5 0 16,4-1 1-16,-8-2-2 16,10-1 1-16,-2 0 0 15,5-3-1-15,4 1-1 16,0 4 1-16,0-2 1 16,0 8-5-16,0-5 5 15,8 12 0-15,8-11 0 16,2 7-1-16,-1-1 1 15,2-12-1-15,0 2-1 16,-6 3 2-16,4-5-1 16,4 2 2-16,-4-7-1 0,0 7 0 15,1-3 0-15,2-4-1 16,2 2 1-16,-5-3-7 16,4 4 6-16,-4-7 1 15,0 5 0-15,2-5 0 16,4 1 0-16,-1-1-1 15,12-1 1-15,-4 3 0 16,8 2-1-16,-3-2 2 16,11 0-1-16,-4 2 0 15,6 2 0-15,3-3 0 16,-1 1 0-16,1 5-1 16,9-5 1-16,-7 1 0 15,5-9 1-15,2 0-1 0,-5-2 1 16,9-2-1-16,0-1-1 15,4 6 1-15,4-6 2 16,2 0 3-16,9 0-4 16,-6 0 0-16,0 0-1 15,4-6-7-15,-4 2 7 16,3-1 0-16,-8 5 8 16,5 0-8-16,-9 0 0 15,-4 0-1-15,4 0 2 16,-8 0-1-16,-1 5 0 15,1-5 0-15,-5 0 0 16,4 0 1-16,5 0-1 16,13 0-1-16,4-5 1 0,9 0-1 15,16-10 1 1,17-3 0-16,1 6 0 0,8 2 1 16,-5 7 0-16,-8 3-1 15,4-10-3-15,-11 5 3 16,7-7 0-16,0 5 0 15,-9-3 0-15,-5-4 0 16,-10 0 0-16,-9 5 0 16,-12 9-7-16,-3-9 7 15,-7 9 6-15,-3-4-5 16,3 3-2-16,-1-3-4 16,-5 0 5-16,2-6 0 15,-1 6 0-15,-8-1 0 0,4-5 0 16,-7-3 1-16,-6-3-1 15,5 3 5-15,-20-5-5 16,9 6 0-16,-14-2 0 16,0 5 0-16,7-6-6 15,-7 6 6-15,2-2 5 16,2 2-4-16,-12-5-1 16,-4 10 0-16,4-9 0 15,-5-2 0-15,0-5 0 16,-1-16 1-16,5-2 0 15,-7-6-1-15,3-17 1 16,-6 5-1-16,-3-7 1 0,0-3-1 16,0 10 0-16,0 9 0 15,0 16 0-15,0 3 1 16,0 10-2-16,-16-2 1 16,-7 1 0-16,-5 0 7 15,0 1-7-15,-8 5-1 16,9-4 1-16,-15-2 0 15,2-7 4-15,3 4-4 16,-13-5 0-16,1 3 6 16,-6 0-6-16,-13 2 0 15,8-1 0-15,-12 6 0 16,-1-2 2-16,9 4-1 16,-10 6 1-16,5-5-2 0,-2 5 0 15,-3 4 0-15,1-9 2 16,-4 5-2-16,1 1 0 15,-12 1 0-15,6-6 0 16,-12 9 0-16,1 4 0 16,-2 0 0-16,-2 0 0 15,3 0 0-15,-8 17 0 16,4 2-1-16,5 0 0 16,-1-6 1-16,7-2 3 15,8-7 4-15,2 0 9 16,9 1-11-16,4-5 1 15,1 6-1-15,-1 1 0 16,-4-5 2-16,4 2-5 16,-9 0-2-16,-4-4 1 0,-5 4 1 15,-1 3 1 1,-7-4-3-16,-3 7 0 0,-1 1 0 16,3 1 0-16,4 2 0 15,-3 0 0-15,3 0 1 16,8-2-1-16,7 0 3 15,-1-4-3-15,5 6 1 16,-5-5-1-16,1 4 5 16,-6 2-5-16,-1 4-3 15,2 0 3-15,5-1 0 16,8-1 0-16,5 1 4 16,-1 1-3-16,5 4-1 15,6-7-1-15,17-3 1 0,10-3-1 16,8-6 2-16,3-4-1 15,3 4 0-15,8-4 0 16,0 0 0-16,-5 0 0 16,5 0 0-16,-4 0 0 15,0 0 0-15,-5 11 0 16,-6-7 0-16,1 1 0 16,1 3-1-16,-13-1-4 15,5 4 5-15,4-1 0 16,0 0 0-16,-7 3 0 15,6 5 4-15,-4-5-4 16,-1 2 0-16,12-9-2 0,-2 3 2 16,9-4-1-16,0-1 1 15,4 0-1-15,0 1 1 16,0-5-7-16,0 0 4 16,0 4 2-16,0 2-2 15,0 11 2-15,0 6-4 16,0 7 5-16,0-5 0 15,0 8-2-15,0 0 2 16,0 0-1-16,13 0-2 16,6 2 3-16,8-6-8 15,-1 8 5-15,8-8 1 16,0 7-1-16,0-5-3 16,6 3 1-16,10-2-1 15,0-3 6-15,14 2-7 0,9-2 3 16,4-1-3-16,16-4 2 15,10-7-1-15,7 2 3 16,0-4-20-16,13-12-5 16,1 7-15-16,3-10-31 15,10 0-76-15,-14 0-24 16,-10 0-271-16</inkml:trace>
</inkml:ink>
</file>

<file path=ppt/ink/ink6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24.21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-6013-6057 245 0,'0'0'235'0,"0"0"-232"16,0 0-1-16,0 0-2 15,0 0 18-15,0 0-14 16,0 0 27-16,113 0-6 15,-49 0-12-15,3 0 5 16,7 0-3-16,13 0-9 16,7 0 9-16,16 0-7 15,18-18 66-15,4-9-62 16,6-7-5-16,-2-7 15 16,-8 4 0-16,-11 2-16 15,-15 5 8-15,-25 2-4 16,-18 5 11-16,-24 13-16 0,-18-3 19 15,-5 13-16 1,-12 0 8-16,4 0 2 0,-4 0 0 16,0 0-16-16,0 0-1 15,0 0 0-15,0 0-2 16,0 9-35-16,-18 11-89 16,-14 15-39-16,-15-7-26 15</inkml:trace>
  <inkml:trace contextRef="#ctx0" brushRef="#br0" timeOffset="116874.51">-6293-6386 97 0,'0'0'42'0,"0"0"-18"16,0 0 17-16,0 0-25 16,0 0 20-16,0 0 55 0,110-14 11 15,-110 14-10 1,0 0-37-16,0 0 12 0,0 0-20 15,0 0-7-15,0 0-2 16,0 0-10-16,0 0-18 16,0 0 1-16,0 0-8 15,0 0-3-15,0 0 0 16,0 0-4-16,0-4-46 16,0 4-74-16,0 0-114 15</inkml:trace>
</inkml:ink>
</file>

<file path=ppt/ink/ink6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6:25.94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1233 1224 306 0,'0'0'177'0,"0"0"-116"15,0 0-36-15,0 0 30 16,0 0 22-16,0 0-32 16,0 0-2-16,0 0-24 0,-55 13-3 15,37-8 5-15,-14 5-5 16,-8 7 9-16,-2 6-21 15,-3 4 5-15,-13-2 5 16,3-2 4-16,-11 15-2 16,-10-2-4-16,-7 2-3 15,9-11 4-15,7-4 7 16,12-18 11-16,10-1-6 16,0-4-15-16,2 0 5 15,3-22-1-15,-2-15-6 16,-3-14 0-16,6 0-4 15,0-7-2-15,9 3-2 16,1 5 2-16,11 9-2 0,1 4 0 16,5 5 5-1,3 8-4-15,2 0 0 0,3 6-1 16,4-9-1-16,0-14 0 16,0-3-4-16,4-11 5 15,28 5-2-15,3-2 4 16,0 7-3-16,0 6 1 15,5 3-1-15,2-3 0 16,-1 4 1-16,4 6 0 16,1 3 0-16,-1-3-3 15,5 2 3-15,5-3 0 16,4 6 1-16,6 0-1 0,11 0 0 16,2 6 0-16,-1 2 0 15,3 4 0-15,-5-3 1 16,-5-3-1-16,2 0 0 15,-9-2 1-15,-4-2 0 16,-8 2-1-16,-3-1 0 16,-2 5 0-16,2-6 0 15,7-2 2-15,-1 5-2 16,3 6 0-16,8-1 3 16,15 1-3-16,9-1 0 15,13 4 0-15,8 3-2 16,1 3 1-16,-9 1 2 15,-3-1 0-15,-7 4-1 16,-3 0-2-16,-7 0 2 16,0 0 1-16,-2 0-1 15,-7 14 0-15,2 0 0 0,-1 4 0 16,-1 5 0-16,-2 0 1 16,-6-9-1-16,-1 9 0 15,-9 1 0-15,-4-1-2 16,-5 5 4-16,-7-1-2 15,-3-3 0-15,-4 13 0 16,-4-9-3-16,2 4 7 16,-1-4-4-16,-5 0 0 15,-4 3 2-15,-4-2-2 0,3-1 1 16,-8 5 1 0,4-7-1-16,-6-3-1 15,-2 5 0-15,2-8 2 0,-5-3-2 16,0 1 0-16,-1-3-2 15,-3 5 6-15,4-7-3 16,-4 5-1-16,0 5 2 16,0 1-1-16,0 4 0 15,0 4-1-15,-4-1 4 16,-12-3-1-16,-4-1 2 16,1 4-1-16,-7-11 3 15,-7 11-5-15,2 0 4 16,-10-8-5-16,2 4 3 15,-3 1-3-15,-1 0 0 16,-12-5 3-16,-1-3-3 0,-3 3 0 16,-2-5 0-1,-9 4 4-15,5-2-5 0,1 2 0 16,-2-2 1-16,12-2 0 16,-1-5-1-16,0-3 2 15,0 4-2-15,0-1-1 16,-5-2 1-16,-4-2 0 15,9 5 1-15,-7-10 0 16,-2 9-1-16,6-7 0 16,-10 7 0-16,-11-9-1 15,10 7 1-15,-7-6 0 16,-5 7-4-16,7 8 3 0,2-7 1 16,-2-4 0-16,10 4 0 15,10-3 0-15,3-4-1 16,-2-6 4-16,6 3-3 15,2-3 0-15,0 0 1 16,11 0-1-16,-6 0 0 16,4 0 0-16,0 0-1 15,-6 0 1-15,1 0 0 16,6 0-1-16,5 0 2 16,-5 0-1-16,6 0 1 15,-1 0 0-15,-2 0-1 16,0 0 4-16,0 0-4 15,1 0 1-15,-2 0-1 0,-2 0 0 16,12 0 0 0,-5 0-1-16,14 0 3 15,-2 0-2-15,0 0 3 0,3 0-1 16,-2 0-2-16,0 0 0 16,4 0 3-16,-3 0-3 15,4 0 0-15,-2 0 0 16,-1-3 0-16,7 1 1 15,-2 2 2-15,0-4-3 16,4 4 1-16,0 0-2 16,4 0 1-16,0 0 0 15,-5 0 2-15,5-4-2 16,0 4 0-16,0 0 0 16,0 0 0-16,0 0 0 0,0 0 0 15,0-3-1 1,0 3 1-16,0 0 0 0,0 0 1 15,0 0-1-15,0 0-1 16,0 0 0-16,0 0 0 16,0-3 2-16,0 3-2 15,0 0 1-15,0 0 0 16,0 0 1-16,0 0-1 16,0 0 0-16,0 0-2 15,0 0 3-15,0 0-2 16,0 0 0-16,0 0 1 15,0 0-2-15,0 0 1 16,0 0 1-16,0 0 3 0,0 0-3 16,0 0-3-16,0 0 3 15,0 0 0-15,0 0-1 16,0 0-1-16,0 0 2 16,0 0 0-16,0-4-1 15,0 4 0-15,0 0 1 16,0 0 0-16,0 0 0 15,0 0-2-15,0 0 2 16,0 0-1-16,0 0 1 16,0 0-1-16,0 0 1 15,0 0 0-15,0 0-5 16,0 0 5-16,0 0-1 0,0 0 0 16,0 0-8-1,0 0-1-15,0-4 9 0,0 4-2 16,0 0 1-16,0 0 0 15,0 0-1-15,0 0 4 16,0 0-1-16,0 0 0 16,0-5 0-16,0 5-1 15,0 0 1-15,0 0 0 16,0 0-1-16,0 0 1 16,0 0 0-16,0 0 0 15,0-4 0-15,0 4 0 16,0 0 0-16,0 0-2 15,0 0 2-15,0 0 2 0,0 0-2 16,0 0 0-16,0 0-2 16,0 0 5-16,0 0-3 15,0 0 0-15,0 0 0 16,0 0 0-16,0 0-1 16,0 0 2-16,0 0-2 15,0 0 3-15,0 0-4 16,0 0 2-16,0 0 0 15,0 0 2-15,0 0-2 16,0 0 0-16,0 0-1 16,0 0 1-16,0 0 0 15,0 0 0-15,0 0 0 16,0 0 0-16,0 0 3 16,0 0-7-16,0 0 4 0,0 0-1 15,0 0-1-15,0 0 0 16,0 0-12-16,0-5-1 15,0 5-13-15,0-6-6 16,0 6-10-16,15 0-14 16,21 0 22-16,16 0-64 15,6 0-41-15,10-20 12 16,-12-28-166-16</inkml:trace>
</inkml:ink>
</file>

<file path=ppt/ink/ink6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5:43.92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86 305 370 0,'0'0'0'0,"0"0"-1"15,0 0 1-15,0 0 13 16,0 0 44-16,0 0-4 16,-77-79-27-16,73 74 15 15,4 5-15-15,0 0-4 16,0-4-1-16,0 4-1 16,0 0-1-16,0 0-4 15,0 0-2-15,0 0-1 16,-5 0-5-16,5 0-5 15,0 0-2-15,0 0 2 0,18 0-2 16,16 0 6 0,8 0-4-16,9 0 4 0,13 0 8 15,4 0 1-15,5 0 3 16,14 0 6-16,9 0-18 16,-1 0 4-16,-3 0-4 15,-2 0-2-15,-16 0 3 16,1 0-7-16,0 0 0 15,11 0 2-15,-3 0-2 16,12 0-2-16,8 0 2 16,8 0 0-16,-5 0 0 15,-2 0 0-15,0 0 1 16,-12 0-1-16,4 0 3 16,-11 0-1-16,-8-4-1 15,0 3-1-15,-2-12 1 0,-7 10 2 16,-4-3-3-16,0 2 4 15,-7 0-4-15,4-2 0 16,-2 6 1-16,1 0 0 16,-5 0 1-16,-2-3-2 15,2-4 1-15,-10-1-1 16,2 6 1-16,-2 2-1 16,-6-4 0-16,-4 1 0 15,-9 3 0-15,6-4 2 16,-13 4-2-16,4-3 4 15,-6-1-3-15,2 4 0 16,1-8-1-16,1 7 4 0,6-3 4 16,-6-10 5-1,-5 10 7-15,-3-5-11 0,-9-1-6 16,-3 10 4-16,-1 0-6 16,0 0 1-16,0 0 4 15,0 0-4-15,0 0 0 16,0 0-2-16,0 0 3 15,0 0-1-15,0 0 0 16,0 0-2-16,0-5-1 16,0-14-25-16,-5-5-82 15,-33-16-207-15</inkml:trace>
</inkml:ink>
</file>

<file path=ppt/ink/ink6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24.66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-6169-5222 520 0,'0'0'0'16,"0"0"-1"-16,0 0 1 16,0 0 22-16,0 0-19 15,0 0 6-15,101 22 37 16,-14-22-2-16,26 0 5 15,15 0-16-15,8 0-13 16,6 0-3-16,-14 0 2 16,-2-9-12-16,-16 4-7 0,-18-3-2 15,-7 0 2 1,-11 7 9-16,-13-5-9 0,-17 3-6 16,-8 3 6-16,-21 0 2 15,-4 0-1-15,-6 0 5 16,-5 0-4-16,0 0-2 15,4 0-2-15,0 0 0 16,2 14 1-16,-2 22-49 16,-4 5-101-16,0-3-90 15</inkml:trace>
</inkml:ink>
</file>

<file path=ppt/ink/ink6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3:25.21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-6046-4249 465 0,'0'0'38'16,"0"0"-36"-16,0 0 25 16,0 0 4-16,0 0-20 15,0 0 16-15,72 0 14 16,-21 0 9-16,9 0-6 15,18-13-13-15,16 2 14 16,8-6-15-16,7-3-9 16,-5-2 4-16,-8-1-13 0,-11 3-7 15,-11 3-5 1,-14-2 5-16,-15 15 3 0,-19-6-5 16,-10 9 4-16,-12-3 6 15,-4 4-6-15,0 0-2 16,0 0 15-16,0 0-9 15,0 0 0-15,0 0-4 16,0 0-3-16,0 0-2 16,0 0-2-16,0 0-2 15,0 0-20-15,-25 0-42 16,-14 18-111-16,-16 15-83 16</inkml:trace>
  <inkml:trace contextRef="#ctx0" brushRef="#br0" timeOffset="359.54">-5965-3143 529 0,'0'0'25'0,"0"0"-21"0,0 0 4 16,0 0 35-16,0 0-22 16,0 0-20-16,0 9 0 15,46-9 6-15,18 0 17 16,15 0 10-16,12 0-6 15,5-19-14-15,8 1-6 16,-14 1-7-16,-4 3 4 16,-17 8-5-16,-9 6-16 15,-9 0-79-15,-15 0 0 16,-27 24-166-16</inkml:trace>
  <inkml:trace contextRef="#ctx0" brushRef="#br0" timeOffset="605.85">-5581-1818 132 0,'0'0'6'0,"0"0"-6"0,241-154 0 15,-171 84-15 1,-6-2-99-16</inkml:trace>
  <inkml:trace contextRef="#ctx0" brushRef="#br0" timeOffset="142204.2">-4365-1577 160 0,'0'0'106'15,"0"0"-90"-15,0 0 35 16,0 0 40-16,0 0-32 15,0 0-13-15,-4-6-14 16,4 6-6-16,0 0 16 16,0 0-1-16,0 0-7 15,0 0-11-15,0 0-5 16,0 0-15-16,0 0-2 0,0 0-1 16,0 0 0-1,18 23 1-15,19 7 7 0,-2-3 2 16,2 0 1-16,0-5 11 15,7 7-5-15,3-11-13 16,-11 5 3-16,0-4 7 16,2-4-11-16,-16-6 2 15,0-1-1-15,-8-8 0 16,1 0-2-16,-2 0 0 16,-12 0 0-16,4 0-2 15,-5 0 5-15,0 0 2 16,0-4 8-16,0-43 6 15,0-13-12-15,0-9-7 16,0 9-1-16,0 5-1 16,0 8 0-16,0 16 0 0,0 3 0 15,0 12 3-15,0 3-3 16,0 8-1-16,0-3 1 16,0 3 0-16,0 5-2 15,0 0 2-15,0 0 3 16,0 0-3-16,0 0-7 15,0 0 7-15,0 0-1 16,-5 0-3-16,-24 28 0 16,-6 8 0-16,1 2 4 15,-6 3 0-15,0 1 0 16,8-10-1-16,-2-5 1 16,17-3 0-16,-5-10 0 15,15-10 1-15,7 0 2 0,0-4-3 16,0 0-2-16,0 0-24 15,0 2-18-15,0 11-42 16,0 9-58-16,7-6 82 16,6-2-186-16</inkml:trace>
  <inkml:trace contextRef="#ctx0" brushRef="#br0" timeOffset="141498.16">-4000-878 48 0,'0'0'18'16,"0"0"50"-16,0 0-14 15,0 0-11-15,0 0-5 16,0 0-6-16,0 0 1 16,48 60 24-16,-36-47-14 15,1-2-29-15,-3 2 5 16,6 1 2-16,-1-5-2 16,-1 3 2-16,4-6-7 0,-10 2-10 15,1-2 3-15,-3-6 0 16,2 3-6-16,-8 1-1 15,0-4 5-15,0 0-1 16,0 0 21-16,0 0 28 16,-8-17-36-16,-15-10-17 15,-5-11-26-15,-2-3-40 16,2-9-31-16,-8-5 4 16,8 8-109-16</inkml:trace>
  <inkml:trace contextRef="#ctx0" brushRef="#br0" timeOffset="141165.05">-3567-726 998 0,'0'3'-27'0,"0"-3"-5"0,0 0-21 0,-9 0-78 0,-23 0-37 0,-17 0-216 0</inkml:trace>
</inkml:ink>
</file>

<file path=ppt/ink/ink6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5:46.28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 0 231 0,'0'0'26'0,"0"0"3"0,0 0 86 15,0 0-20-15,0 0-43 16,0 0-18-16,0 0 9 16,0 0-9-16,0 0-19 15,0 0-4-15,0 0-6 16,0 0 0-16,0 4-5 16,0-4 1-16,0 0-2 15,0 0 2-15,0 0 3 16,0 0-3-16,0 5 4 15,0-5 11-15,0 0-6 0,0 0-5 16,0 0 4 0,0 0-5-16,0 0-4 0,0 0 0 15,3 0 6 1,17 0-1-16,6 0 9 0,1 0-4 16,6 0 7-16,-1 0 3 15,8 0-9-15,2 0 3 16,2 0-7-16,4 0-4 15,1 0 3-15,-5 0 0 16,8 4-4-16,7 0 7 16,-4 10 1-16,8 5-2 15,5-1-1-15,2 10-2 16,5 10-3-16,-5 0 10 16,4 2-7-16,-12-8 2 15,-2 11-7-15,-1-5 3 16,5 1-1-16,-2 4-1 0,8 2 0 15,13 8-1-15,2 2 2 16,5 8 3-16,3-10-4 16,-6 11-1-16,-10-7 0 15,-2 2 1-15,1 1-1 16,-17 5-1-16,5 1 1 16,0 7 1-16,4 10 1 15,-4 0 2-15,4 2-2 16,0 7-1-16,-8-3 0 15,-2 4-1-15,1-1 6 16,-4 4-6-16,0-4 0 0,0 7 3 16,3-6-2-16,-2-4-1 15,-1-1 1-15,-7-6 0 16,4 3-1-16,1-7 1 16,-6 4-1-16,-2-3 0 15,6 0 0-15,-2 0 0 63</inkml:trace>
</inkml:ink>
</file>

<file path=ppt/ink/ink6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2:53.77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310 3665 16 0,'0'0'43'0,"-17"231"-42"15,17-114 51-15,0-6-39 16,0-1-4-16,0 6 12 16,21 10 0-16,1 7-8 0,7 1-10 15,6 1 8-15,3-4-11 16,-2-7 4-16,13 1-3 15,-2-9 1-15,-1 6-2 16,3-7 0-16,1-5 0 16,1-3 1-16,-5-10-1 15,-2-3 0-15,6-12-1 16,1-7 1-16,-5-15 0 16,-1-10 0-16,9-7 0 15,-7-7 0-15,-1-9 0 16,-1-3-3-16,9 0-1 15,-4-10-1-15,5-4-25 16,1 3-6-16,-3-13-58 0</inkml:trace>
</inkml:ink>
</file>

<file path=ppt/ink/ink6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5:45.15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3216-778 390 0,'0'0'19'15,"0"0"19"-15,0 0 56 16,0 0-20-16,0 0-10 0,-200-17-29 16,153 14 0-16,2 3 8 15,-10 0-13 1,-4 0 3-16,-14 0-23 0,5 0 11 16,-9 0-4-16,-5 7-8 15,3 6 3-15,2 1 2 16,-8 3-11-16,-2 1 7 15,0 2 3-15,-3 0-3 16,-7 2 2-16,-3-4 0 16,4-5-1-16,2-3-2 15,7 1 0-15,4 2-5 16,10-3 3-16,5-2-6 16,4 2 4-16,0-3-2 15,5 3 0-15,0 0-2 0,-5 4 1 16,0 3 5-1,4 3-3-15,1 3 1 0,-1 0-4 16,2 5-1-16,3 0 5 16,2-5-1-16,11 8-4 15,4-7 0-15,7 4 0 16,10 1 1-16,-7-5-1 16,9 7-1-16,11-3 0 15,-6 5 1-15,0 4 0 16,4-1 0-16,5 6-3 15,1-9 3-15,4 2 0 16,0 0-1-16,0 11 1 0,4-9-1 16,15 4 1-1,9-9-1-15,4 1 2 0,8 0-2 16,7 4 1-16,12-9 0 16,14-2 1-16,8-1-1 15,0-7-1-15,12-5 1 16,1-9 2-16,-7-4-2 15,14 0 0-15,4 0-1 16,0-21-1-16,8-3 2 16,6-10 0-16,0-1-1 15,-10-7 2-15,1 1 0 16,-1 2 0-16,-9-11-1 16,-4 17 0-16,-7-8 0 0,-10 4 0 15,-1 6 0 1,-20 0 1-16,2 4-1 0,-7-1 0 15,-11 5 6-15,5-9-5 16,-11 10-1-16,0-7-2 16,-5-3 2-16,2 1 2 15,-7 1-2-15,-3-10 1 16,1 11-1-16,-6-8 1 16,-2 4 0-16,5-2 0 15,-17-3-1-15,0-1 0 16,1 8 1-16,-5-2-1 15,0-5 0-15,0 2 8 0,0-6-8 16,0 5 9-16,-13 6-5 16,-15 0 6-16,-4-4 0 15,-5 8 6-15,-13-5-13 16,5 4-2-16,-5 8 7 16,-6 6-7-16,3 6 1 15,2 3 0-15,6 5 3 16,-1 0-4-16,1 0 2 15,8 0-3-15,-5 0-1 16,12 0 0-16,1 13 1 16,7-3-2-16,9-1 3 15,4 6-3-15,-7-11 2 16,12 6-3-16,1-7-6 16,3-3 1-16,0 0-4 0,0 0-6 15,0 0-2 1,0 0-7-16,0 19-33 15,0 0-6-15,28 5 14 0,-1-1-56 16,-1-14-84-16,-2-9-105 16</inkml:trace>
</inkml:ink>
</file>

<file path=ppt/ink/ink6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5:48.00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0 222 0,'0'0'85'15,"0"0"-81"-15,0 0-4 0,0 0 22 16,0 0 0-16,0 0-19 15,-7 66 8-15,28-43 14 16,7-1-13-16,-1 6-12 16,14-4 1-16,-6 13 6 15,8 5-7-15,2-5 0 16,0 9 2-16,5 4-1 16,-8 6-1-16,1 14 0 15,-8 13 0-15,1 6 0 16,-8 8 0-16,-8-5 0 15,5 1 0-15,-8-14 0 16,2-10-4-16,4-4-15 0,-10-15 4 16,2-7 5-16,-2-8 7 15,-6-14-1-15,9 6 1 16,-7-4 3-16,5-4 0 16,2 9-1-16,3-4 1 15,6-2-1-15,1 5 1 16,14 3-21-16,-8-3-57 15,10 10 23-15</inkml:trace>
</inkml:ink>
</file>

<file path=ppt/ink/ink6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5:52.48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44 22 0,'0'0'67'0,"291"-31"-34"16,-141 24-18-16,6 7 12 15,3 0 7-15,15 0-31 16,4 0-3-16,3 23 2 16,14 5 2-16,12 2-3 15,6-2-1-15,6-4 3 16,5 3-1-16,-11-10-2 15,-8 1 0-15,-5 2 0 16,-7-3-2-16,-8 2 1 16,-15-5 2-16,-6-4-2 0,-9 1 4 15,-1 1-6-15,-12-1 4 16,-7-4-2-16,-6-1-8 16,-6-6 9-16,-1 0-8 15,6 0-22-15,-1-19-51 16</inkml:trace>
</inkml:ink>
</file>

<file path=ppt/ink/ink6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4:32.94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7954 685 363 0,'0'0'19'0,"0"0"69"15,0 0-22-15,0 0 2 16,0 0 0-16,0 0 1 15,-100 4-8-15,100-1-29 16,0-3-27-16,0 0-5 16,0 0-5-16,0 0-9 15,16 0 0-15,73-22 14 16,57-53 4-16,63-54 5 0,42-39 12 16,36-22 4-1,5 14-13-15,-1 21-5 0,-3 32-7 16,-26 21 7-16,-15 24-6 15,-30 16-1-15,-17 15 1 16,-17 11-1-16,-36 14 5 16,-33 3-4-16,-38 19-1 15,-33-4 0-15,-22 4-3 16,-21 0 3-16,0 0 13 16,-29 0 34-16,-37 0-36 15,-34 37-11-15,-25 14-3 16,-15 13-18-16,-14 11-23 0,-7-2-38 15,-1-2-55 1,-20 4-18-16,-9-12-170 0</inkml:trace>
</inkml:ink>
</file>

<file path=ppt/ink/ink6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6:48.69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0 160 366 0,'0'0'279'0,"0"0"-130"16,0 0-37-16,0 0-48 15,0 0-22-15,0 0-16 16,0 0-14-16,0 15-2 15,0-15-3-15,0 0-7 16,0 0-3-16,13 0 0 16,25 2-1-16,26 2 4 15,26-4 1-15,24 0 1 0,14 0 7 16,21-6-8-16,17-26 5 16,12 5-2-16,-7-7-4 15,-10 6 0-15,-20 6 0 16,-18 13 0-16,-18 0 0 15,-5-1-2-15,-15 10-12 16,-12-5 0-16,-22 5-5 16,-18 0 7-16,-16 0 0 15,-8 0 8-15,-9 0-1 16,0 0 5-16,0 0 5 16,0 0-2-16,0 0-1 15,0 0 6-15,-17 0-6 16,-47 9-2-16,-17 20-2 15,-30 8 2-15,-7 5-6 16,-23 9-1-16,-4 4-2 0,-2-8 7 16,1-6 0-16,9 0 1 15,24-13 2-15,26-8 2 16,28-7-2-16,28-8 2 16,20-1 18-16,6-4-14 15,5 0-7-15,0 0-3 16,0 0-4-16,51 0 1 15,32 0 6-15,34-4 0 16,15-25 0-16,5-8 1 16,11-8-1-16,-3 4 0 0,-5-7 0 15,1 8 0 1,-9 3 0-16,-17 3 0 0,-9 6-7 16,-25 11-6-16,-22 2-2 15,-23 10 2-15,-8 1 1 16,-24 4 5-16,1 0 7 15,-5 0 0-15,4 0 6 16,-4 0 5-16,0 0-1 16,0 0-8-16,-4 0-2 15,-24 0-29-15,-4 18-90 16,-14 16-159-16</inkml:trace>
</inkml:ink>
</file>

<file path=ppt/ink/ink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6:05.97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-7733 4579 36 0,'0'0'56'15,"0"0"18"-15,0 0-43 16,0 0-25-16,0 0 14 16,0 0 11-16,45-36 1 15,-13 32-17-15,3 4 4 16,0 0-14-16,1 0 2 15,-4 0 1-15,-10 4-8 0,5 15 2 16,-14 12 1 0,2 3 7-16,-2 7 0 0,-9 0 10 15,-4 13 40-15,0 4-26 16,0-3-6-16,0 5 1 16,-18-13 2-16,2-12-18 15,1-11 2-15,1-1 4 16,5-8-1-16,3-7-2 15,2-3-5-15,4-5 16 16,0 0-2-16,0 0 2 16,0 0 14-16,0 0-17 15,0 0 10-15,-5 0-10 16,-2-13-22-16,-6-11 4 16,7-11-2-16,-7-13-3 15,2-2-1-15,-1-21 3 0,-1-4-2 16,7-11-1-16,-7-2 6 15,-3 9-4-15,0 18 0 16,6 12 0-16,-3 18 8 16,9 15-1-16,-1 11 13 15,1 1-10-15,4 4-4 16,-4 0-7-16,4 0 1 16,0 0 4-16,0 0-6 15,0 0-6-15,0 0 5 16,0 0 1-16,0 0 0 15,0 0-3-15,0 0 3 16,0 0 0-16,0 0-1 16,0 0 1-16,0 0 0 15,0 0 1-15,0 0-1 0,0 0-5 16,0 0 3-16,0 0 2 16,0 0 0-16,0 0 0 15,0 0 0-15,0 0 0 16,0 0 0-16,0 0-3 15,0 0 3-15,0 0 0 16,0 0 0-16,0 0 0 16,0 0-1-16,0 0 0 15,0 0-6-15,0 0-34 16,0 8-19-16,17 9-10 16,15 3-69-16,0 4-24 15,-13-1-258-15</inkml:trace>
</inkml:ink>
</file>

<file path=ppt/ink/ink6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36:49.65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54 273 524 0,'0'0'31'0,"0"0"46"15,0 0 55-15,0 0-19 16,0 0-45-16,0 0-16 16,-55 10-20-16,55-6-13 15,0-4-11-15,0 0-7 16,4 0 1-16,51 0-1 16,24-4 13-16,38-23-5 15,15 0 1-15,18-12-3 16,6 4-7-16,-2-4 0 0,7 12 0 15,-3 0 0 1,12 7 1-16,-11 6-2 0,-19-4 2 16,-24 10-2-16,-29 7 2 15,-31 1-2-15,-22 0-2 16,-30 0 0-16,-4 0 2 16,0 0 1-16,0 0 4 15,-42 33 0-15,-29 12-4 16,-25 15-6-16,-23 6-7 15,-13-2-8-15,-13 2 6 16,-1 0-2-16,-1 6 2 16,-7-6 8-16,-1 7-3 15,13-12 10-15,10-11-1 16,22-8 1-16,28-15 5 0,33-6-4 16,22-15 2-16,22 1 10 15,5-7-12-15,0 0-1 16,51 0-12-16,48 0 12 15,46 0 12-15,24-8-2 16,14-31-5-16,0-2 3 16,0-6 2-16,1 6-8 15,-10 3 0-15,-13 7-1 16,-29-2-1-16,-23 13 1 16,-27-2 0-16,-29 7-1 15,-20 7 0-15,-24 2 1 0,-5 6 0 16,-4 0 5-1,0 0 6-15,0 0 14 0,0 0 4 16,0 0 0-16,0 0-4 16,0 0-3-16,-9 0-13 15,1 0 0-15,8 0-4 16,-5 0-3-16,5 0-3 16,0 0 0-16,0 0 0 15,0 0-1-15,0 0-4 16,0 0-19-16,0 0-16 15,0 0-8-15,0 0-20 16,0 0-36-16,-4 0-148 16</inkml:trace>
</inkml:ink>
</file>

<file path=ppt/ink/ink6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8:05.45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63 755 0,'0'0'5'0,"0"0"-5"16,0 0 0-16,0 0 24 16,0 0 17-16,0 0-18 15,-9 0-18-15,9 4-5 16,0 3-3-16,18 5-4 16,28 3 6-16,18-2 1 0,21 2 0 15,5-6 5-15,12 1-2 16,4 7 1-1,1-3 3-15,25 3-4 0,6 0 3 16,13-7-4-16,3 2 1 16,1-7-1-16,4 9-2 15,11-1 2-15,10 4 0 16,8-10-1-16,13-3 6 16,-1-4 3-16,-4 0-9 15,5 0 2-15,-12 0 0 0,4 0 0 16,-8-11-2-1,0 5 2-15,-4-6 0 16,10 4-2-16,-8 3 2 16,4 1 2-16,-14-1-5 0,-9 5 4 15,-9 0-4-15,-4 0 1 16,-6 0 9-16,-4 0-8 16,-4 0 3-16,-2 5-1 15,-10 0 3-15,1 7-6 16,-2-4 7-16,-1-4-2 15,-9-2-4-15,4-2 7 16,4 0-4-16,5 0 2 16,3 0-2-16,2 0 3 15,14-13 1-15,-1 4-9 16,18-5 3-16,12 5 5 0,11-7-7 16,15-4-1-16,-5 4 3 15,4-2-1-15,-5 4 2 16,5-3-4-1,4 8 1-15,4-2-1 0,5 1 4 16,-4 7-4-16,-3-7 6 16,-2 9-4-16,11 1-2 15,11 0 2-15,4 0 0 16,12-4 2-16,-6-4-4 16,5-3 0-16,10 4 1 15,-9-3-1-15,-7 10 3 16,-10-4-2-16,-19 1 1 0,3 3-1 15,-5 0 0 1,-9 0 1-16,-11 0-2 0,-3-8 1 16,-2 8-1-16,-4 0 2 15,-5 0 0-15,-24 0-2 16,-15 0-1-16,-12 0-1 16,-9 0 0-16,-7 0 2 15,-6 0 0-15,-18 0 1 16,-15 0-1-16,-22 8 0 15,-8-8 0-15,-6 0 0 16,-15 0 0-16,-4 0 1 16,1 0 0-16,1 0 1 15,10 0 7-15,-2 0-1 16,10 0-3-16,-3 0 0 16,9 0 1-16,2-7 1 0,4 2-3 15,-9-4 3-15,-8 0-5 16,-3 5 2-16,-13 2-3 15,-3 2 1-15,-4 0-1 16,-1-4 6-16,0 4-4 16,0 0 0-16,0-4 3 15,0 4-6-15,0 0 0 16,-42 0-61-16,-40 0-166 16</inkml:trace>
</inkml:ink>
</file>

<file path=ppt/ink/ink6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8:43.45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2174 542 442 0,'0'0'27'16,"0"0"39"-16,0 0 8 0,0 0-20 16,0 0 43-16,0 0-52 15,0 0-11-15,0 0-4 16,-22-44-2-16,18 41-8 16,4-7-6-16,0 9 1 15,0-3 0-15,0 4 3 16,-8 0-4-16,8 0 3 15,0 0 0-15,0 0-13 16,-3 0 13-16,-5 0-5 16,-1-16-7-16,-5 5 0 15,-4-4-3-15,-1 1 1 16,-4-9 0-16,6-3-2 16,-12 1 1-16,4 3-1 0,6-7-1 15,-8 5 1 1,3 3-1-16,7 0 4 0,-11 8 2 15,10-6-6-15,-10 1 2 16,0 1-2-16,2-8 0 16,-6 6 1-16,0 5-1 15,1-7 3-15,3 7-3 16,-10-1 0-16,8 0-3 16,-11 2 2-16,2 4 1 15,4 1 4-15,-10 5-4 16,-3-5 0-16,1 8 1 15,-13 0 2-15,5 0-1 16,1 0 4-16,4 0-6 16,9 0 2-16,-4 11-2 0,6-3 0 15,0 1-2-15,-2 4 8 16,5 1-6-16,-6 2 0 16,-5 7 1-16,4 7-1 15,2-2 0-15,-1 5-2 16,1-4 2-16,-5 4 0 15,5-6 0-15,1 0-1 16,4 2 7-16,4-2-7 16,0 0 2-16,4 1-1 15,-4-4 0-15,9 2 0 16,-13 5 0-16,8 4-1 16,-1 2-1-16,-6 3 2 15,2 8 0-15,7-4 0 0,0 0 0 16,7 3-2-16,0-6 2 15,15-7 0-15,-9 11-3 16,8-2 3-16,1-3-1 16,-2 4 1-16,6-5-7 15,-4-9 7-15,4-9 6 16,0-1-6-16,0-6-2 16,0-1-3-16,0-2 5 15,0 1-1-15,0 4 0 16,0 11 1-16,0 1 0 15,0 6 0-15,0 1 0 16,14 1 0-16,-1 3 1 0,-4-2 0 16,4-3-1-1,-3-3-1-15,9 5 1 0,-10-2 0 16,8 2-1-16,1 4 1 16,2-5 0-16,-3 1 1 15,2-9-4-15,-3 3 3 16,5-7-2-16,-3 2-2 15,4-5 3-15,10 0-1 16,-13-2 1-16,17-6 1 16,-8-2 0-16,4 1 0 15,7-4 1-15,3 0-2 16,0-3 2-16,3 0-1 16,0-4 0-16,6 0 0 15,-2 0 4-15,10 0-4 16,1 0 0-16,-5-8 5 0,0-3-5 15,-1-3 0-15,-8 4 1 16,4-2-2-16,-4 1 0 16,-1-2 1-16,-2-5 0 15,-3 5 1-15,0-3 1 16,-5-2-1-16,3-5-1 16,1-2 0-16,-1-1 0 15,-1-1 1-15,-5 6-1 16,-6-2 0-16,6 1 0 15,-4-8-1-15,8-1 2 0,-1-10-1 16,4-5 0 0,2-1 1-16,-7-3 3 0,0 4-2 15,-7 5-4-15,-6-1 2 16,-1 10-2-16,-7 1 4 16,-7-3 0-16,3-10 0 15,-5 0-1-15,-4-7 0 16,0-7 0-16,0-6 0 15,0 3 0-15,0-4 0 16,0 11 1-16,0-1-2 16,0-2 5-16,-17 6-2 15,2 0 1-15,2 3-1 16,-10 4-3-16,8 3 3 16,-2 5 3-16,-2 2-5 15,4 10-1-15,2-3 2 0,5 10-2 16,-1-3 0-1,5 12 1-15,-1 1-1 0,5 2 0 16,0 5-1-16,0-4-9 16,0 0-13-16,0 3-28 15,0 1-39-15,0 0-64 16,19 0-84-16,20 0 85 16,-2 29-126-16</inkml:trace>
</inkml:ink>
</file>

<file path=ppt/ink/ink6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8:55.59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937 50 632 0,'0'0'13'0,"0"0"56"16,-204-46 42-16,131 42-53 15,2 4-14-15,6 0-11 16,-2 0-9-16,-11 22 12 16,-2 21-21-16,0 16-8 15,6 16 4-15,22 12-5 16,7 7-4-16,12-5-1 16,23-1 3-16,10-9-3 0,0-6-1 15,4-8 0-15,38-11-6 16,17-6 5-16,24-17-1 15,13-4 1-15,13-13 2 16,1 1-1-16,0-6 2 16,-4 4-1-16,-12-4 0 15,-14 7-1-15,-19 6-1 16,-12-1 1-16,-18 9-2 16,-17 7-1-16,-9 10 0 15,-5 15 3-15,-24 9 6 16,-42 4 2-16,-17-2-4 15,-4-7 5-15,1-19-8 16,8-12 3-16,11-15 4 0,8-14-1 16,15-6-7-1,14 0-1-15,-3 0 0 0,17 0-4 16,14-7-40-16,2-19-41 16,0-2-89-16,34-16-211 15</inkml:trace>
  <inkml:trace contextRef="#ctx0" brushRef="#br0" timeOffset="448.99">1094 1370 433 0,'0'0'4'15,"0"0"-4"-15,0 0 63 16,0 0-19-16,248-184-16 16,-190 132-1-16,-6 1-4 15,-13 0 1-15,-11 4 14 16,-14 3-5-16,-14 5 18 16,0 3-2-16,0 15 0 15,-5 8-9-15,-20 7-1 16,0 6-13-16,-1 0 8 15,2 0-20-15,-4 0-14 0,5 27 8 16,0 9-8 0,7 9 1-16,3 6-1 0,13 0-2 15,0-4 1-15,0 4 0 16,33-4-5-16,6-8 6 16,7-3-1-16,10-11 1 15,7-15 0-15,3-10 0 16,13 0-2-16,3-43-18 15,2-29-21-15,-10-15-29 16,-12-11-67-16,-14-5-31 16,-22-7-48-16,-13-2-146 15</inkml:trace>
  <inkml:trace contextRef="#ctx0" brushRef="#br0" timeOffset="948.66">1636 630 377 0,'0'0'181'0,"0"0"-107"0,0 0-2 15,0 0-29-15,270-188-17 16,-189 148-10-16,1 12-13 15,-4 1-3-15,-3 3-27 16,-9 17-113-16,-11-9-199 16</inkml:trace>
  <inkml:trace contextRef="#ctx0" brushRef="#br0" timeOffset="724.26">1954 58 0 0,'0'0'167'0,"0"0"-82"15,-117-203 15-15,98 179 27 16,7 16-18-16,8 8-18 15,4 0-26-15,0 0-41 16,-5 0-19-16,5 0 1 16,0 8-5-16,0 31-1 15,0 15 15-15,0 19 25 16,25 8 13-16,1 16-31 16,5 4-11-16,2 7-2 15,-7 0 7-15,3 1-4 16,-4-7-2-16,-8-1-3 15,2-8-2-15,0-9-5 16,-5-16 0-16,-2-6 0 0,-2-19 0 16,-1-7-8-16,-5-14-26 15,-4-9-13-15,0-3-97 16,-8-10-85-16</inkml:trace>
  <inkml:trace contextRef="#ctx0" brushRef="#br0" timeOffset="11376.07">-1079 806 617 0,'0'0'33'0,"0"0"67"15,0 0-2-15,0 0-36 16,0 0-23-16,0 0-28 0,-45-9-11 16,45 44-8-16,4 22 8 15,23 21 2-15,7 8 13 16,5 12-2-16,11 11-8 16,1 6 1-16,-1 1-4 15,-2-7-1-15,-6-8 6 16,-3-10-6-16,-8-8 2 15,-11-17-3-15,1-3-1 16,-8-20-1-16,-8-9 4 16,4-16-4-16,-5-9 0 15,-1 8-19-15,2-7-17 16,-1 3-5-16,8 9-65 0,-8-3-40 16,0 4-73-1,-4-2-105-15</inkml:trace>
  <inkml:trace contextRef="#ctx0" brushRef="#br0" timeOffset="11504.76">-381 2537 48 0,'0'0'0'0</inkml:trace>
  <inkml:trace contextRef="#ctx0" brushRef="#br0" timeOffset="16011.73">489 3178 62 0,'0'0'57'15,"0"0"-31"-15,0 0 14 16,0 0-3-16,0 0-18 16,0 0 4-16,0 0 13 15,-100-28-3-15,85 22 3 16,-6-1-2-16,-4 0 3 15,-4-1 4-15,4-2-6 16,11 7 17-16,-6-3-12 16,5-3-12-16,-1 9 29 15,12-4-14-15,4 4-3 16,0 0-31-16,0 0-9 0,0-5-2 16,20-5-12-16,44-18-11 15,45-12 25-15,27-21 0 16,34 1 3-16,20-10-2 15,19 0 0-15,17 2-1 16,3 6-1-16,0 8 0 16,-23 7-5-16,-11 11-21 15,-31 1 0-15,-18 0-11 16,-28 2 13-16,-27 2-14 16,-30 12-17-16,-32 9-59 15,-23 6-47-15,-6 4-51 16</inkml:trace>
  <inkml:trace contextRef="#ctx0" brushRef="#br0" timeOffset="16303.64">1159 3231 485 0,'0'0'18'0,"0"0"-9"16,0 0 33-16,0 0-31 15,0 0-11-15,0 0 0 0,174-22 42 16,-33-37-20 0,29-12-10-16,8-8-5 0,-2-4-6 15,-2 0 0-15,-5 3-1 16,-8 1-8-16,-20 1-37 15,-16 10-26-15,-31 2-54 16,-30 12-171-16</inkml:trace>
  <inkml:trace contextRef="#ctx0" brushRef="#br0" timeOffset="1180.12">3158 258 687 0,'0'0'137'16,"0"0"-10"-16,0 0-51 15,0 0-42-15,0 0-6 16,0 0-15-16,-59 0-9 16,59 0 1-16,0 0-5 15,0 0 0-15,0 0-12 16,0 0-19-16,0 0-20 15,0 0-41-15,0 0-106 16,-37 0-312-16</inkml:trace>
  <inkml:trace contextRef="#ctx0" brushRef="#br0" timeOffset="5383.2">3236-1035 627 0,'0'0'3'0,"0"0"18"16,0 0 93-16,0 0-36 15,0 0-57-15,0 0-15 0,-74 18-5 16,67 39-1-16,-2 28 6 16,9 10 5-16,0 13-9 15,0-2 0-15,21-3 4 16,22-12-6-16,12-2 0 15,2-23-5-15,11-16 4 16,-6-17 0-16,2-14-9 16,-9-12-2-16,-8-7 7 15,-12 0-4-15,-11 0-2 16,-11-22 9-16,-7-7 4 16,-6-2 1-16,0-6-2 15,-23 3 8-15,-28 3 4 16,-11-7-8-16,-2 14 1 15,-1-2 3-15,10 1-6 16,11 12 15-16,19-4-16 16,14 8 6-16,11 5-8 0,0-11-2 15,4-2-1-15,38-13 3 16,12-2-13-16,7 11 12 16,-2 8-1-16,5 13 0 15,-9 0 0-15,-8 14-1 16,-4 25 3-16,-4 6 0 15,-7 9-3-15,-9 4 3 16,-1 4 1-16,-6-6-1 16,2-12 3-16,-2 1 1 15,-11-16-4-15,11-3 1 16,2-13-2-16,-2-1 1 16,2-5-48-16,6-7-77 0,-1 0-98 15,6-4-86-15</inkml:trace>
  <inkml:trace contextRef="#ctx0" brushRef="#br0" timeOffset="5747.22">4043-343 400 0,'0'0'63'16,"0"0"27"-16,0 0-29 15,-3-238-29-15,3 156 26 16,0 3-17-16,0 10 17 16,0 8-14-16,-4 18-19 0,-17 7 6 15,-2 10-9 1,-2 5-12-16,9 11-2 0,11 10 0 16,0 0-6-16,5 0-2 15,0 0-5-15,0 0-11 16,0 4-15-16,5 16 20 15,25 21 10-15,5-1 0 16,1 5-5-16,12 2 6 16,-6 4-3-16,10-3-8 15,-5-8-40-15,-1-9-40 0,14-8-36 16,-10-16-62 0</inkml:trace>
  <inkml:trace contextRef="#ctx0" brushRef="#br0" timeOffset="6351.99">4635-940 492 0,'0'0'88'0,"0"0"7"16,0 0-43-16,0 0-11 16,0 0-33-16,0 0-5 15,-96 89-3-15,96-42-2 16,0 5 0-16,16 1-2 15,14-8-2-15,1-5 2 16,5-19-26-16,-4-9 5 0,-12-11-8 16,-4-1 11-16,-10 0 15 15,-6 0 7-15,0-21 31 16,0-19-28-16,0-3 6 16,-22-11-9-16,-7-1 10 15,6 3 5-15,1-1 0 16,6 11-9-16,8-5-2 15,8 13-3-15,0-6-1 16,10 9 0-16,23 5-6 16,2 8-3-16,1 14 7 15,-1 4-2-15,0 0 3 16,1 0-1-16,-1 0-2 16,0 22 3-16,0 13 1 0,1 9-1 15,-4 8 1-15,4-5 0 16,-10-1 1-16,7-7-1 15,-14-8 0-15,-1-15 0 16,1-6 0-16,-14-10 0 16,4 0 0-16,-2-15 6 15,6-32 18-15,-2-6-13 16,-3-3-7-16,-1 8-2 16,-2 17 4-16,-1 5-6 15,-4 14 3-15,0 9 4 16,0 3-7-16,0 0 0 15,5 0-11-15,6 0-8 0,8 0 7 16,1 0 8 0,5 15-6-16,1-5-7 0,3-7-32 15,2-3-16-15,3 0-61 16,1-22-98-16</inkml:trace>
  <inkml:trace contextRef="#ctx0" brushRef="#br0" timeOffset="6629.95">5474-1747 153 0,'0'0'245'16,"0"0"-69"-16,0 0-31 15,0 0-38-15,0 0-34 16,0 0-41-16,-89-75-32 0,89 114-1 16,0 15 0-16,30 19 1 15,21 14 1-15,8 2 1 16,9 7 1-16,-2-1-1 15,-2 1 3-15,-14 1-1 16,-8 5-1-16,-4-2 1 16,-7-4 0-16,-5-10-4 15,7-15 1-15,-11-11-1 16,7-19-4-16,-9-3-22 16,-10-20-49-16,-1-12-77 15,-9-6-96-15</inkml:trace>
  <inkml:trace contextRef="#ctx0" brushRef="#br0" timeOffset="6900.3">5754-1397 394 0,'0'0'69'0,"0"0"26"16,0 0-17-16,0 0-22 15,0 0-30-15,0 0-4 16,115-202-4-16,-74 190-16 15,-1 12-1-15,-5 0-1 16,0 0 0-16,-2 12-4 16,-11 23 4-16,-9 13 0 15,-6-1 1-15,-7 7 2 16,0 1-1-16,0-1 6 16,-26-3-4-16,-6 3-2 15,-7-3-2-15,-4 0-5 0,-4 4-52 16,-1-5-119-16</inkml:trace>
  <inkml:trace contextRef="#ctx0" brushRef="#br0" timeOffset="153218.69">3815-162 308 0,'0'0'24'0,"0"0"20"16,0 0 22-16,0 0-16 15,0 0-7-15,0 0-1 16,0 0-15-16,-154 0-7 15,150 4-10-15,4-4 6 16,-4 0 4-16,4 2 4 0,-3 2-3 16,-6-4 4-1,5 0 15-15,4 0-7 0,0 0-4 16,0 0-8-16,0 0-9 16,0 0 3-16,0 0-8 15,0 0-5-15,0 0-2 16,4 0 0-16,64 0 0 15,45 0 1-15,61-36 4 16,37-11 0-16,14-3-4 16,-5-1 1-16,-15 8-2 15,-23 3 0-15,-31 5-3 16,-16 4 2-16,-25 6-6 0,-27 6-2 16,-21 10 4-16,-22-2-8 15,-16 5 9-15,-18 5-10 16,-6 1 14-16,0 0-2 15,0 0 6-15,0 0 2 16,-19 0 1-16,-23 0-7 16,-17 0-1-16,-26 0 0 15,-19 24 0-15,-27 23-3 16,-14 8-6-16,-16 2-6 16,-4 6-3-16,3-3 7 15,1 2 2-15,11-4 5 16,21-2-4-16,23-8 5 15,25-10 1-15,26-10 3 0,16-15 0 16,18-7 0-16,21-6 0 16,0 0 7-16,0 0-6 15,0 0 5-15,21 0-2 16,32-6-1-16,30-27 10 16,30-9 7-16,26-10-4 15,28-4-12-15,16-6-3 16,8 4 1-16,4-2 4 15,-24 9-6-15,-22 6-4 16,-30 11 4-16,-37 11 0 16,-33 9 3-16,-23 6-6 15,-17 8-2-15,-9 0-1 16,0 0 0-16,0 0 3 16,-44 0-3-16,-47 18 6 0,-46 26-24 15,-41 13-5-15,-18 8 12 16,3 5-3-16,22-8 1 15,20-2 12-15,22 2 2 16,26-3-3-16,16-5 4 16,13 3-6-16,19-2-17 15,12-9-11-15,22-4 10 16,21-10-22-16,0-14-11 16,0-7-8-16,44-11 20 15,7 0 43-15,17 0 6 16,7-34 6-16,6-1 11 15,4-8-4-15,4 2-1 16,1-3-5-16,9 5-6 0,-2 1-2 16,-7 5 0-16,-6 14-38 15,-24 9-26-15,-30 7-44 16</inkml:trace>
  <inkml:trace contextRef="#ctx0" brushRef="#br0" timeOffset="157441.87">3745 137 349 0,'0'0'2'0,"0"0"16"15,0 0 46-15,0 0-9 16,0 0-28-16,0 0-4 15,-29-74-19-15,64 64-4 16,33-3 2-16,25-2 2 16,18 2 3-16,12-2 3 15,13 2-6-15,14-2-4 16,15-5 8-16,9-3-4 16,-1-3-3-16,-1-4-1 15,-14-2 5-15,-13-4-4 16,-14 7-1-16,-12-7 0 15,-15 2 0-15,-8 3-1 16,-22-1 1-16,1 4 0 16,-18 5 5-16,-8 1-5 0,-10 5 1 15,-18 9-1-15,-11-1 0 16,-6 9 0-16,1-4 0 16,-5 4 0-16,0 0 0 15,0 0-3-15,0 0 2 16,0 0-13-16,0 0-16 15,0 0-15-15,-40 13 20 16,-35 22 10-16,-40 13-71 16,-34-1-58-16</inkml:trace>
  <inkml:trace contextRef="#ctx0" brushRef="#br0" timeOffset="157839.04">4095 164 163 0,'0'0'12'0,"0"0"-12"16,0 0 1-16,0 0 30 15,0 0 17-15,0 0 15 16,-16 10-3-16,16-10-10 16,32 0-12-16,29-16-10 15,38-15 9-15,40-20-17 16,28-5-10-16,23 1 3 15,19-7-4-15,-5 11-3 16,-12 1-6-16,-14 8-1 0,-24 0 1 16,-22 6 0-16,-18 5 5 15,-24 1-5-15,-22 7 0 16,-26 10 0-16,-18 5 0 16,-13 8 0-16,-11 0 0 15,0 0 2-15,0 0 5 16,0 0-3-16,0 0 1 15,0 0-5-15,0 0-4 16,0 0-24-16,-1 0-23 16,-15 17-1-16,-18 16-3 15,-12 8-83-15,-13-6-75 16</inkml:trace>
  <inkml:trace contextRef="#ctx0" brushRef="#br0" timeOffset="153902.41">3827 1854 219 0,'0'0'3'16,"0"0"-2"-16,0 0 6 16,0 0 46-16,0 0 22 15,209-40-39-15,-99-4-13 16,19-7-14-16,20-7-6 16,17-11-3-16,15-10 0 15,-1 4-78-15,-10 1-3 16,-21 18 0-16,-20-1 4 15</inkml:trace>
  <inkml:trace contextRef="#ctx0" brushRef="#br0" timeOffset="154374.15">4835 1549 180 0,'0'0'7'0,"0"0"-7"16,0 0-5-16,0 0 5 0,0 0 11 16,0 0-3-16,180 15-2 15,-95-36-5-15,5-5-1 16,-1-7-2-16,-8 4-9 16,-1 0-6-16,-11 0-48 15</inkml:trace>
  <inkml:trace contextRef="#ctx0" brushRef="#br0" timeOffset="154125.81">4023 1796 160 0,'0'0'0'0,"0"0"-3"15,0 0 3-15,237-22 7 16,-87-31 1-16,21-3-5 0,23-6-2 16,2-2-2-16,-16-2-10 15</inkml:trace>
  <inkml:trace contextRef="#ctx0" brushRef="#br0" timeOffset="156692.34">4452 1748 86 0,'0'0'136'15,"0"0"-104"-15,0 0-10 16,0 0-2-16,0 0-17 15,0 0-3-15,-92 50 5 16,161-50-5-16,18 0-15 16,11-22 2-16,8-10-5 15,-4 0 1-15,1 4-27 16,-13-6 1-16,-11 15 1 16,-22 2-27-16,-5 6 26 15,-15 4 43-15,-11 3 0 16,-10 4 0-16,-8 0 11 15,-8 0 31-15,0 0-14 16,0 0 22-16,0 0 6 0,-8 0-21 16,-24 0-3-16,-3 0 1 15,0 0 3-15,5 4 11 16,5 0 9-16,5-1-21 16,5 1-8-16,6-4-10 15,4 0 13-15,5 0-17 16,0 0-6-16,0 0-6 15,0 3 1-15,0-3-2 16,0 0 0-16,0 0 2 16,0 0-1-16,0 0-2 15,0 0 2-15,0 0-2 16,0 0 2-16,0 0 4 16,0 0 9-16,0 0 7 15,0 0 2-15,0 0 6 0,0 0-11 16,0 0-5-16,0 0-1 15,0 0-2-15,0 0-9 16,0 0-1-16,0 0 1 16,0 0-1-16,0 0 1 15,0 0-1-15,0 0-5 16,0 0 5-16,0 0-1 16,0 0 1-16,0 0-1 15,0 0-4-15,0 0 5 16,0 0 2-1,0 0-2-15,0 0-3 0,0 0 3 0,0 0 0 16,0 0 1 0,0 0 1-16,0 0 0 0,0 0-4 15,0 0 4-15,0 0-2 16,0 0 0-16,0 0 1 16,0 0-6-16,0 0 10 15,0 0-6-15,0 0 1 16,0 0-4-16,0 0 4 15,0 0 0-15,0 0 4 16,0 0-4-16,0 0 1 16,0 0-1-16,0 0 0 15,0 0 0-15,0 0-1 16,0 0 4-16,0 0-4 16,0 0 1-16,0 0-2 0,0 0 2 15,0 0-5-15,0 0 3 16,0 0 2-16,0 0-1 15,0 0-6-15,0 0 3 16,0 0 3-16,0 0 1 16,0 0-1-16,0 0 1 15,0 0 0-15,0 0-5 16,0 0 5-16,0 0 4 16,0 0-4-16,0 0 0 15,0 0-4-15,0 0 3 16,0 0 0-16,0 0 2 15,0 0-2-15,0 0 1 16,0 4 0-16,0-4-4 0,0 0-1 16,0 0-6-16,0 0 7 15,0 4-1-15,0 0-11 16,0 4 16-16,0-1 3 16,0-1-3-16,0-2 0 15,0-1 0-15,0-3 0 16,0 8 0-16,0-8 0 15,0 0-3-15,0 0 3 16,0 0 3-16,0 0-3 16,0 0 0-16,0 0 3 0,0 0-2 15,0 0 0 1,0 0 2-16,0 0-3 0,0 0 6 16,0 0-3-16,0 0-3 15,0 0-2-15,0 0 2 16,0 0 2-16,0 0-2 15,0 0-3-15,0 0 3 16,0 0 0-16,0 0 0 16,0 0-1-16,0 0 0 15,0 0-4-15,0 0 5 16,0 0-1-16,0 3 0 16,0-3-1-16,0 0-4 15,0 0 6-15,0 0-1 16,0 0 1-16,0 0 0 15,0 0 0-15,0 0 0 0,0 0 0 16,0 0 0 0,0 0 0-16,0 0-3 0,0 0 2 15,0 0 1-15,0 0 0 16,0 0 0-16,0 0-2 16,0 4 1-16,0-4 1 15,0 0 1-15,0 0-1 16,0 0 0-16,0 0 0 15,0 0-5-15,0 0 5 16,0 0-1-16,0 0 0 16,0 4 0-16,0-4-1 15,0 2 2-15,-2 2 0 16,2-1-2-16,0 3 2 16,0-2 0-16,0-1 0 0,0-1 0 15,-4 2 0-15,-1 0 0 16,5-4-3-16,0 4 6 15,0-4-4-15,0 0 1 16,0 0-2-16,0 0 2 16,0 0 0-16,0 0 0 15,0 0 3-15,0 0-3 16,0 0 1-16,0 0-2 16,0 0 2-16,0 0-2 15,0 0 1-15,0 0 0 16,0 1 0-16,0-1 1 15,0 0-2-15,0 0 1 16,0 0-1-16,0 0 1 16,0 0 0-16,0 0 0 0,0 0 1 15,0 0 0-15,0 0-2 16,0 6 1-16,-4-2 0 16,4-4-1-16,0 3 2 15,0-3-1-15,0 0 0 16,0 0-1-16,0 0 1 15,0 0 1-15,0 0 0 16,0 0-2-16,0 0 1 16,0 0 0-16,0 0 0 15,0 0 0-15,-3 0 2 16,3 0-2-16,0 2-1 0,0-2 0 16,0 0 1-16,0 0 0 15,0 0 0-15,0 0 2 16,0 0-2-16,0 0-1 15,0 0 1-15,0 0-1 16,0 0 1-16,0 0 0 16,0 0 0-16,0 0 0 15,0 0 0-15,0 0 1 16,0 0-2-16,0 0 1 16,0 0 0-16,0 0-1 15,0 0 3-15,0 0-2 16,0 0 0-16,0 0-2 15,0 0 2-15,0 0 0 16,0 0 0-16,0 0 1 16,0 0-1-16,0 0 0 15,0 0-1-15,0 0-4 0,0 0-2 16,0 0-9-16,-4 0 15 16,4 0-2-16,-5 0 1 15,5 0 3-15,0 0-1 16,0 0 0-16,0 0-12 15,0 0-20-15,0 4-31 16,0 1-20-16,0-5-28 16,0 0-14-16</inkml:trace>
  <inkml:trace contextRef="#ctx0" brushRef="#br0" timeOffset="27084.18">5805-2298 299 0,'0'0'136'16,"0"0"-25"-16,0 0-40 0,0 0-4 15,0 0-14-15,0 0 10 16,-177 0-10-16,173 0-20 16,4 0-19-16,0 0-2 15,0 0-6-15,0 0-6 16,0 0 0-16,0 0 0 15,0 0-2-15,0 0-3 16,26 0 2-16,10 0 1 16,12 0 2-16,-1 0 0 15,5 8 0-15,-1 15 0 16,-9 2-1-16,-3 15 1 0,-10 3-2 16,-9 7 2-1,-10 10 2-15,3 2-2 0,-10 7 3 16,-3-3-2-16,0 0 8 15,0-9-3-15,0-6 3 16,0-5-2-16,9-9-5 16,3 0-2-16,2-6 3 15,3-6-3-15,1-3-3 16,2-7 1-16,9-5 2 16,-3-10 0-16,3 5 0 15,2-5 0-15,-11 0 0 16,3 0 0-16,-7 0-4 0,0 0 4 15,-7 0 1-15,-5-9 0 16,-2 3 1-16,-2-5-1 16,0 4 3-16,0 4-4 15,0-1 1-15,0 4 11 16,0-4-2-16,-2 4 11 16,-11 0-5-16,6 0 8 15,-2 0-15-15,0 0-9 16,2 0 1-16,-1 4 0 15,-7 21 2-15,-1 8-2 16,4 2-1-16,4 9-4 16,8-4 3-16,0 7 1 15,0 0 0-15,0 3 0 16,11 5 0-16,18-5-1 16,-3 1 0-16,8-3 1 0,5 4-2 15,3 3 0-15,-3-5 2 16,5 12-2-16,2-4 4 15,-5-2-3-15,2-5 2 16,-4-5-2-16,-8-3-1 16,-6 1 1-16,-4 3 1 15,0-4 4-15,-4-3-4 16,-5-1-2-16,-7-3 2 16,0-2 0-16,-5-2 1 15,4 6 0-15,-4-7 1 0,0-2 0 16,0-5-2-1,0-2 0-15,0-5 1 0,0-1 0 16,0-2-1-16,0-6 1 16,0 1 0-16,-4-3 1 15,-1-2-2-15,4-1 3 16,-3 1 4-16,-1-2-1 16,1 2 3-16,-3 0-3 15,2-4 1-15,5 4-2 16,-4-4 0-16,0 0-2 15,4 3 2-15,-3 2-4 16,3-5 1-16,0 0 0 16,0 0 0-16,0 0-2 15,0 0 1-15,0 0 1 16,-5 2-2-16,5-2 0 16,0 0 0-16,0 0 0 0,0 0 0 15,0 0 0-15,0 0 0 16,0 0 2-1,0 0-1-15,0 0-1 0,0 0 0 16,0 0 1-16,0 0 0 16,0 0-1-16,0 0 0 15,0 0 0-15,0 0 0 16,0 0 0-16,0 0 0 16,0 0 0-16,-4 0 1 15,4 0-2-15,0 0 2 16,0 0-1-16,0 4 0 15,0-4-1-15,0 0 1 16,0 0 0-16,0 0-1 0,0 0 1 16,0 0 0-16,0 0 0 15,0 0 1-15,0 0-1 16,0 0 0-16,0 0 0 16,0 0 0-16,0 0 0 15,0 0 0-15,0 0 0 16,0 0 0-16,0 0 1 15,0 0 0-15,0 0-1 16,0 0-2-16,0 0 2 16,-4 0 0-16,4 0 1 15,0 0-2-15,0 0 0 0,0 0 0 16,0 0 2-16,0 0-1 16,0 0 0-16,0 0 0 15,0 0 0-15,0 0 0 16,0 0 0-16,0 0 0 15,0 0 0-15,0 0 0 16,0 0 0-16,0 0 1 16,0 0-1-16,0 0-1 15,0 0 1-15,0 0 0 16,0 0 0-16,0 0 0 16,0 0 0-16,0 0 0 15,0 0 0-15,0 0 0 16,0 0 0-16,0 0 0 15,0 0 0-15,0 0 0 0,0 0 0 16,0 0 0 0,0 0 1-16,0 0-1 0,0 0 0 15,0 2 1-15,0-2-1 16,0 0 0-16,0 0-1 16,0 0 1-16,0 0 3 15,0 0-3-15,0 0 0 16,0 0 0-16,0 0-1 15,0 0 1-15,0 0 0 16,0 0-15-16,0 0-16 16,0 0-31-16,0-30-24 15,-31-11-259-15</inkml:trace>
  <inkml:trace contextRef="#ctx0" brushRef="#br0" timeOffset="158652.86">4256 1379 201 0,'0'0'68'0,"0"0"-45"15,0 0 41-15,0 0 42 16,0 0-62-16,0 0-12 16,-16 0-14-16,32 0-4 15,19 0-4-15,24-19 0 16,27-9 31-16,24-11-7 15,19-4-12-15,15-1-15 16,-3-3-2-16,4-3-5 16,0 8 0-16,-6-2 3 15,-14 9-3-15,-19 6 1 0,-27 11-1 16,-24 8-6-16,-20 3 4 16,-14 1-8-16,-17 6-3 15,-3 0 1-15,-1 0-9 16,0 0 6-16,0 0 1 15,0 0 0-15,-30 6 13 16,-21 18-1-16,-14 6-9 16,-15-2-30-16,-10 6-13 15,-4 2-3-15,-6-7-17 16,1-1 6-16,9 2 31 16,5-5 23-16,5-1 7 15,4 2 7-15,11-1-1 16,1 1 1-16,6-2 0 15,6 2 0-15,13-10 1 16,4 8 1-16,3-6 3 0,9 5 2 16,3-5 4-16,-1-1 27 15,11-7-16-15,3-2 5 16,7-8-16-16,0 1-7 16,0-1 7-16,0 0 5 15,0 0 6-15,30 0 2 16,33 0 18-16,25 0-9 15,17-19 2-15,14-10-17 16,7-3-13-16,-6 2 1 16,-1-2-6-16,-13 4 1 15,-16 5-1-15,-19-1 0 16,-16 11-1-16,-16 3-5 0,-14 6 4 16,-10 4-14-1,-15 0-36-15,0 0-153 0,-35 8-11 16</inkml:trace>
  <inkml:trace contextRef="#ctx0" brushRef="#br0" timeOffset="7799.89">4005 634 689 0,'0'0'12'0,"0"0"107"16,0 0-19-16,0 0-57 15,0 0-1-15,0 0-26 16,-104 28-15-16,78 30 5 16,2 13-4-16,4 4 0 15,11 7-2-15,9-13 0 16,0-9 0-16,0-7-1 16,13-16-2-16,9-6 3 0,7-20-8 15,-6-8 0-15,-2-3-7 16,0 0 8-16,0-26 7 15,-1-17 3-15,-7-17-2 16,-13-4-1-16,0-7 0 16,0 3-1-16,-25-8 0 15,-18-8-2-15,-12-2-2 16,-8 5 4-16,8 0 0 16,7 14 1-16,14 13 3 15,18 11-3-15,3 15 0 16,13 7-2-16,0 20-2 15,0 1-1-15,13 0-2 16,26 0 3-16,7 0 2 0,9 28-5 16,-4 15 5-16,9 12 2 15,-10 6 0-15,3 11-1 16,-11 16-4-16,-8 6 4 16,0 11 1-16,-8 10 1 15,7 4-1-15,-2 10 4 16,1 3-3-16,3 2-1 15,4-1 0-15,1-5 5 16,5-5-5-16,9-15 0 16,-3-9-2-16,8-28 0 15,1-13 0-15,-4-19 2 16,-4-17-3-16,-10-8-2 16,-8-9 2-16,-17-5-4 15,-4 0 7-15,-8-36 4 0,-5-22 1 16,0-17 0-16,-18-3-5 15,-28-5 10-15,-19-3-7 16,-24-3 6-16,-5 14 1 16,1 4 8-16,4 3 0 15,24 6 2-15,17 8-10 16,16 3 0-16,22-1-6 16,10 3-4-16,0-3-2 15,19 1 1-15,32 4-7 16,11 4-18-16,11 4-28 15,1 2-25-15,-3 4-129 16,-10 0-195-16</inkml:trace>
  <inkml:trace contextRef="#ctx0" brushRef="#br0" timeOffset="10169.33">5765 211 583 0,'0'0'58'16,"0"0"31"-16,0 0-24 15,0 0-43-15,0 0-17 16,0 0 2-16,-82 98-6 16,82-52-1-16,0-3 0 15,0-3-2-15,8-1 2 16,6-8 0-16,11-8-1 15,-5-3-1-15,-5-10-6 16,1-7-14-16,-8-3 4 16,1 0 2-16,-6 0 8 0,-3-3 8 15,0-23 0-15,0-1 7 16,0-12-7-16,0 4 2 16,0-1-1-16,0-3-1 15,0 3 0-15,0 9-1 16,0 7 0-16,0 3 1 15,0 8-8-15,0-3 5 16,9 5-9-16,1 1-1 16,6-2 5-16,1 2 7 15,-1-6 0-15,-6 3 1 16,6-6-1-16,-3-5 1 16,-7 2-4-16,6 5 8 0,-8-10-4 15,-4 0 11 1,0 10 14-16,0-4 12 0,0 13 11 15,0 4-10-15,-6 0 2 16,-4 0-11-16,4 0-14 16,-7 0-8-16,6 18-3 15,-2 9-1-15,5 12-2 16,4-4-1-16,0 5-3 16,0-2 2-16,0 1 0 15,4-11 0-15,21-3-2 16,5-7-9-16,1-10-4 15,9-4-12-15,0-4-11 16,-1 0-25-16,7-23-13 0,-2-22-32 16,-8-12-6-1,-6 0-90-15,-12-5 107 0,-15 1 82 16,-3 3 16-16,0 1 49 16,-21 6 83-16,-16 0 8 15,2 10-14-15,-3 10 6 16,16 14-24-16,9 8-36 15,6 9-18-15,3 0-25 16,4 0-23-16,0 0-6 16,0 0-5-16,0 9-4 15,0 14 3-15,0 19 6 16,20-1 1-16,0 10 0 0,4 3-1 16,-4 5 3-16,-4 7-3 15,3-1 0-15,-3-7 0 16,-6-10 0-16,-2-11-2 15,-5-14 4-15,-3-9-2 16,5-14 1-16,-5 0-1 16,0 0 3-16,0 0 4 15,0-17-3-15,4-30-1 16,5-23 1-16,-2-17-4 16,6-11 0-16,-3 1 0 15,2 7 0-15,1 15 0 16,-6 22 0-16,6 22-4 15,-11 14 2-15,2 17 1 0,-4 0-1 16,0 0-8 0,0 0-12-16,0 13 3 0,0 27 2 15,9 8 16-15,-9 0 2 16,4-2 0-16,3 4 0 16,9-3-1-16,3-7 0 15,6-1-1-15,5-7-6 16,9-8-37-16,12-5-52 15,17-19-95-15,-1 0-155 16</inkml:trace>
  <inkml:trace contextRef="#ctx0" brushRef="#br0" timeOffset="10342.87">7087-221 740 0,'0'0'90'16,"0"0"-27"-16,0 0 12 15,0 0-41-15,0 0-30 16,0 0-4-16,-103-53-19 16,61 53-68-16,-56 26-195 15,-68 45-231-15</inkml:trace>
  <inkml:trace contextRef="#ctx0" brushRef="#br0" timeOffset="153632.13">3682 1474 166 0,'0'0'2'16,"0"0"9"-16,0 0 39 15,0 0-18-15,0 0 26 16,259-36-13-16,-169 7-30 15,13-12 10-15,10-2 5 16,11-4-25-16,12-4-3 16,9-3 3-16,4-1-5 15,10 4 0-15,-19 7-5 0,-9 5-7 16,-8 7-41-16,-23 8 19 16,-16 5-42-16,-21 11 35 15,-24 8-49-15</inkml:trace>
</inkml:ink>
</file>

<file path=ppt/ink/ink6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8:59.30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763 2899 446 0,'0'0'14'0,"0"0"18"15,0 0 36-15,0 0-18 16,0 0 4-16,0 0-16 16,-24 10-28-16,24-6-10 15,0-4-2-15,0 0 0 16,20 4 2-16,23-4 10 15,17 1 11-15,7-1 0 16,8 0-12-16,19 0 9 16,21 0 9-16,17 0-22 15,17-9 5-15,9-18 7 16,8-8-6-16,-1-1-3 0,-10-5 1 16,-5 0-5-1,-15-6 4-15,-21 6-5 0,-12-3 0 16,-8 9 7-16,-20 2-4 15,-6 6-2-15,-13 4-4 16,-8 3 1-16,-11 11 6 16,-8 3-6-16,-13 2 2 15,-9 0-3-15,-6 4 9 16,0 0-1-16,0 0-2 16,0 0-2-16,0 0 9 15,0 0-5-15,0 0 0 16,0 0-1-16,0 0-5 15,0 0 3-15,0 0-3 0,0 0 0 16,0 0 5-16,0 0 2 16,0-5-8-16,0 5 6 15,0 0-7-15,0 0 5 16,5 0-2-16,-5 0-1 16,5 0-2-16,-5 0 1 15,0 0 0-15,0 0 0 16,0 0 1-16,0 0-2 15,0 0 0-15,0 0 0 16,0 0 0-16,0 0 0 16,0 0 0-16,0-4 0 15,0 4 0-15,0 0 0 16,0-3 0-16,0 3 1 16,5 0 0-16,-5 0-1 0,0 0 6 15,0 0-6-15,0 0 0 16,0 0 1-16,0 0-1 15,0 0-4-15,0 0 4 16,0 0 0-16,0 0 0 16,0 0 1-16,0 0 1 15,0 0-2-15,0 0-2 16,0 0 2-16,0 0 1 16,0 0 0-16,0 0 2 15,0 0-3-15,4 0-1 16,-4 0-3-16,2-3-4 15,-2-1-11-15,4 1-17 16,0-2-2-16,-4-4 2 0,0-7-7 16,0-12-40-1,0-9-127-15,-30-18-15 0</inkml:trace>
</inkml:ink>
</file>

<file path=ppt/ink/ink6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9:17.53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79 51 0,'0'0'97'0,"0"0"-66"16,0 0-21-16,0 0 0 16,0 0 11-16,212 8 7 15,-135-4-10-15,14-4 14 16,22 1-15-16,19-1-12 16,33 0 0-16,17 0 4 15,19 0-7-15,13 10-2 0,-1-4-3 16,12 8 3-1,-3-1 0-15,-8 1 0 0,-14-14-14 16,-14 0 10-16,-25 0-7 16,-16-4 11-16,-8-19 4 15,-19 6-4-15,-16 3-6 16,-8-2 6-16,-17 5 0 16,-12-2-1-16,-7-1 1 15,-24 5 0-15,1-2 0 16,-21 4 0-16,-5 7 0 15,1 0 3-15,-10 0 5 16,0 0 11-16,0 0-6 16,0 0 3-16,0-2 0 15,0 2-7-15,0 0 0 16,0 0-5-16,0 0 2 0,0 0 14 16,0 0-7-16,0 0 0 15,0-4-10-15,0 0-3 16,0 4 0-16,0 0-3 15,0 0-13-15,0 0-30 16,0 0-42-16,0 0-53 16</inkml:trace>
</inkml:ink>
</file>

<file path=ppt/ink/ink6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9:56.53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1438 311 24 0,'0'0'280'0,"0"0"-203"16,0 0 54-16,0 0-51 15,0 0-7-15,0 0-49 16,0 0-2-16,0 0 85 15,-58-75-70-15,50 61 2 16,-7 6-9-16,6-6-4 16,-11 5-3-16,4-5 5 15,-3-4-10-15,-1 5-3 0,-2-7 3 16,5 1-10-16,-6 5-2 16,4 1 9-16,-2-2-8 15,7 2 8-15,-6 2 0 16,-1 4-5-16,2-4-4 15,-1-2 0-15,-5 12-1 16,7-3-3-16,-6 4 0 16,6 0 1-16,4 0 1 15,-13-4-3-15,4 4 2 16,1 0-2-16,-7 0-1 16,4 0 1-16,2 0 0 15,-4 0 2-15,-1 0-2 16,0 4 3-16,1 5-4 15,-11 5 1-15,3 6-1 0,-10 7 0 16,2-9 0-16,4 5 1 16,-2 0-1-16,5 1 0 15,-5 4 2-15,2 3-2 16,4-2-3-16,-1-11 3 16,13 11 0-16,5-12-2 15,-1 3 2-15,1 8-1 16,0 7 0-16,-5-1 1 15,0 17-2-15,5 3 0 16,-6 7 1-16,-1 5 2 16,6-7-2-16,6-4 1 0,-3-4 0 15,5 6-2 1,2-2 2-16,7-4 0 0,2-1-1 16,0 1 1-16,0 1-2 15,0 8 2-15,0-9 0 16,0 0 0-16,0-9 2 15,15 0-5-15,8-9 2 16,-5-2-1-16,0-7 1 16,4-2 0-16,7 2 1 15,2-5 0-15,9 3 0 16,7-3 0-16,1 4 1 16,2-8-1-16,10-2 0 15,4-3 0-15,-3-6 0 16,2-4 2-16,0 0-1 15,1 0 0-15,-5 0-1 0,-8 0 0 16,-2 0 4-16,0-4-4 16,-7-10 1-16,14-10 0 15,-9 5-1-15,13-4 0 16,-3 1 0-16,6-1 1 16,-3-11 3-16,7 2-4 15,1-10 0-15,-7 5 0 16,2-1 1-16,-3-3 0 15,-11 4-1-15,-2-3 0 16,-11-2 2-16,0 5-1 16,-8-5-1-16,-8 9 7 15,-4 6-6-15,3-7 8 0,-8 3 3 16,3-2 0-16,-9 5-1 16,1 1-4-16,-2-6 7 15,-4 0-4-15,0-4-2 16,0-3 1-16,0-8-5 15,0 8 1-15,0 1-3 16,0 1 4-16,0 7-1 16,0-1 1-16,-10 3-5 15,0 3 3-15,-1 2-4 16,-7 0 3-16,-1 2 0 16,-8-1-3-16,-1-9 0 15,-8 4 1-15,4 5-1 16,-6-10 0-16,-2 4 0 0,1 7 0 15,4-5 4 1,-4 7-3-16,-4-2-2 0,-1 3-3 16,-1 5 4-16,-6 4 1 15,-7-2-1-15,-3 11 0 16,-7 1-3-16,-3 0 1 16,-3 0 2-16,-3 17-3 15,-7 13-8-15,-2 15-13 16,9-3 6-16,0 0-13 15,13-9-20-15,22-10-26 16,6-8-10-16,4-15-102 16,-23 0-257-16</inkml:trace>
</inkml:ink>
</file>

<file path=ppt/ink/ink6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0:40.96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-1935-2652 794 0,'0'0'31'0,"0"0"-29"15,0 0 48-15,0 0 0 16,0 0-14-16,0 0-20 16,-4 47-9-16,43-47-6 15,32 0 3-15,40 0 7 16,25-4-5-16,22-20 5 16,18-4-6-16,9-6-3 15,-3 3 2-15,-17-1-4 16,-24 9-2-16,-22 4 2 15,-34 14-3-15,-34 1-2 16,-19 4-9-16,-28-4 3 16,-4 4 5-16,-4 0 6 0,-60 23 2 15,-40 27-1-15,-20 2-1 16,-1-1-7-16,4-1 2 16,12-17-6-16,13-5 8 15,9-5 0-15,15-1 0 16,12-8 1-16,6 0 2 15,15-5-1-15,9 2-2 16,2-3 3-16,11-3 8 16,7 5-7-16,-2-7 5 15,12-2 4-15,0-1-10 16,0 0 0-16,0 0-2 0,0 0-5 16,45 0 6-16,28 0 1 15,16 0 2 1,19-19 6-16,2-9-8 0,-8 5 3 15,3-4-1-15,-13 4-2 16,-15 6 0-16,-13 2 0 16,-19 6 1-16,-19-2-1 15,-10 11 0-15,-12-4 1 16,0 4 3-16,-4 0 4 16,0-4 13-16,0 4-5 15,5 0-9-15,-5 0-5 16,1 0 6-16,3 0-8 15,5 0 1-15,-9 0-1 0,5 0-1 16,-5-1-5-16,2 1-3 16,3-4-13-16,-1 0-3 15,0 4-8-15,2-5-11 16,13 0-31-16,3 1-78 16,16-11 13-16,2-3-198 15</inkml:trace>
  <inkml:trace contextRef="#ctx0" brushRef="#br0" timeOffset="166.18">454-2888 727 0,'0'0'68'0,"0"0"-8"15,0 0 6-15,0 0-49 0,0 0-17 16,0 0-16-16,0-15-114 15,0 15-320-15</inkml:trace>
  <inkml:trace contextRef="#ctx0" brushRef="#br0" timeOffset="155292.16">2838-2609 195 0,'0'0'189'0,"0"0"-124"15,0 0 33-15,0 0-17 16,0 0-16-16,0 0-26 16,-106 0 0-16,75 0-14 15,-4 0-9-15,-2 0 2 16,2 22 8-16,5-5-8 16,5-1 2-16,3-1-13 15,6-2 4-15,12-10-11 16,-1 12 3-16,5-5-3 15,0-1-2-15,0 8-3 16,0-2 3-16,0 4-2 16,25 5-1-16,6-7-2 15,-5 2-3-15,3-1 1 0,-5 3 2 16,-9-8-3-16,-8 0-6 16,-3 1 3-16,-4 0 9 15,0-2 2-15,0 3 2 16,0-1 1-16,-26 5 0 15,-7-1 6-15,3 2-6 16,2-7 6-16,0-1-3 16,4 0-4-16,8-12 2 15,6 4-4-15,5-4 2 16,1 0-2-16,4 0-44 0,0 0-83 16,0 0-74-1</inkml:trace>
  <inkml:trace contextRef="#ctx0" brushRef="#br0" timeOffset="155621.29">2783-2202 331 0,'0'0'97'0,"0"0"-43"16,0 0 23-16,0 0-30 15,0 0-12-15,0 0-14 16,118-120 5-16,-97 99-7 15,-7 4 0-15,-2-1 4 0,-8 5 11 16,-4 3-3 0,0 1-3-16,0 9-6 0,0 0-2 15,0 0 1-15,0 0-4 16,0 0-11-16,0 0 1 16,-16 4-4-16,-11 24-1 15,5 4 3-15,-3-1-4 16,9 7 0-16,3-6-1 15,13 2-2-15,0-10-1 16,0 1-1-16,5-9-7 16,29 2-10-16,11-18-2 15,15 0-9-15,1 0-55 0,7-22 9 16,-1-18-63 0,1-4-32-16,-13-7-25 0</inkml:trace>
  <inkml:trace contextRef="#ctx0" brushRef="#br0" timeOffset="154699.02">2284-2547 98 0,'0'0'36'0,"0"0"-3"15,0 0-6-15,0 0-3 16,0 0 19-16,0 0 5 16,0 0-4-16,0 0 0 15,-53-20 4-15,43 20-13 16,6-3-7-16,-5 3 11 15,3 0-1-15,-2 0 0 16,0 0 17-16,4 0-19 0,-5 0 8 16,5 0 10-16,4 0-14 15,-1 0-3-15,1 0-1 16,-6 0 6-16,6 0-6 16,0 0-12-16,0 0-5 15,0 0-1-15,0 0-13 16,0 0 0-16,0 0-5 15,36-8 4-15,19-23-1 16,23-2 0-16,8-9-3 16,5 3 0-16,-1 0 0 15,5-8 0-15,-1 4 0 16,2 7-6-16,-6 1-5 16,-8 4 9-16,-9 0-7 15,-14 11 7-15,-5-3 1 0,-16 6 1 16,1-2 1-16,-6 4-1 15,-7 2 0-15,-1 5 0 16,-11 2 0-16,-2-2 0 16,-8 6 1-16,1 2-1 15,-1-4 0-15,-4 4 0 16,0 0 0-16,2 0 0 16,2 0 0-16,0-3 0 15,-4 3-3-15,5-4-11 16,-5 4-2-16,0 0-5 15,0 0-26-15,0 0 0 16,0 0-21-16,0 0-65 16,0 0-61-16,0 0-44 0</inkml:trace>
  <inkml:trace contextRef="#ctx0" brushRef="#br0" timeOffset="156071.08">3221-2387 478 0,'0'0'34'0,"0"0"13"15,0 0 10-15,0 0-27 0,0 0-13 16,0 0 0-16,85-20-10 15,-40 13-7-15,-4 1 0 16,8 1 0-16,-7 1-83 16,-10-11-75-16</inkml:trace>
  <inkml:trace contextRef="#ctx0" brushRef="#br0" timeOffset="155878.6">3408-2695 266 0,'0'0'73'0,"0"0"57"16,0 0-23-16,0 0-6 15,0 0-26-15,0 0-18 16,-51-63-44-16,45 67-10 16,-3 34 1-16,-2 13 5 15,-7 5 8-15,7 10 10 16,1 1-20-16,1 2-3 15,2-5 0-15,-2 2 1 16,5-10-4-16,4-5-1 0,0-9 0 16,0-9 0-16,0-6-5 15,0-12 1-15,0-7-29 16,0-3-44-16,0-5-26 16,0 0-76-16,8 0-104 15</inkml:trace>
</inkml:ink>
</file>

<file path=ppt/ink/ink6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0:38.12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-1 550 594 0,'0'0'42'0,"0"0"-16"15,0 0 48 1,0 0 35-16,0 0-60 0,0 0-11 15,0 0-7-15,0 0-10 16,-35 20-10-16,35-20-1 16,0 0-1-16,0 0-6 15,0 0-1-15,0 0-2 16,0 0-1-16,23 0 1 16,39 0 0-16,22 0 6 15,25 0-2-15,9 0 9 16,15-10-3-16,17-4-8 15,31-10 3-15,32-7 6 0,22-7-6 16,15-4-3-16,-8 5 3 16,-10-9 0-16,-12 13-4 15,-11-5 0-15,-17 11 0 16,-11-1-1-16,-14 2 1 16,-26 5 0-16,-17 8 1 15,-24 0 1-15,-26 6-3 16,-32 7 0-16,-21-3-2 15,-8 3 2-15,-13 0 2 16,1-4-1-16,-1 4-1 16,0 0 1-16,0 0-1 15,0 0 2-15,0 0-2 16,0-4 2-16,0 1-2 0,0-4-7 16,0 1-15-1,-19-8-24-15,-18-7-55 0,-16-12-93 16,-9 6-150-1</inkml:trace>
</inkml:ink>
</file>

<file path=ppt/ink/ink6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0:38.52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55 309 719 0,'0'0'8'0,"0"0"-2"0,0 0 79 16,0 0-17-16,0 0-36 15,0 0-21-15,-55 0-5 16,55 0-6-16,30 0-7 16,30 0 7-16,24 0 12 15,26 0 11-15,19-13-7 16,12-13 1-16,10-4 0 15,-2 4-13-15,1 3-1 16,-10-7 2-16,-19 8-1 16,-11-1-4-16,-22 5 1 15,-27 5-1-15,-16 2 0 16,-26 7 1-16,-7-2-1 16,-12 3 1-16,0 3 6 15,0 0-2-15,0 0-2 0,0 0-3 16,-5 0-4-16,-10 0-60 15,0-10-27-15,-1-4-117 16,0-23-284-16</inkml:trace>
</inkml:ink>
</file>

<file path=ppt/ink/ink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6:05.23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-7154 3290 188 0,'0'0'29'0,"0"0"40"15,0 0 5-15,0 0 20 16,0 0-57-16,0 0 8 16,-45-95-11-16,41 85 23 15,-1-10-21-15,1 7-4 16,3-2-15-16,1 2 5 16,-5 6 17-16,1-4-18 15,4 10-5-15,0-2 1 16,-4-6 2-16,-2 6 3 15,1-4-10-15,0 1 4 16,-4 2-10-16,-3 0 4 16,2 1-1-16,-7-4-2 0,1 3 3 15,-4 4-6-15,-8 0 0 16,-10 0 8-16,-7 0-10 16,-5 4-1-16,-4 20-2 15,-6 3 1-15,5 15-4 16,5-5 1-16,-1 9 4 15,7 6-2-15,8-2 1 16,4 11 0-16,-1 7 0 16,7 6 0-16,-8-3-3 15,8 3 3-15,1 1 0 16,-4 2 0-16,6 2 1 16,-4 0-2-16,8 0 2 15,10 0-2-15,-4-2 2 0,3-7 0 16,1-4-1-1,9-15 0-15,0-4-1 0,0-6 0 16,0 0 0-16,0-12 1 16,5 3 0-16,18-5-1 15,-6 1 2-15,5-5 0 16,3 0-1-16,-7-7-1 16,7-3 1-16,6-4 0 15,-1 8 0-15,6-14-1 16,-4 8 1-16,4-9 0 15,-1 5 0-15,-4-2 1 16,-2-2 2-16,-9-3-3 0,-5 0-3 16,-4 3 3-1,-2-3 1-15,-3 0 1 0,2 0-2 16,3 0 0-16,2 0 0 16,-5 0-1-16,5 0 2 15,2 0-2-15,4 0 2 16,-11 0 1-16,1-3-2 15,-3 0-1-15,-6 3 0 16,0 0 0-16,0 0-3 16,0 0 0-16,0 0-1 15,0 0-11-15,0-5-14 16,0-4-25-16,-2-5-101 16,-15-7 42-16,1 3-21 0,0-2-55 15,-3-3 78 1</inkml:trace>
</inkml:ink>
</file>

<file path=ppt/ink/ink6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0:56.43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739 1570 344 0,'0'0'69'0,"0"0"-43"0,0 0 47 15,0 0 3-15,0 0-19 16,0 0 2-16,0 0-8 16,0 0-14-16,-10 9 6 15,5-5-21-15,5-4 3 16,0 0-6-16,0 0-9 16,-4 0 3-16,0 1 3 15,-1-1-7-15,-11 0 2 16,0 0 1-16,-3 0-6 15,-4 0-4-15,-4 0 3 16,5 0-3-16,-7 0 6 16,4 0 0-16,6 0-4 15,-4 0 1-15,4-5 5 16,-7-3 1-16,-3-3-2 16,7 6 3-16,-1-3-6 0,4-2 4 15,-1 2-6-15,6-1 2 16,-2 5-5-16,0-2 1 15,3 0 3-15,-2-2-4 16,-1-2 0-16,-4-2 0 16,1-3 9-16,-6 2 0 15,5-2 0-15,1-4 5 16,6 2-8-16,3-1 2 16,-3 5-9-16,7-4 0 15,-3 3 3-15,-2-7-2 16,6-2-1-16,-5 2 0 15,0-6 0-15,4-6 0 0,2 5 0 16,-5 1 2-16,5-10 0 16,-3 0-2-16,2 0 5 15,-3 6-3-15,8-4-2 16,0 4 1-16,-2 4-1 16,2-3 1-16,0 3-1 15,0 0 2-15,0-3-2 16,0 9 0-16,0-3 0 15,0 5-3-15,0 1 6 16,0 1-1-16,0 2-2 16,0-9-2-16,0 5-1 15,6-8 4-15,14-2-4 16,5-6 3-16,1-2-3 0,2 3 0 16,3-7 3-1,-7 14 2-15,3 7-2 0,-18 2 1 16,1 5-1-16,-6 7 0 15,1-2-2-15,-1 1 2 16,3 0 3-16,-2-3-3 16,5 0 0-16,4-11-1 15,-3 6-2-15,5 1 1 16,1 1 2-16,8-5-8 16,1-6 7-16,7 4-1 15,-1-1 2-15,9 3-1 16,2-2 2-16,4 0-1 0,3-2 0 15,3 4-2-15,-11 0 0 16,8-2-4-16,-2 11 6 16,-3-2-2-16,0 7-1 15,0 4-1-15,-3 0 2 16,2 0-1-16,-1 0-2 16,4 0 3-16,6 0 1 15,-3 0 0-15,5 0 1 16,-9 0-2-16,5 0 1 15,-3 0-1-15,-6 10-4 16,7-5 5-16,-2 3 0 16,-4-7 1-16,1 9 0 15,-10-10-1-15,3 4-3 16,-7-4 4-16,-5 1-1 16,-3-1-4-16,-4 5 3 0,1 0-4 15,0-2 3-15,-3 3 2 16,0 2-2-16,7 1 3 15,-5-4 0-15,14 5 0 16,-9 2 3-16,13 0-3 16,-13-4 0-16,6 7 0 15,-3 2-4-15,3-3 4 16,-4-1 0-16,-8 3 0 16,7-9 0-16,-1 12 0 15,-10-10-1-15,6 10 1 16,1-5 1-16,-4 6-1 15,-3-3-2-15,-3 1 2 0,2 2 0 16,5 4 0-16,-5-3 0 16,-2 2 0-16,3-2 0 15,-6 1-1-15,2-8-1 16,-5 3 2-16,-2-3 1 16,7 3-1-16,-4 0 0 15,0 5 0-15,-5 3 0 16,0 6 0-16,0 2 1 15,0 0-1-15,0-1 0 16,0-9 0-16,0 5 0 16,0-10 2-16,0-1-2 15,0-6 0-15,0-2 1 16,0 6-1-16,0-11 0 0,0 5 0 16,0 0 0-1,0 0 2-15,0 6-2 0,0-1 5 16,-10 1-2-16,-1-1-2 15,3-2 1-15,-4 1 0 16,-1 3-1-16,-1-1 4 16,-2-2-2-16,0 1 2 15,1 2-4-15,2-2 1 16,-7 0-1-16,4 5-1 16,1-1 5-16,2-5-5 15,5-5 0-15,-7 1 2 16,6 1-2-16,4-3 1 0,-9 11-1 15,7-12 1-15,-1 6-1 16,-4-7 3-16,-3 6-3 16,2 1 0-16,-3 0 3 15,6-4-3-15,-6 6 1 16,3-5 1-16,-3-1-1 16,6-1 1-16,1-3-1 15,5 3-1-15,-15 6 6 16,2 0-5-16,-1-5 0 15,-2 6 1-15,3-5-2 16,-5 2 1-16,3 2 1 16,-6 1-1-16,-1-4-1 15,7 3 0-15,5-8 0 16,2 7 0-16,-2-7 0 16,1 4 0-16,-10 1 0 0,4-5 0 15,-2 5 0-15,5-2 0 16,-7 3 2-16,3-4-2 15,0-1-1-15,-4 2 1 16,8-1 1-16,-2 0-1 16,2-1 0-16,-5 4-1 15,-2-2 2-15,-4 5-1 16,-1-3 0-16,0-2-1 16,1 1 0-16,-5 2 1 15,2 2 0-15,2 2-1 0,5-1-1 16,0-5 1-1,5-1 1-15,-5-1-1 0,4 0 1 16,2-1 1-16,-2-2 0 16,9 3-2-16,-8-3 0 15,5 5 1-15,-11-5-1 16,-5-4 1-16,5 4-1 16,1 2 1-16,4-2 0 15,6-4 0-15,-10 4 0 16,0 0 1-16,1-3-1 15,-7 7 0-15,9-4 0 16,5-1 0-16,1-3 0 16,8 0 2-16,-3 3-1 15,0-3 1-15,2 0-1 16,3 0-1-16,0 0 0 0,-2 0 0 16,1 0 0-16,-5 0 1 15,4 0-1-15,-2 0 1 16,0 0 1-16,0 0-1 15,2 0-1-15,-7 0-1 16,9 0 1-16,-5 0 1 16,-3 0 2-16,5 0-2 15,-6 0-1-15,7 0 1 16,-3-3 0-16,2-4 0 16,1 7 0-16,6-3 0 15,-4-2-1-15,-2 4 0 16,6 1 5-16,0-4-5 15,-4 4 3-15,0 0-1 0,-1 0-2 16,1 0 1-16,4 0-1 16,0 0 0-16,0 0 1 15,-2 0 1-15,2 0-2 16,0 0 0-16,-4 0 0 16,4 0 2-16,-4-4-2 15,-1 4 1-15,2-4-1 16,-1-2 0-16,-5 2 0 15,4 4 0-15,-6 0 2 16,3-4-3-16,2-2 1 16,-3-1-1-16,2 4 1 15,-2-1-1-15,5 0 0 16,2 2 0-16,2 2 0 16,0 0 1-16,0 0 0 0,0 0-1 15,0 0 0-15,0 0 0 16,0 0 0-16,0 0 1 15,0 0 1-15,0 0 0 16,-4-4 0-16,0 1-1 16,-6-1 0-16,4 2 0 15,1-7 0-15,1 5 0 16,1 0 0-16,-6-1 1 16,1 0-1-16,6-4 0 15,-2 9 2-15,4-4-2 0,0 4 0 16,0-4 0-1,0 4-2-15,-4 0 4 0,4 0-4 16,0 0 1-16,0 0 1 16,0 0-1-16,0 0-3 15,0 0 3-15,0 0 0 16,0 0-8-16,0 0 5 16,0 0-8-16,0 0 2 15,0 0 5-15,0 0-6 16,0-7-11-16,0 7 2 15,0-4-9-15,0 4-6 16,0-1-20-16,0 1-4 16,0-4-49-16,0 4-53 15,18 0 25-15,3-8-62 16</inkml:trace>
  <inkml:trace contextRef="#ctx0" brushRef="#br0" timeOffset="101139.4">-794 1869 710 0,'0'0'8'16,"0"0"-8"-16,0 0-14 0,0 0 14 15,0 0 14-15,0 0-14 16,84 0 1-16,32-11 32 15,42-17-1-15,33-10-16 16,30 3 27-16,8-5-33 16,18 5-4-16,1 7 3 15,4 4-9-15,-5 6 0 16,-14 5-5-16,-33 9 11 16,-29-3-12-16,-23 7 5 15,-30 0 1-15,-33 0 6 16,-25 0-6-16,-32 0 0 15,-10 0 1-15,-18 0 3 16,0 0 30-16,0 0 9 0,0 0-8 16,0 0 2-16,0 0-17 15,0 0-9 1,0 0 2-16,0 0-10 16,0 0-1-16,0 0 1 0,0 0-3 15,0 0 0-15,0 0 0 16,0 0-3-16,0 0 3 15,0 0 0-15,0 0-2 16,0 0 4-16,0 0-1 16,0 0-1-16,0 0 1 15,0 0-1-15,0 0 0 16,0 0 0-16,0 0-2 16,0 0 2-16,0 0 0 0,0 0-1 15,0 0 1-15,0 0 1 16,0 0-1-16,0 0 0 15,0 0 0-15,0 0 3 16,0 0-3-16,0 0 0 16,0 0 0-16,0 0-4 15,0 0 7-15,0 0-3 16,0 0 2-16,0 0-2 16,0 0-2-16,0 0 2 15,0 0 1-15,0 0-1 16,0 0 1-16,0 0-1 15,0 0 0-15,0 0 0 16,0 0 0-16,0 0 0 16,0 0-2-16,0 0-2 0,0 0 5 15,0 0-1-15,0 0 0 16,0 0-1-16,0 0-4 16,0 0 3-16,0 0 1 15,0 0-4-15,0 0 5 16,0 0 0-16,0 0 0 15,0 0-1-15,0 0 1 16,0 0-1-16,0 0 2 16,0 0-2-16,0 0 2 15,0 0 0-15,0 0-1 16,0 0 0-16,0 0-1 0,0 0 0 16,0 0 1-1,0 0 0-15,0 0 1 0,0 0 0 16,0 0-1-16,0 0 0 15,0 0 0-15,0 0 0 16,0 0 0-16,0 0-3 16,0 0 6-16,0 0-4 15,0 0 1-15,0 0-2 16,0 0 2-16,0 0-1 16,0 0-1-16,0 0 2 15,0 0 0-15,0 0-4 16,0 0 4-16,0 0-1 15,0 0 0-15,0 0 1 16,0 0 0-16,0 0-2 0,0 0 2 16,0 0-1-16,0 0 1 15,0 0 1-15,0 0-1 16,0 0-2-16,0 0 2 16,0 0 1-16,0 0-1 15,0 0-4-15,0 0 4 16,0 0 4-16,0 0-4 15,0 0 0-15,0 0 0 16,0 0 0-16,0 0 0 16,0 0 0-16,0 0 0 15,0 0 1-15,0 0-1 16,0 0 0-16,0 0-1 16,0 0 0-16,0 0-2 0,0 0 3 15,0 0-3-15,0 0 2 16,0 0 1-16,0 0-2 15,0 0 0-15,0 0 1 16,0 0 1-16,0 0 0 16,0 0-3-16,0 0 3 15,0 0 0-15,0 0 0 16,0 0-1-16,0 0-1 16,0 0-6-16,0 0 3 15,0 0 0-15,0 0-3 16,0 0-1-16,0 0-1 15,0 0 5-15,0 0 0 0,0 0 2 16,0 0 0 0,0 0-4-16,0 0 6 0,0 0 0 15,0 0 1-15,0 0-10 16,0 0 10-16,0 0-9 16,0 0 9-16,0 0-9 15,0 0 9-15,0 0 0 16,0 0-2-16,0 0 1 15,0 0 1-15,0 0-2 16,0 0 2-16,0 0-2 16,0 0 2-16,0 0 0 15,0 0-4-15,0 0 4 16,0 0 0-16,0 0 0 16,0 0-3-16,0 0 3 15,0 0 0-15,0 0 0 0,0 0 0 16,0 0 1-1,0 0-1-15,0 0 0 0,0 0-1 16,0 0 1-16,0 0 1 16,0 0-1-16,0 0 0 15,0 0-1-15,0 0 0 16,0 0 1-16,0 0-1 16,0 0 4-16,0 0-5 15,0 0 4-15,0 0-4 16,0 0 3-16,0 0-1 0,0 0 0 15,0 0 1 1,0 0-1-16,0 0 0 0,0 0 0 16,0 0 0-16,0 0 1 15,0 0-1-15,0 0 0 16,0 0 0-16,0 0 0 16,0 0-1-16,0 0 3 15,0 0-4-15,0 0 4 16,0 0-2-16,0 0 0 15,0 0 0-15,0 0-1 16,0 0 1-16,0 0 1 16,0 0-1-16,0 0-1 15,0 0 1-15,0 0 0 16,0 0 0-16,0 0-2 16,0 0 3-16,0 0-1 0,0 0 0 15,0 0 1-15,0 0-2 16,0 0 2-16,0 0-2 15,0 0-1-15,0 0 2 16,0 0 3-16,0 0-3 16,0 0 1-16,0 0-2 15,0 0 1-15,0 0 0 16,0 0 0-16,0 0 1 16,0 0-1-16,0 0 4 15,0 0-4-15,0 0 0 16,0 0-2-16,0 0 2 15,0 0 0-15,0 0 0 16,0 0 2-16,0 0-2 16,0 0 0-16,0 0-4 0,0 0 8 15,0 0-6-15,0 0 4 16,0 0-2-16,0 0 1 16,0 0-1-16,0 0 0 15,0 0 2-15,0 0-2 16,0 0-2-16,0 0 2 15,0 0 0-15,0 0 3 16,0 0-3-16,0 0 0 16,0 0 0-16,0 0-1 15,0 0 2-15,0 0-1 16,0 0 0-16,0 0-1 16,0 0 0-16,0 0 1 15,0 0 0-15,0 0-4 0,0 0 6 16,0 0-4-16,0 0 4 15,0 0-4-15,0 0 2 16,0 0 0-16,0 0 3 16,0 0-3-16,0 0 0 15,0 0 0-15,0 0 1 16,0 0-1-16,0 0-3 16,0 0 3-16,0 0 3 15,0 0-1-15,0 0-3 16,0 0 3-16,0 0-3 15,0 0 4-15,0 0-2 16,0 0-1-16,0 0 0 0,0 0 0 16,0 0 0-16,0 0-6 15,0 0-32-15,9-13-125 16,4-25-121-16</inkml:trace>
  <inkml:trace contextRef="#ctx0" brushRef="#br0" timeOffset="98529.64">-633 1923 573 0,'0'0'4'0,"0"0"-2"16,0 0 16-16,0 0 42 16,0 0 29-16,0 0-19 15,0 0-29-15,0 0-17 16,-69-57-5-16,69 57 6 16,0 0-14-16,0-4 4 0,0 4-3 15,0-4-6-15,6 0 4 16,65-11-6-16,63-9-4 15,66-16 23-15,46-12-12 16,27-2-8-16,14 11 9 16,1 5-12-16,-7 14 2 15,-1 3-2-15,-16 7 0 16,-25 1-2-16,-18 1 1 16,-36 4 1-16,-31 5-1 15,-39-1 1-15,-41 4 0 16,-28-3 0-16,-21-1-1 15,-15 4 4-15,-10 0-4 0,0 0 4 16,0 0 0 0,0-8 8-16,-45-16-11 0,-43 5-21 15,-34 0-21-15,-32 14-27 16,-26 5-53-16,-16 0-70 16,-13 0-159-16</inkml:trace>
  <inkml:trace contextRef="#ctx0" brushRef="#br0" timeOffset="124762.02">3177-1497 433 0,'0'0'9'0,"0"0"34"0,0 0 0 16,0 0-24-16,0 0 82 15,0 0-35-15,-235-116-35 16,190 92-16-16,0 11 17 16,-10-2 20-16,0 2-7 15,0 0-22-15,-5 3-10 16,-6 10 0-16,-8-7-6 15,-2 0 1-15,2 7 18 16,6 0-7-16,-10 0-12 16,-5 0-4-16,-7 7-2 15,-10 10-1-15,4 10 4 16,-8 0-2-16,4 14-2 16,0-11 1-16,4 11 0 0,7-3 4 15,5 3-3 1,7 2 1-16,12-3-2 0,-3 2-1 15,13 5 0-15,6-6 3 16,7 4-3-16,2 8-5 16,10 2 5-16,1-1 0 15,10-3 0-15,7 0 0 16,4-4 0-16,3 0-1 16,2 4 1-16,3-1 0 15,0 6 0-15,0 1 0 16,0 4 0-16,3-3-1 15,26 4 1-15,2 2 0 16,7 5 0-16,7-2 0 16,10-3 2-16,20 1 0 0,5-11-2 15,10 1 1-15,11-15 3 16,8 0-2-16,22-13 0 16,17 2 3-16,11-10-2 15,9-8-3-15,14-4 1 16,-1-7-1-16,-5 0 0 15,2 0 2-15,-11 0 2 16,1 0-4-16,-8 0 0 16,-10 0 1-16,-4 0 3 15,-10 4-3-15,6 0-1 16,3-4 0-16,2 0-1 16,-7 0 2-16,-6 0-3 15,-8 0 2-15,-11 0 0 16,-11 0 1-16,5-12-1 0,-3-6 0 15,-2-2 0-15,2 0 0 16,-7-7 1-16,-4 4-1 16,-5-10 1-16,-6 1 2 15,-7-9-3-15,-3 5 0 16,-10-2 3-16,-4 1-3 16,-5-5 3-16,-9 2-1 15,2-12 2-15,-10 6 0 16,-1 2-1-16,-11-5 3 15,-5 12 4-15,-7-10-2 16,-14 2 7-16,0-2-3 0,0-5-7 16,0 2 3-16,-26-7 1 15,-22-1-9-15,-14 0 9 16,-12 0-6-16,-26-3-1 16,-18-5-1-16,-19 4 0 15,-23 4 1-15,-23 7-4 16,-8 10 4-16,-14 7-2 15,5 7 0-15,1 13 0 16,24 8-10-16,30 3-1 16,22-2-22-16,33 4 5 15,23 1-35-15,12 0-83 16,-13 0-134-16</inkml:trace>
</inkml:ink>
</file>

<file path=ppt/ink/ink6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9:25.82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-1 355 371 0,'0'0'176'0,"0"0"-77"15,0 0 17-15,0 0-33 0,0 0-28 16,0 0-29-16,-10-21-9 16,10 21-7-16,36 10 17 15,19 18 1-15,13 18-5 16,15 1-7-16,0 12-1 16,11 3-1-16,-3 5-7 15,-5-2-4-15,-3-9-1 16,-5-1 0-16,-19-13 1 15,-9-9-3-15,-10-9 1 16,-16-10-1-16,-16-10 0 16,-5 0 2-16,-3-4 9 15,0 0 28-15,0-22 8 16,0-42-2-16,-7-30-38 16,-16-7-2-16,-2-13-4 0,-5-4 1 15,4 6 0-15,-3 10-3 16,13 19 1-16,7 28-2 15,7 12-7-15,2 20-6 16,0 14-13-16,0-2-14 16,0 11-20-16,15 0-37 15,27 0-9-15,-3 11-123 16,-3 25-205-16</inkml:trace>
  <inkml:trace contextRef="#ctx0" brushRef="#br0" timeOffset="402.33">1457 338 611 0,'0'0'137'0,"0"0"14"15,0 0-59-15,0 0-38 16,0 0-13-16,0 0 2 15,-29 52-15-15,0-20 0 16,-10 33-11-16,-21 33-3 16,-17 22 3-16,-17 32 8 15,-16 31-17-15,-21 10 12 0,2 11-4 16,6-10-8 0,21-18-4-16,22-26-4 0,21-32 1 15,29-20-1-15,9-43 0 16,15-27 0-1,6-14 2-15,0-12-3 0,0-2 1 16,0 0-1-16,0 0 0 16,0 0-2-16,0 0-9 15,0 0-16-15,0 0-13 16,11 0-16-16,25-10-7 16,10-24-1-16,14-16-66 15,4-6-176-15</inkml:trace>
  <inkml:trace contextRef="#ctx0" brushRef="#br0" timeOffset="-385.56">176 210 672 0,'0'0'24'0,"0"0"106"16,0 0 17-16,0 0-61 15,0 0-41-15,0 0-11 16,0 0-12-16,-102 36-8 16,102 15-12-16,0 31 12 15,0 30 16-15,0 0 15 16,0 13-23-16,0-10-7 0,15-2-3 16,5-12-7-1,5-12-2-15,0-26-3 0,-4-21-1 16,-2-18-4-16,-3-19-5 15,0-5-43-15,-7 0 4 16,-3-57 16-16,-6-34-25 16,0-21-61-16,0-9-37 15,-11 11-126-15,-29 12-92 16</inkml:trace>
  <inkml:trace contextRef="#ctx0" brushRef="#br0" timeOffset="1662.51">1716 1373 279 0,'0'0'280'0,"0"0"-176"16,0 0 50-16,0 0-77 15,0 0-12-15,0 0-4 16,-78-43-30-16,52 43 0 0,-9 0-16 16,-3 0 5-16,4 0-1 15,-6 24 2-15,3 12-17 16,-2 7 1-16,-2 3-3 15,12-6 7-15,3 3-4 16,11-5 0-16,11-7-5 16,0 2-4-16,4-5 4 15,0-6-2-15,0 2 1 16,10-5-1-16,19 0 2 16,6-2 0-16,10-3 0 15,4-4 5-15,10-5-5 16,4 8 0-16,1-7 0 0,1 8 0 15,-1-1-1-15,-1 5-3 16,-7 2 2-16,-10 7 2 16,-7-3-1-16,-7 8-3 15,-9 4 4-15,1-3 0 16,-11 8 0-16,-5-3-3 16,-6-2 2-16,-2 6 1 15,0-9 6-15,0-5-2 16,-10-1 9-16,-19 1-1 15,-6 1 7-15,-7-5 8 16,-8-3-6-16,1 3-6 16,-2-11 0-16,2-3-3 15,3 4 4-15,2-10-5 16,2 5-2-16,7-5 2 16,2-4 4-16,10 0 6 0,-9 0-10 15,8 0 2-15,6-17-7 16,-1-1-4-16,1-1 6 15,11 5-7-15,-2 0-1 16,4 1 0-16,-1 9 0 16,6 1 0-16,0-1 0 15,0 4-2-15,0 0 1 16,0 0-2-16,0 0-3 16,0 0-4-16,0 0 2 15,0 0 5-15,0 0-8 0,0 0 6 16,0 0-3-1,0 0 4-15,0 0 3 0,0 0-2 16,0 0 1-16,0 0 2 16,0 0 0-16,0 0-5 15,0 0 4-15,0 0 2 16,0 0 2-16,0 0-3 16,0 0-5-16,0 0 5 15,0 0 0-15,0 0 3 16,0 0-3-16,0 0 1 15,0 0-1-15,0 0 1 16,0 0-1-16,0 0 0 16,0 0 0-16,0 0 0 15,0 0-4-15,0 0 4 16,0 0 4-16,0 0-4 16,0 0 0-16,0 0-1 0,0 0 2 15,0 0-5-15,0 0 6 16,0 0-2-16,0 0 0 15,0 0 0-15,0 0-7 16,0 0 7-16,0 0 0 16,0 0 0-16,0 0-3 15,0 0 2-15,0 0 1 16,0 0-1-16,0 0 1 16,0 0-1-16,0 0 1 15,0 0 0-15,0 0 0 16,0 0-1-16,0 0 1 0,0 0 0 15,0 0 0 1,0 0-1-16,0 0-1 0,0 0 1 16,0 0-3-16,0 0-3 15,0-12-5-15,0 1-18 16,6-12-11-16,4-10-9 16,6-3-5-16,3-9-30 15,-3-9-69-15,-3 5-210 16</inkml:trace>
  <inkml:trace contextRef="#ctx0" brushRef="#br0" timeOffset="3013.62">1155-319 252 0,'0'0'124'0,"0"0"1"15,0 0-30-15,0 0-4 16,0 0-29-16,0 0 5 15,-126-86-21-15,91 69-5 16,0-1 8-16,-5 5-26 16,0-9 5-16,-2 13-16 15,3-2 15-15,-4 7-8 16,-2 4-12-16,-2-2 4 16,-2 2 1-16,-10 0-1 15,-14 0-8-15,-24 30-1 16,-5 12 5-16,-5-1-5 0,1 9-1 15,7 1-1 1,-2 0 1-16,11 0 0 0,10 0 0 16,24-4 5-1,2 4-2-15,15 14-1 0,14-1 1 16,5 18-2-16,14 4-1 16,6 8-1-16,0 1 5 15,0 6-4-15,4-7 0 16,22-4 3-16,9-8-4 15,2-4 0-15,9-7 1 16,-5-4-1-16,9-15-1 16,-3-2 1-16,6-3 1 15,1-19-1-15,-3 10 0 16,8-19 0-16,-1 3 0 0,11-13 0 16,0-5 0-16,7-4 2 15,3 0-1-15,7-10 0 16,0-21 0-16,-4-20 0 15,1 4 3-15,-9-4-4 16,-6-8 0-16,-6-2 1 16,-6-3-1-16,-6 0 0 15,-13-7 1-15,-6 1 0 16,-7-4 0-16,-13 1 0 16,-2 1 1-16,-8 0-1 15,4-5 0-15,-5 11-1 16,0-4 0-16,0 19-1 15,0 0 2-15,-10 4 0 0,-19 0 0 16,3-1 3 0,-5 9-3-16,-7-4 2 0,-4 7-1 15,-1-6-2-15,-4 5 3 16,8 9-1-16,7 10-1 16,0 5 1-16,5 3 7 15,4 1-3-15,5 5 0 16,-1 4-4-16,11 0 0 15,2 0-2-15,-3-6 0 16,5 6 0-16,4-5 0 0,-3 5 0 16,3-4 0-1,0 4 1-15,-4 0-1 0,4 0-1 16,0 0-2-16,0 0 0 16,0 0 1-1,0 0-7-15,0 0 0 0,0 0 2 16,0 0-2-16,0 0 1 15,0 0 3-15,0 0-9 16,0 0 0-16,0 0-5 16,0 0-12-16,0 0-7 15,0 0-33-15,11 0-15 16,20 24-64-16,6 12-43 16,1 5-220-16</inkml:trace>
  <inkml:trace contextRef="#ctx0" brushRef="#br0" timeOffset="4409.52">2012 1233 271 0,'0'0'210'15,"0"0"-139"-15,0 0 64 16,0 0-55-16,0 0-21 16,0 0-4-16,0 0 6 15,-209-199-18-15,175 185-8 0,-1-5-3 16,-6 5-2-1,2 6-7-15,-3 3-3 0,-2 5-2 16,-2 0-10 0,-6 0-1-16,-3 9 0 0,-8 28-7 15,-1-4-5-15,1 17 5 16,8-3 4-16,-1 8-4 16,11 1-4-16,5-5 4 15,12-4 1-15,-4 7-1 16,11-6 0-16,0 1 3 15,2-1-3-15,4-1 0 16,1 8 1-16,3 4 2 16,6 11-1-16,1 0 5 15,0 4-1-15,4 1-2 0,0 7-1 16,0-9-2-16,0-1 6 16,0-4-6-16,13-2 0 15,7-3-1-15,0-1-1 16,2-7 1-16,7-3 3 15,-3-1-3-15,12-5 1 16,-2 3-1-16,5-8 0 16,2 3-1-16,1-2 1 15,7-6 0-15,-1 2 1 16,10-11-2-16,7 1 2 16,2-11-1-16,7 2 0 15,-2-8 1-15,8-7-1 16,0-4 3-16,-1 0-5 0,2 0 2 15,-5-24-5-15,-10-7 4 16,-8 0 1-16,-4 0 0 16,-8 0 0-16,-2-1-1 15,-1-6 1-15,0-3 1 16,-4-5-1-16,1-1-1 16,-10-5 1-16,4-3 0 15,-4-9 1-15,-4 3-1 16,-10-4 1-16,-2 1-1 15,-3-11 3-15,-7-2-1 16,-1 6-1-16,-1 2-1 16,-4 9 1-16,0 13 0 15,0-3 0-15,0 6 1 16,0 5 0-16,-4 0 6 0,-11-1-8 16,-1 2 3-16,-1-3 0 15,-1 7-1-15,-2-2 0 16,-3 4 4-16,-6-2-2 15,7 2-1-15,-4 0 3 16,-2 5-3-16,7-1-1 16,-8 5 4-16,5 4 1 15,-7-5 0-15,0 0-3 16,1-2 0-16,-10 7 1 16,4-9-4-16,-3 5-1 15,0 9 6-15,10 0-6 0,-2 1 0 16,7 3 2-1,5 1 2-15,-13-2-4 0,9 4 2 16,-5 1 5-16,1-2-7 16,5 6 0-16,-7-6-5 15,9 4 4-15,-1 3 1 16,2-4 0-16,8 5 0 16,1-4-1-16,-3 4-1 15,8-6-2-15,-11 6-11 16,9 0 0-16,-2 0-2 15,4-3 0-15,-4 3-6 16,0 0 1-16,2-4 3 16,5 4 5-16,-8 0-5 15,2 0-1-15,8 0-2 0,0 0-6 16,0-6-10-16,0 2-36 16,0 4-36-16,0-3-112 15,0-4-167-15</inkml:trace>
  <inkml:trace contextRef="#ctx0" brushRef="#br0" timeOffset="15291.18">2727 19 682 0,'0'0'227'0,"0"0"-206"15,0 0 0-15,0 0 38 16,0 0-28-16,0 0-7 16,0 0-15-16,-5 27-7 15,23-27-2-15,33-8 0 16,20-24 0-16,3-6 3 15,2-3-2-15,-14 3-1 16,-4 10 2-16,-13-8-2 16,-10 21 0-16,-6 0 1 15,-12 2-1-15,-8 9 0 16,0 4-18-16,-6 0-16 0,1-4-23 16,-4 4-17-16,0 0-76 15,0 8-89-15,-28 22-180 16</inkml:trace>
  <inkml:trace contextRef="#ctx0" brushRef="#br0" timeOffset="15495.64">3047 175 508 0,'0'0'46'0,"0"0"-5"15,0 0 50-15,0 0-56 0,0 0-3 16,0 0 43-1,66-4-21-15,-22-31-30 0,2 3-15 16,9-15-8-16,0 0-1 16,9 1 0-16,0-5-23 15,-7 10-86-15,-2 3-120 16</inkml:trace>
  <inkml:trace contextRef="#ctx0" brushRef="#br0" timeOffset="16281.67">4545-1041 577 0,'0'0'103'0,"0"0"-34"15,0 0 22-15,0 0-53 16,0 0-17-16,0 0 0 16,-51 41 5-16,32-23-5 15,-10-5 4-15,-1 2 1 16,-1-6-12-16,-2-5-1 16,3-4-7-16,-2 0-4 15,-3 0 1-15,6-4-3 16,3-13 1-16,2 1 2 0,13-10-3 15,2-2 0 1,5 5 0-16,4 3 0 0,0-3 0 16,0 5-7-16,13 4 6 15,9-1-1-15,11 11-3 16,5 4 1-16,-3 0-4 16,8 0 7-16,-7 4 1 15,-4 29-3-15,0 0 0 16,-6 13 2-16,-7 5 0 15,-3 0-1-15,-3 10 2 16,-9 7-1-16,-4-2 1 16,0 4 1-16,0 0 3 0,0-6 1 15,-24-3 4-15,1-6-4 16,-2-9 5-16,-1-10 0 16,1-12-3-16,2-9 3 15,-5-7-3-15,1-8 15 16,-5 0-7-16,-7 0-6 15,4-23-2-15,0-5-3 16,8-8-4-16,8-3 0 16,10 3 1-16,9 5-1 15,0-3 0-15,0 11-1 16,0-1-3-16,4 3 1 16,20 5 0-16,12 5 2 15,3 0 1-15,3 11-4 16,-3 0 2-16,5 0 0 15,2 0 1-15,-1 0 1 0,-6 0 0 16,0 4-3-16,-1 6 1 16,0-2-1-16,-3-2-10 15,0-3-13-15,5-3-9 16,1 0-12-16,4 0-21 16,-6-13-40-16,-4-18-86 15,-11-7-120-15</inkml:trace>
  <inkml:trace contextRef="#ctx0" brushRef="#br0" timeOffset="17104.34">4326-1699 402 0,'0'0'167'16,"0"0"-66"-16,0 0-34 15,0 0-21-15,0 0-5 16,0 0-10-16,0 0-13 16,0 0 7-16,0 0-13 15,0 0 2-15,0 0-12 16,0 0 2-16,0 4 2 15,0 13-1-15,0 7 14 16,14 5-4-16,-5 12-5 0,3 1-3 16,-5 4-1-1,6-4-1-15,-7-5 2 0,3-10-7 16,-5-6 2-16,0-10-2 16,-4-9 1-16,0-2-1 15,0 0 1-15,0 0 4 16,0 0 2-16,0 0 17 15,0 0 4-15,0 0-2 16,0-24-15-16,0-22-9 16,0-10-2-16,-4 6 0 15,0-6-1-15,4 5 0 0,0 8-7 16,0 7-1-16,0 12-3 16,0 6 1-16,11 1 1 15,2 10-1-15,3-2 3 16,-6 5-3-16,11 0 0 15,2 0-1-15,-3 4 6 16,2 0 1-16,3 0 5 16,-1 0-3-16,-5 0 2 15,1 4 0-15,-4 9-1 16,-1 1 2-16,1 11 1 16,-2-5-1-16,5 4 0 15,-9 9 0-15,2-9 0 16,-3-1 1-16,-4 5 0 15,14-7 5-15,-13-1 0 0,-2-2-2 16,1 1 0 0,2-5-2-16,-3 0-2 0,7-5 1 15,-3-5 0-15,1 2 0 16,-6-6-1-16,1 5 0 16,5-5 0-16,-2 0-3 15,-3 0 3-15,5 0 0 16,1 0 3-16,6 0-4 15,15 0 2-15,6 0-1 16,6-29 0-16,4-7-27 0,0-5-53 16,-12 3-132-1,-15 6-280-15</inkml:trace>
</inkml:ink>
</file>

<file path=ppt/ink/ink6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1:22.06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2390 964 414 0,'0'0'33'0,"0"0"2"16,0 0 49 0,0 0-36-16,0 0 5 0,0 0-8 15,0 0 5-15,0 0 10 16,0 0-36-16,0-70 4 16,-10 54 6-16,1-2-6 15,0-4-13-15,-8-5 7 16,1 0 0-16,3-3 2 15,0 2-3-15,-5-8-10 16,2 8-2-16,0-6 5 16,2-1-4-16,-3 2-3 15,-11-9 0-15,9 4 1 0,-3-2-3 16,-7-3 5 0,3 2-2-16,-7 4-3 15,7 0-2-15,-8 6-1 0,0-7 5 16,-3 9-7-16,1-2 6 15,-6-3-3-15,0 7-2 16,-6-2-1-16,-7 7 0 16,4 5 0-16,2 6 0 15,13 1 0-15,7 7-1 16,11 3 1-16,-8 0-1 16,-3 0 1-16,3 0-1 15,-16 0 1-15,-3 0 2 16,-4 0-2-16,-11 0-4 15,5 9 3-15,0 2 1 16,10 4 0-16,9-6 0 0,-2 2 2 16,12-2-1-16,1 2 0 15,-1-4-1-15,9 6 0 16,-2-3 0-16,0-5 0 16,2 3-2-16,3 3 2 15,-4-2 0-15,-1 6-5 16,6-2 5-16,-9 5 1 15,2-2-1-15,2 5-4 16,-4 3 4-16,-1-1 1 16,4 1 0-16,2-2-1 15,-6 2 0-15,0-1-1 16,-4 13 3-16,-10 2-2 16,-1 2 0-16,8-6 0 0,3-6 0 15,3 0 0-15,-2 0 1 16,-2 7-1-16,1-7 0 15,5 6 0-15,-7-2-1 16,11 0 4-16,-9 2-6 16,8 1 3-16,2-2 0 15,-1 4 0-15,2 1-1 16,3-2 2-16,0 2-2 16,0 12 1-16,-7-3-1 15,7-5 1-15,0 6-3 16,4-8 3-16,-8 6 2 15,2 0-1-15,5-9-2 0,1 1 1 16,5-7-4 0,-5 2 4-16,5-6 0 15,-1 1 3-15,1 2-3 0,0 5 0 16,-1 2 0-16,0 5-1 16,5 0-2-16,0-2 3 15,0-5 0-15,0 1-3 16,0-4 3-16,0 5 1 15,0 0-1-15,10 5-1 16,7-5 1-16,-8 9 0 16,8-12 0-16,-7 3-1 15,9-5 1-15,-1 1 0 16,-4-5 0-16,9 4-3 16,-1-4 3-16,0-5 0 0,3 5 0 15,1-10 1-15,-3-1-1 16,4 3 0-16,0-2 0 15,6 6 0-15,-7-1 1 16,3-9-2-16,-3 9 1 16,-4-13-2-16,3 3 2 15,1-5 0-15,-7-2-1 16,8 2 1-16,-1-2-1 16,3-3 1-16,-3 4 0 15,8-7 2-15,-8 0-2 16,11 0 1-16,-6 0 1 15,-8 0-2-15,13 0 0 16,-12 0 0-16,8 0 0 0,-5 0 0 16,1 0 0-16,2 0 0 15,-1 0-2-15,-7 0 2 16,0 0 0-16,2 0-1 16,-2 0 1-16,-5 0 0 15,8 0 0-15,1 0 3 16,8 0-3-16,-4 0 0 15,3 0-4-15,2 0 4 16,3-10 0-16,1 4-1 16,-1-2 1-16,-3 2-1 15,-2 2 0-15,-11-4 1 16,11 7-2-16,-7-7 0 0,-1 4 2 16,1-2-1-16,-9 2-3 15,4-1 4 1,0-4 0-16,-7 4-1 0,0-4-1 15,1 5 3-15,-2 3-2 16,-5-3 1-16,5-2-3 16,0 1-2-16,8-3 4 15,-8-3 0-15,9-2 0 16,-5 5-1-16,3-2 2 16,2-3-3-16,-8 2 2 15,10 2 1-15,-11-6 0 16,4 2 1-16,-7 6-1 15,2-9 0-15,8 2 0 16,-7-7 0-16,6-9 1 0,4 12-2 16,-5-9 2-16,-1 8 1 15,2-5-2-15,0 2 0 16,-2 3 0-16,-8 1 1 16,1 0-1-16,3 2 1 15,2-7 0-15,-7 6-1 16,1-2-1-16,-5 4 1 15,1 6 2-15,-1-2-2 16,-4 4 1-16,2-3 3 16,-2 6-4-16,0 1 0 15,0-4 0-15,0-1 0 0,0 7 1 16,0-7-1 0,4-2 0-16,-4-3 3 15,4-6-3-15,1 0-4 0,-2 0 4 16,4 5 0-16,-3-3 1 15,-4-1 2-15,5-2-2 16,-5 0-1-16,0-6 1 16,4-1 0-16,0 7 0 15,1-4 1-15,-1 2-1 16,0-2 0-16,1 7 2 16,-1-7-3-16,-3 6 1 15,-1-1 2-15,5 2-3 16,-2-2 2-16,1 4-2 15,0-4 3-15,-4-3-2 16,8 3 0-16,-8-3-1 0,0 2 2 16,0 6-2-1,0 0 3-15,4 1-1 0,-4-5 1 16,4-2 0-16,-4-4-3 16,9-7 1-16,-5-4 4 15,5-4-3-15,0 11 0 16,-9 5-1-16,4 4 0 15,-4 1 5-15,5-1-2 16,-5 5-2-16,4-3-2 16,-4 7 6-16,4-7-3 15,-4 0-2-15,0 3 2 0,0 1-3 16,0 0 2 0,2 0 1-16,-2-3-2 0,0-3 0 15,0 6 2-15,0-1-3 16,0-4 1-16,0-5-1 15,0 3-1-15,0-2 1 16,0-1 0-16,0 4 1 16,0 1-1-16,0-5 1 15,0-1-1-15,0 5 0 16,0-3 1-16,0 5-1 16,5 2 0-16,-5 6 0 15,0-2 2-15,0 2-2 16,0-4 0-16,0 4 1 15,0 4 0-15,0 1 0 16,0-2 3-16,0 6-4 16,0 0 0-16,0 0 0 0,0 0 1 15,0 0-1-15,0 0 0 16,0 0-1-16,0 0 1 16,0 0 0-16,0 0 0 15,0 0 2-15,0 0-2 16,0 0-2-16,0 0 2 15,0 0 0-15,0 0 0 16,0 0 0-16,0 0 2 16,0 0-2-16,0 0-1 15,0 0 1-15,0 0 0 0,0 0-2 16,0 0 2 0,0 0 0-16,0 0 0 0,0 0-2 15,0 0 1 1,0 0-1-16,0 0 2 0,0 0 0 15,0 0 0-15,0 0-1 16,0 0 2-16,0 0-2 16,0 0 1-16,0 0 0 15,0 0 0-15,0 0-4 16,0 0 1-16,0 0 0 16,0 0-1-16,0 0-3 15,0 0 1-15,0 0-2 16,0 0-1-16,0 0-6 15,0 0-3-15,0 0-3 16,0 0-4-16,0-1-16 0,0-2-31 16,18-2-23-16,12 5-77 15,12-4 62-15,-7 3-95 16</inkml:trace>
</inkml:ink>
</file>

<file path=ppt/ink/ink6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9:20.44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-526 3001 298 0,'0'0'249'15,"0"0"-174"-15,0 0 14 16,0 0-4-16,0 0-35 16,0 0-16-16,-83 70-22 15,79-62-5-15,4-5-5 16,0 5-1-16,0-8 2 15,0 4 1-15,0-4-3 16,34 0 4-16,14 0 10 16,19 0 2-16,11 0-6 15,8-25-1-15,29-9 0 0,30-9-2 16,29-16-1 0,30-9 1-16,33-14-6 0,18-16 2 15,18-10-1-15,-4-10 4 16,-5 8-5-16,-36-6-1 15,-31 12 4-15,-36 8-2 16,-27 21 0-16,-33 20 10 16,-16 12-5-16,-26 16-4 15,-24 14 1-15,-13 5-1 16,-14 5-2-16,-3 3 3 16,-5 0-1-16,0 0-2 15,0 0 2-15,0 0-4 16,0 0 0-16,0 0 2 15,0 0-2-15,0 0 0 0,0 0 0 16,0 0 0-16,0 0 1 16,0 0-1-16,0 0 2 15,0-3 0-15,0 3-1 16,0 0-1-16,3-4 1 16,-3 4 2-16,0-4-3 15,4 4 1-15,-4-6-3 16,4 6 2-16,1 0-5 15,-5 0-8-15,4 0-12 16,-1-9-5-16,1 4-19 16,5 5-13-16,1 0-44 15,10 0-30-15,9 0 15 16,-7 0-124-16</inkml:trace>
</inkml:ink>
</file>

<file path=ppt/ink/ink66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8:58.39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-106 2597 600 0,'0'0'11'16,"0"0"-11"-16,0 0 28 0,0 0 54 16,0 0-22-16,0 0-7 15,-50 58-27-15,45-50-20 16,4 0-3-16,-6-4 2 15,4 3-4-15,-2-2-1 16,-3 3 0-16,2 3 0 16,1-3 3-16,5 14-3 15,0-4 8-15,6 4 5 16,30-4-2-16,12-1 5 16,16 2-10-16,13-2 12 15,17-12-15-15,21 2 13 16,24-7-7-16,21 0-3 15,21-43 0-15,32-19 5 16,27-10-3-16,2-3-7 16,3-7 5-16,-30 11-7 0,-21 5 2 15,-24 12-1-15,-25 11 1 16,-12 3 0 0,-15 12-1-16,-15 2 0 0,-22 2 8 15,-6 4-8-15,-11 2 0 16,-4 8 1-16,-1-7-1 15,-4 12 0-15,-5-3 0 16,0 0-3-16,-9 2 7 16,-15 6-8-16,-9-6 4 15,-5 5 0-15,-8-3 0 0,-4 4 4 16,5-6-4 0,-5 6-8-16,1 0 0 0,4 0-18 15,-1 0-4-15,-4-9 2 16,0 9-39-16,0 0-39 15,-39 0-11-15,-47 0-323 16</inkml:trace>
</inkml:ink>
</file>

<file path=ppt/ink/ink6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2:45.36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81-3399 110 0,'0'0'91'16,"0"0"-66"-16,0 0 1 0,0 0 21 16,0 0-8-16,0 0-1 15,0 0-11-15,0-14 0 16,0 14 6-16,0 0-20 16,0 0 19-16,0 0-16 15,0 0 7-15,0 0 5 16,0 0-13-16,0 0-3 15,0-6 8-15,0 6-11 16,0 0 16-16,0-4-8 16,0 4 0-16,0 0-6 15,0 0 3-15,0 0-5 16,0 0 0-16,0 0-3 16,0 0 4-16,0 0-4 15,0 0-4-15,0 0 3 16,0 0-2-16,0 0 0 0,0 0-2 15,0 0 1-15,0 0-1 16,0 0-1-16,0-11 0 16,0 6 3-16,0-3-3 15,9 3 3-15,1-4-3 16,-5 4 0-16,3 1-1 16,2-11 1-16,-1 12 1 15,4-7-1-15,-3 3-1 16,3-4 1-16,-1 1 0 15,0 3 0-15,9-4 0 0,-10 2 0 16,4 0 0 0,-3 4-4-16,5 5-1 0,1 0 4 15,1-4-1-15,8-1-2 16,-9 1 3-16,-4 4-1 16,1 0-11-16,-7 0 2 15,1 0 11-15,-9 0-8 16,9 0 5-16,-9 0-3 15,4 13 3-15,2 1 1 16,-6-5-2-16,0 6 8 16,0-2-2-16,0 5-2 15,0-5 1-15,0 11 0 16,0-1-1-16,0 5 2 16,-6 0 3-16,-7 1-5 15,9-1 0-15,-5-11 0 0,-5 7 0 16,9 3 0-1,-1-5 0-15,2 6 0 0,0-3 3 16,-1 4-2-16,1-1-1 16,4-8 0-16,0 8 2 15,0-8-2-15,0-2 0 16,0 2-2-16,13-3 2 16,6-3 0-16,4 1-1 15,-5-2 1-15,0-9 3 16,1 3-3-16,7-3 0 15,-4-4 0-15,3 0 1 16,-6 0-1-16,-3 0 0 0,-6 0 0 16,0 0 0-16,-6 0 6 15,-4 0-5-15,0 0 3 16,0-15 0-16,0-1 1 16,0 0 0-16,0-3 0 15,0 0 2-15,-4 1 4 16,-6 3-3-16,0 6-2 15,1 4 7-15,2 5-2 16,-4-4 6-16,3 0-12 16,-5 4 1-16,1 0-5 15,-4 0-1-15,2 0 0 16,-4 0-1-16,-1 8 2 16,1 11-2-16,0-4 1 15,5 8-1-15,-6-6 1 0,13 3-5 16,-2-1 5-16,3 3 4 15,1-5-4-15,4 4-2 16,0 2 0-16,0 3 1 16,0-2 1-16,0 5 0 15,0 1 0-15,0-3 0 16,9 0-1-16,1-1 0 16,9-8-4-16,-2 6 5 15,1-1-1-15,-4-5 1 16,5-2 0-16,-6-3-1 15,0-2-3-15,-3-4 4 16,2 3 2-16,-8-3-2 16,2 0-1-16,0 1 1 0,-6-2-1 15,0 3-1-15,0 0 4 16,0 0-7-16,0-9 6 16,0 0-1-16,0 10 0 15,0-6 0-15,0 4 2 16,0-3 0-16,0 6-2 15,0 1 1-15,0-5-1 16,0 0 0-16,-6-1 0 16,6 3 0-16,-2-4 0 15,-2-5 0-15,4 4 1 16,0-4-1-16,-4 5 0 16,4-5 1-16,0 0-1 15,-5 0 4-15,5 0-2 0,-2 4 2 16,-3-4 3-1,1 5-3-15,2-5 2 0,-6 0-3 16,-1 0 1-16,0 0 12 16,5 3-14-16,-11-3 9 15,-2 3-1-15,2 1-8 16,2-4-1-16,5 0 5 16,-2 3 0-16,1-3 0 15,3 0 0-15,-3 0-3 16,5 0 2-16,4 0 0 15,-9 0 0-15,5 0-5 16,0 0 5-16,-5 0-3 0,9 0-2 16,-10 0 1-16,4 0 7 15,2 0-6-15,-1 0 1 16,1 0-2-16,0 0-1 16,-10 0 1-16,6 0 0 15,-1 0 1-15,2 0-1 16,-2 0-1-16,2 0 0 15,-2 0 0-15,-5 0 0 16,5 0 0-16,0-3 0 16,-2-1 0-16,3 1 1 15,4 3-1-15,0-3 0 16,4 3 0-16,0 0 0 16,0 0 0-16,0 0-1 15,0 0 1-15,0 0-4 16,0 0 2-16,0 0-1 0,0 0-3 15,0 0 1-15,0 0-1 16,0 0 1-16,0 0-10 16,0 0 0-16,0-5 9 15,0 5-6-15,0 0-8 16,0-4-1-16,0-1-31 16,13 1-18-16,6-6-15 15,-2 0-24-15,2-3-7 16,-8 4-71-16</inkml:trace>
  <inkml:trace contextRef="#ctx0" brushRef="#br0" timeOffset="193741.11">73 72 615 0,'0'0'10'0,"0"0"7"16,0 0 82-16,0 0-24 15,0 0-36-15,0 0-17 16,0 0-15-16,-24-1-5 16,24 1 1-16,-4 1-3 15,4 36 0-15,0 14 5 16,0 9 0-16,0 5-3 15,0 3 3-15,0-6-3 0,0 4-1 16,0-21-1 0,0-14 1-16,-1-16-2 0,1-15 2 15,0 0-1-15,0 0 6 16,0 0-2-16,0 0 7 16,-9-4 7-16,0-31-6 15,1-17-12-15,-1-1 0 16,0-1-1-16,9 6 0 15,0 11 0-15,0-4 1 16,0 13 0-16,0 5-4 16,0 14 3-16,0 5 0 15,0 4 0-15,0 0-2 0,0 0-6 16,0 0 1 0,13 0 2-16,5 0 2 15,11 17 3-15,-3 12 0 0,1 4 1 16,-4-1 2-16,9-1-2 15,-4-4 0-15,0 3 0 16,3-12 0-16,-4 0-1 16,-6-3 1-16,0-6 2 15,-4-5 1-15,-13 0-6 16,5-4 1-16,-9 0 2 16,4 0 1-16,-4 0 4 15,0 0 6-15,0-28 11 16,0-18-8-16,0-13-13 15,0 4 2-15,0-1-2 16,0-2 3-16,0 10-4 0,0 6 0 16,0 9 0-16,0 15 0 15,0 13 0-15,0-1-5 16,0 6-20-16,0 0-12 16,6 0-30-16,-1 7-92 15,-5 37-11-15,0 9-204 16</inkml:trace>
  <inkml:trace contextRef="#ctx0" brushRef="#br0" timeOffset="193998.43">583 370 699 0,'0'0'3'0,"0"0"14"16,0 0 59-16,0 0-36 16,0 0-11-16,0 0-14 15,137-127-11-15,-98 104-3 16,4 4-1-16,7 2-1 16,-4-3 1-16,-10 9-31 15,14 0-73-15,-16 1-42 16,-5-4-104-16</inkml:trace>
  <inkml:trace contextRef="#ctx0" brushRef="#br0" timeOffset="194336.13">1107-244 667 0,'0'0'14'0,"0"0"27"15,0 0 66-15,0 0-48 16,0 0-26-16,0 0-5 16,0-4-21-16,0 4-4 15,0 4-3-15,4 30 0 0,5 16 8 16,4 12 4 0,-3 5-5-16,5 3-4 15,-2-4 1-15,-5-1-1 0,3-15-3 16,2-3 0-1,-6-12 1-15,4-4-1 0,-6-4 0 16,-1-13-1-16,1 0-3 16,-1-5-19-16,0-1-15 15,-4 2-21-15,0-10-82 16,0 0-63-16,-8 0-98 16</inkml:trace>
  <inkml:trace contextRef="#ctx0" brushRef="#br0" timeOffset="196230.54">319 879 403 0,'0'0'118'16,"0"0"-29"-16,0 0 4 16,0 0-34-16,0 0-2 15,0 0-24-15,-20 0-16 16,20 0-8-16,0 0-8 15,0 0 0-15,20 0-1 16,25 0 1-16,26 0 15 16,13-18-3-16,11-16 2 0,2-3-1 15,10 1-7 1,-5-5-2-16,4 3-3 0,-3-3-2 16,-6 7 1-16,-29 6-1 15,-19 9 0-15,-17 10 2 16,-23 5-2-16,-5 4 0 15,-4 0 1-15,0 0 1 16,0 0 0-16,-8 0 5 16,-43 17-1-16,-30 31-2 15,-28 12-4-15,-4 5 3 16,-15 4-3-16,9-9 2 16,15-5-1-16,25-17-1 0,26-10 3 15,25-18-1-15,16-10 4 16,12 0 0-16,0 0-6 15,0 0-5-15,0 0 1 16,0 0-2-16,0 0 3 16,40 0 1-16,18 0 2 15,1-10 0-15,14-18 2 16,4 0 2-16,1-4-4 16,0-5 7-16,-10 5-5 15,-4 4-1-15,-15 5 0 16,-6 5-1-16,-3 4 0 15,-18 7 0-15,-9 4 0 16,-4 3 0-16,-5 0 3 0,-4 0-1 16,0 0 0-16,0 0 2 15,0 0 2-15,0 0-3 16,0 0 6-16,0 0-5 16,0 0 2-16,0 0-5 15,0 0 2-15,0 0-2 16,0 0 0-16,0 0 3 15,0 0-4-15,0 0 0 16,0 0-1-16,0 0 1 16,0 0 1-16,0 0-1 15,0 0 1-15,0 0-1 16,0 0 2-16,0 0-2 16,0 0 0-16,0 0 0 15,0 0 0-15,0 0 0 0,0 0-4 16,0 0 4-16,0 0-3 15,0 0 3-15,7 0-1 16,-7 0 1-16,5 0-1 16,-1 0 1-16,0 0-4 15,-4 0-11-15,5 0-9 16,-5 0-11-16,8 0-12 16,-3 0-26-16,-5 0-93 15,0 18-65-15</inkml:trace>
</inkml:ink>
</file>

<file path=ppt/ink/ink6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2:25.87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0 529 0,'0'0'0'0,"0"0"2"15,0 0 7-15,0 0 20 0,0 0 4 16,0 0 10-16,0 0 0 15,0 0-7-15,0 0-11 16,0 0-13-16,-36-5-5 16,36 5 0-16,0 0-7 15,0 0-3-15,45 23 3 16,23 6 14-16,29 12 16 16,31-7-10-16,38 7-5 15,35-8 24-15,37-2-27 16,49 3-1-16,32-6 1 0,41-2 0 15,23-1-4 1,-5 6-7-16,9-8-1 0,-15 10 5 16,-2-6-8-16,17-4 5 15,0-3-2-15,18-9 3 16,7-7-3-16,-31-4 0 16,-17 0 1-16,-43 0 1 15,-45 0-2-15,-43 0-4 16,-46 3 4-16,-37 3 1 15,-36 2 0-15,-35-1-1 16,-30-4 0-16,-32-3 0 16,-12 4 0-16,-5-4 0 15,0 0 0-15,0 0 6 16,0 0 2-16,-8 0-3 16,-31 0 2-16,-29 0-7 0,-31 0-20 15,-24-7-20-15,-31 0-36 16,-15-1-101-16,-21-5-80 15</inkml:trace>
</inkml:ink>
</file>

<file path=ppt/ink/ink66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9:36.29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-1583 1755 512 0,'0'0'87'0,"0"0"41"16,0 0-22-16,0 0-50 15,0 0-2-15,0 0-7 16,0 0-8-16,-93 0-25 15,84 0 2-15,1 5-9 16,-5 8-3-16,-8 5-1 16,4 8-1-16,-14 17 1 15,7 11-2-15,-2 5 1 16,-2 11 2-16,9-6-3 16,11-3 1-16,3-5 1 15,5-4-3-15,0-7 0 16,0-13 0-16,9 0-2 15,17-8 1-15,12-5-2 16,-1-1 2-16,-2-8 0 0,7-6-2 16,5-1 3-16,-4-3-6 15,-1 0 5-15,9 0-2 16,-3-13-2-16,-6-18 5 16,0 8 0-16,-6-15 3 15,-4 5-3-15,-10-1 0 16,0-2 0-16,-11 4 1 15,-2-6 4-15,-5-2-4 16,-4 1 3-16,0-1 2 16,0-1 0-16,0 8-2 15,-13-5 6-15,-11 2-1 0,-11 1 7 16,-3 5-10-16,-2 12 5 16,3 4-5-16,0 5-1 15,2 5-5-15,6 4 0 16,7 0-9-16,9 0 0 15,9 0-35-15,-1 35-19 16,5 12-41-16,0 17-62 16,0 11-63-16,0 10-125 15</inkml:trace>
</inkml:ink>
</file>

<file path=ppt/ink/ink66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9:13.11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963 18 88 0,'0'0'63'16,"0"0"-10"-16,0 0-3 16,0 0-2-16,-209-18-11 15,149 18-5-15,1 14-11 16,-1 26-10-16,1 7-6 15,-1 12 6-15,5 7 0 16,0 9-7-16,-4 4-3 16,6 16 0-16,-2 5-1 15,5 2 1-15,-1 3-1 16,16-4 0-16,10-2-2 0,17-6 3 16,8-2-2-1,0-5-11-15,17 2-5 0,29-6-18 16,5-1 24-16,9-5-5 15,-5 0 6-15,9-13 9 16,-1 3-6-16,1-11 4 16,4-7-14-16,-4-17 0 15,9-3 8-15,-1-15-14 16,11-13-9-16,4 0 21 16,7-5 9-16,8-39-5 15,11-17 6-15,6-10-28 16,7-9-51-16</inkml:trace>
  <inkml:trace contextRef="#ctx0" brushRef="#br0" timeOffset="-26525.84">584 120 233 0,'0'0'31'15,"0"0"3"-15,0 0 8 16,0 0-6-16,-218 116 22 16,172-87 7-16,0 11-17 15,6-1-15-15,-6 10 11 16,5-1-17-16,1 11 0 15,-2 10-12-15,-5 7 4 0,8 11-8 16,1 14 2 0,8 2 12-16,-3 3 6 0,15-1-19 15,1-7-3-15,12-3 13 16,5-10-15-16,0-7-4 16,14-7 2-16,16-6 1 15,12-4-5-15,4-6 4 16,2-8 1-16,12-6-5 15,4-13 12-15,5-9 2 16,14-5-3-16,11-11-1 16,12-3 11-16,1 0 2 15,8-11-3-15,0-19-7 16,-11-6-7-16,5-6 1 16,-16-8-3-16,1 6 3 15,-4-7-5-15,-10-7 6 0,-3-7-7 16,-9-9 7-16,-13-5-4 15,-16-4 4 1,-10-7-5-16,-20-4 4 0,-9-1-3 16,0-2-2-16,0 3-2 15,-32-1 6-15,-4 5-6 16,-15 1 1-16,-12 6 0 16,13 9-1-16,-4 14-1 15,8 6 3-15,-5 11 3 16,1 7-4-16,10 6 0 15,-2 8 0-15,6 0-1 16,4 7 4-16,6 5-5 0,1 7-4 16,3 3 3-16,9 0-1 15,-1 0-27-15,-4 0-38 16,4 32-46-16,-14 30-99 16,-17 5-117-16</inkml:trace>
</inkml:ink>
</file>

<file path=ppt/ink/ink66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2:26.77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22 536 0,'0'0'6'0,"0"0"-6"16,0 0 0-16,0 0-4 15,0 0 4-15,0 0 6 16,187-22 25-16,-60 22 12 15,24 0-25-15,31 0 16 16,31 0-19-16,30 9 26 16,33 0-13-16,17 3 2 15,4 2-20-15,2 4-4 16,3 0 3-16,13-1-6 16,-1 5-3-16,-2-9 5 15,-6-4 6-15,-27-1-11 0,-24-5 0 16,-31 1 6-16,-42 3-5 15,-37-7 0-15,-30 8 6 16,-34-7-6-16,-30-1 10 16,-24 7-9-16,-13-7 12 15,-12 0 7-15,-2 0 3 16,0 0-7-16,0 3 10 16,0 1-12-16,0-4-8 15,0 0 7-15,0 0-12 16,0 0 3-16,0 0-5 0,0 0 0 15,0 0 1-15,0 0-1 16,0 0 0-16,0 0 0 16,0 0 1-16,0 0-1 15,0 0 0-15,0 0 1 16,0 0-1-16,0 0 3 16,0 0-2-16,0 0-1 15,0 0 0-15,0 0 3 16,0 0-2-16,0 0-1 15,0 0 2-15,0 0-1 16,0 0 1-16,0 0-1 16,0 0-1-16,0 0 1 15,0 0-1-15,0 0 0 0,0 0 0 16,0 0 0 0,0 0 0-16,0 0-1 0,0 0 1 15,0 0 0-15,0 0 0 16,0 0 0-16,0 0-4 15,0 6 3-15,0-6-1 16,0 0-7-16,0 0 9 16,0 0-9-16,0 0 0 15,0 0 0-15,0 0-2 16,0 0 1-16,0 0-5 16,0 0-7-16,0 0-3 15,0 0-7-15,0 0-1 16,0 0-18-16,-2 7-19 15,-12 4-36-15,-4 6-5 0,-10 2-71 16,-8 3-26-16</inkml:trace>
</inkml:ink>
</file>

<file path=ppt/ink/ink6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16:03.95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-5068 2119 206 0,'0'0'114'16,"0"0"-27"-16,0 0 5 16,0 0-22-16,0 0 7 15,0 0-9-15,9-83 2 16,-9 75-25-16,0-4-4 16,0-1-5-16,0-10-9 15,0 0-9-15,0-5 5 0,0-3 6 16,-5-7-11-1,-11-8 3-15,-4 2-8 0,1-8-6 16,-1 8 4-16,0 4 2 16,-4-4-8-16,4 0 0 15,-2 5 6-15,-2 3-3 16,0-2-4-16,1 7 12 16,-9-6-6-16,-4-3-3 15,-3 5 1-15,-3-7-6 16,-6 4 2-16,0-2 2 15,-7 2-3-15,-3 0 2 16,-1 7-2-16,-1-3-2 0,1 11 0 16,2 2 0-1,2 7-1-15,-9 5 1 0,12-1-3 16,-18 1 1-16,-2 9 1 16,6 0-6-16,3 0 5 15,0 0 2-15,10 0 2 16,2-4-3-16,6-1 1 15,6-2-2-15,-1 3 4 16,4-1-3-16,1 5 0 16,5 0 0-16,1 0-2 15,-2 0-3-15,2 0 2 16,6 1 0-16,-9 19 2 16,0 3 1-16,-13 0 0 15,6 2-2-15,9 5 1 16,-8-7 0-16,3 0 1 0,3 1 0 15,-4 11 0-15,3-6 0 16,7 3-1-16,1-1 2 16,0-1-2-16,-2 6 1 15,-1 3-1-15,1 1-3 16,-1 2 4-16,9 5 4 16,-2 0-4-16,2 0-4 15,10-2 2-15,3 10 1 16,2 2 0-16,4 1 0 15,0-2 1-15,0-5-3 16,0 5 3-16,0 5 2 16,0 2-2-16,0 3 0 0,9-5 0 15,1 4 0-15,4-1-3 16,-1-3 3-16,-4 7 1 16,5-10 0-16,2-8 0 15,5 1-1-15,-4-15-5 16,1 10 5-16,2-9 0 15,7 9 1-15,-2-13-1 16,1 4 0-16,-1-4 0 16,8-2-1-16,-1 2 1 15,4 0 1-15,8-5-1 16,-1-1 0-16,2 1 0 16,-4-10-2-16,5-2 2 15,8-3 0-15,1-2 0 0,0-11 0 16,9 0 0-16,-7 0 0 15,8 0 0-15,-1 0 0 16,-5 0 0-16,8 0 1 16,-3-11-1-16,1 2 0 15,3-9 1-15,-5 1-2 16,-4-3 1-16,-4 1 0 16,5 5-1-16,-1-4 1 15,-2-5-3-15,2-2 3 16,-1-2 2-16,-8 4-2 15,0 3 0-15,-3-6 1 16,2 2-1-16,2-8 0 0,-6-2 0 16,4 3 1-1,-3 4-1-15,-6 3 0 0,-1-8 0 16,-4 5 2-16,1 3-4 16,-6-14 2-16,8 7 0 15,0-13 0-15,-11-5 1 16,10 3 2-16,-14-5-1 15,-1 9-2-15,1-1 0 16,-6 3 1-16,-2 2 0 16,2 6-2-16,-2 5 2 15,-14 3-1-15,3 0 0 16,-4 2 3-16,0 2-3 16,0 2 0-16,0 5 1 15,0-1 3-15,0 4-4 16,0 6 3-16,0-5 0 0,0 5-3 15,0-6 7 1,0 4-2-16,0-1 0 0,0 0-2 16,0 3 5-16,0 0-2 15,0 4 5-15,0 0-6 16,0 0 0-16,0-4 2 16,0 4-6-16,0 0 4 15,0 0-5-15,0 0 1 16,0 0 0-16,0 0-1 15,0 0-2-15,0 0 1 16,0 0 0-16,0 0-2 16,0 0-6-16,-4 0-31 0,3 0-19 15,-8 0-37-15,-10 46-74 16,-7 18-21-16,-22 4-191 16</inkml:trace>
  <inkml:trace contextRef="#ctx0" brushRef="#br0" timeOffset="-3562.12">-5300 1090 535 0,'0'0'59'0,"0"0"20"15,0 0-21-15,0 0-1 16,0 0 24-16,0 0-39 15,-68-23-15-15,68 23-2 16,0 0-17-16,0 0 12 16,0 0-3-16,0 0 0 15,0 0-9-15,0 0 2 16,0 0 2-16,0 0-6 16,0 0-1-16,0 0-5 15,0 0-1-15,0 0 1 16,0 0 1-16,0 0-1 0,0 0 0 15,0 0-2 1,0 0-1-16,0 0 3 0,0 0-4 16,16 0 4-16,17 0 0 15,-2 0 2-15,3 5-2 16,3 3-2-16,-3-7 2 16,4-1 4-16,-3 5-4 15,-5-5 0-15,-5 0 0 16,-3 0 0-16,-2 0 0 15,-5 0 0-15,1 0 1 16,1 0-1-16,5-10 2 16,21-26-2-16,12-22 7 0,16-24-7 15,9-13 1-15,1-3-1 16,7-7 2-16,-9 10-1 16,-8 20-1-16,-21 14 1 15,-10 21-1-15,-9 6 0 16,-11 17 0-16,-10 3 0 15,3 6 0-15,-8 8-1 16,-5 0 1-16,0 0 3 16,0 0-3-16,0 0-3 15,0 0 3-15,0 0 3 16,0 0-3-16,0 0-3 16,0 0 3-16,0 0-1 15,0 0 1-15,0 0-3 0,17 0-13 16,16 8-20-1,14 16-47-15,1 2-81 0,-12-11-248 16</inkml:trace>
  <inkml:trace contextRef="#ctx0" brushRef="#br0" timeOffset="35526.65">-5258-2795 109 0,'0'0'78'0,"0"0"-24"16,0 0 29-16,0 0 26 0,0 0-33 15,0 0-26 1,0 0-14-16,0 0-1 0,0 0-2 16,0 0-7-16,0 0-1 15,0 0-13-15,0 0 2 16,0 0-2-16,0 0-7 16,0 0-5-16,0 0 3 15,0 0-3-15,4 0 3 16,1 0-2-16,-5 0-1 15,0 0 0-15,0 0 0 16,0 0-1-16,0 0 1 16,0 0 0-16,0 0 0 15,0 0 0-15,0 0 0 0,0 0-5 16,0 0 2 0,0 0 2-16,0 0-9 0,0 0-11 15,0 0 0-15,4 0-17 16,-4 0 16-16,0 0-4 15,0 0 6-15,0 0 4 16,4 0 4-16,-4 0-3 16,0 0-7-16,0 0-3 15,0 0 10-15,0 0-18 16,0 0 9-16,0 0-7 16,3 0-8-16,-3 0 2 15,0 0-29-15,5 0-19 16</inkml:trace>
</inkml:ink>
</file>

<file path=ppt/ink/ink67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9:00.34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2502-1244 585 0,'0'0'7'16,"0"0"4"-16,0 0 45 0,0 0 14 15,0 0-8-15,0 0-57 16,-50 8 3-16,64-8-8 15,27 0-2-15,14 0 2 16,-6-4 1-16,2 4-1 16,-6 0 0-16,-6 0-2 15,-8 32-3-15,-11 15 5 16,-14 18 4-16,-6 27 1 16,0 30 14-16,-18 22 5 15,-21 5-2-15,-4-1-2 16,6-11-8-16,10-19-1 15,6-23 9-15,21-14-14 16,0-17-4-16,13-9-2 0,27-5-1 16,15-6 0-1,7-6-3-15,6 7 4 0,-2-8 1 16,-3 3 1-16,-5 2-1 16,-5 1 0-16,-11 5-1 15,-7 3 2-15,-15 13-1 16,-7 5 1-16,-13 10-1 15,0 15 12-15,0 1-5 16,-4-1 19-16,-8 11-4 16,3-17-14-16,9-9-2 15,0 5-3-15,5-13-1 16,31-13-3-16,3 0 0 0,0-15 0 16,3-5 0-16,-7-9 0 15,-10-1 2-15,-9-9-1 16,-16-11-1-16,0 12 0 15,0 8 2-15,-37 11 14 16,-22 5 10-16,-6 7-19 16,-2-14 0-16,7-4-7 15,11-15 2-15,9-18-2 16,16 0-27-16,8-61-66 16,16-31-149-16</inkml:trace>
</inkml:ink>
</file>

<file path=ppt/ink/ink67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1:50.90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44-3766 149 0,'0'0'189'16,"0"0"-175"-16,0 0 89 0,0 0-26 16,0 0-34-16,0 0 4 15,-144-134 10-15,125 121 0 16,-13-3-25-16,5-2 4 16,-5-1-19-16,0 1-3 15,-10-1-4-15,7-3-5 16,-6 2 2-16,5 3 2 15,-6 1-4-15,-9-2 1 16,5 1 5-16,-6-3-11 16,-3 7 0-16,-5 4 1 15,-8 4 0-15,-5-5 1 16,5 6-2-16,0 4 4 16,4-5-3-16,9 5 9 15,4 0-10-15,1-8 1 0,0 1 10 16,10 3-8-16,-7 4 4 15,2 0 0-15,0 0-6 16,-1 0 3-16,-1 0-4 16,-3 0 5-16,11 0 2 15,-6 0 9-15,13 0-10 16,-6 0-3-16,-7 0-3 16,-9 4 0-16,-1 16 0 15,0-1 0-15,0-1 1 16,-5 2-1-16,1-3 1 15,-3 5 2-15,11-9-3 16,15 2 0-16,-2 0 12 0,12-5 5 16,-3 3-17-1,11-4 1-15,-3 0-2 0,8 2 2 16,-2 6-2-16,-4 12 1 16,2-1-2-16,4 9 1 15,-11 3 0-15,6 8 1 16,-8-3 2-16,1 5-2 15,3 8 0-15,-11 2-1 16,2-1 2-16,2 1-3 16,3-7 3-16,9-7-1 15,-2 2 1-15,6-9 1 16,3 7-2-16,5 1 0 16,-3 1-2-16,-1 5 1 15,5-1 2-15,-5-8-1 16,3 7 0-16,0-7 2 0,6-2-2 15,-4-5 0-15,4-1-3 16,0 2 3-16,0-7 0 16,0 2 0-16,0-4 0 15,0-3 0-15,0-1 0 16,0-3 0-16,0 6-1 16,6-4-2-16,8-1 1 15,4 4 2-15,-5-3 0 16,6-1 0-16,4 5-1 15,-1-4 0-15,-1 3-2 16,8-4 3-16,-3-1 4 16,3 1-4-16,2 1 0 0,7-1 0 15,-7 0 0-15,10-5 2 16,-9 6 1-16,4-11-2 16,-5 2-1-16,6 4-1 15,1-5 1-15,1-1 3 16,3 0-1-16,5-8-2 15,1 4 1-15,7 1 3 16,0 0 0-16,13-10-1 16,0 9-2-16,5-9 0 15,5 0-1-15,9 0 0 16,7 0 5-16,12 0-4 16,-7 0-1-16,7-4 1 15,4-6-1-15,-3-3 1 0,-5-2 2 16,0 6-3-16,-8 0 1 15,-12-6 3-15,1-3-3 16,-2 5-1-16,-4-5 3 16,-13-2-3-16,-9 3 2 15,-8 1 1-15,-4-6-1 16,-1 3 3-16,-14 1-3 16,-1-1 4-16,-1 1 2 15,-8 2-3-15,2-1 0 16,6-5-3-16,-8-2-1 15,11 0 0-15,-3-7 0 16,-6 3 0-16,2 4 2 0,-3-3-3 16,1-1 2-16,0-10 0 15,-1 5-2-15,1-4 0 16,-8 6-1-16,1 2 2 16,0-6-1-16,-4 4 2 15,8-4-2-15,-5 2 0 16,-3-4 4-16,4 4-3 15,-9-6-1-15,5 0 0 16,-5 1 1-16,2 6-1 16,-2 4 1-16,-4-4 5 15,0 1-1-15,0 3-3 16,0-2-2-16,0-2 1 16,0 0 4-16,0-2-3 15,0-1 0-15,0-7-2 16,0 5 3-16,0-1 0 0,0 3-1 15,0 1 1-15,0-2 5 16,-10-1-7-16,-3 3 5 16,-4-1 0-16,-2 7 13 15,4 8-8-15,2-3-9 16,0 9 1-16,0 0 0 16,6-3 1-16,-2 2-2 15,2 0 1-15,3 10 1 16,-2-3-2-16,-3 4-1 15,-4-2 1-15,4-2 1 16,-5 7-1-16,-4-7 0 16,4-3 0-16,1 4-2 0,-15-6 1 15,14 2-1-15,-8 1 1 16,2 0-1-16,-2 2 0 16,-9-1 0-16,4-1 0 15,-5 6-4-15,-6-15 4 16,8 15 0-16,1-5 0 15,3 4 0-15,1-5 0 16,-1 1 1-16,4 5-1 16,2-1 0-16,8-4-1 15,2 5 2-15,1-2-4 16,1 2 6-16,-1-6-3 16,-10 6 0-16,9 0-1 15,-7 4-1-15,-7 0-5 0,5-5 4 16,-7 1-1-16,-1 1-2 15,8 3 6-15,-3 0 0 16,9 0 1-16,6-4-1 16,-2 4 0-16,5 0 1 15,4-3-1-15,0-1 0 16,0 4 1-16,-3 0 1 16,3 0-2-16,-4 0 1 15,2 0-1-15,-2 0 0 16,4-2 0-16,-5 2 1 15,5 0-1-15,0 0 0 16,0 0 0-16,0-4-1 16,0 4 1-16,0 0 0 0,0 0 0 15,0 0-1-15,0 0 0 16,0 0 1 0,0 0-3-16,0 0-10 0,0 0-9 15,0-4-8-15,0 1-15 16,0 3-15-16,0-7-25 15,0-1-17-15,5 8-62 16,12 0-62-16,-1 0-45 16</inkml:trace>
</inkml:ink>
</file>

<file path=ppt/ink/ink67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1:47.05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2984-3177 81 0,'0'0'38'16,"0"0"-22"-16,0 0-9 0,0 0-6 16,0 0 0-16,0 0-1 15,0 0-74-15</inkml:trace>
</inkml:ink>
</file>

<file path=ppt/ink/ink67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1:35.77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-1960-3206 326 0,'0'0'94'16,"0"0"-20"-16,0 0 14 15,0 0-19-15,0 0-1 16,0 0-15-16,11 0-8 15,-11 0-20-15,0 0 3 16,0 0-12-16,0 0 3 16,4 0 0-16,-4-1-12 15,9-3 0-15,4-4 0 16,10-3-4-16,9 2 1 16,3-5-2-16,2 6 0 0,1-2-1 15,11 0-1-15,7 1-1 16,6-3-1-16,2 2 4 15,-5-3-1-15,5-2-1 16,4 2 0-16,-4-2 1 16,-5 6-1-16,5-1 0 15,0 2 0-15,-4 4 0 16,-1 4 0-16,-4 0-1 16,-3 0 0-16,1 0 1 15,-8 0 0-15,-9 0-3 0,4 0 3 16,-2 0 0-16,-10 0 0 15,4 0-1 1,-11 0 1-16,10 0 0 0,-6 0 0 16,-7 0-1-16,-2 0 1 15,-4 0 0-15,-3 0 1 16,4 0-1-16,-5 0-1 16,-3 0-4-16,3 0 5 15,3 0 5-15,3 0-5 16,4 0 0-16,-10 0-6 15,2 0 6-15,3 0-2 16,-10 0 1-16,9 0 1 16,-3 0 0-16,-9 0-1 15,8 0 5-15,-3 0-8 16,-1 0 4-16,0 0 0 0,-4 0-1 16,0 0 1-16,0 0-4 15,0 0 0-15,0 0-8 16,0 0-15-16,0 0-24 15,0 0-53-15,-30 0-65 16,-16 0-184-16</inkml:trace>
  <inkml:trace contextRef="#ctx0" brushRef="#br0" timeOffset="1547.58">-2179-2938 255 0,'0'0'90'15,"0"0"-8"-15,0 0-6 16,0 0-21-16,0 0-32 16,0 0-18-16,-4 0 1 15,32 0-6-15,-1-4 22 16,8 4-6-16,3-3-2 16,8 3 4-16,3 0 6 15,11-4-9-15,-1 4-2 16,4 0-9-16,1 0-1 15,1 0-3-15,2 0 6 16,-4 0-3-16,3 0-2 0,2 0-1 16,15 4 5-16,-7-1-4 15,6 3 3-15,-1-2-3 16,3 0 4-16,-3-1-5 16,-13 1 0-16,-4-4 0 15,-9 0 5-15,-5 0-3 16,-10 0-2-16,-6 0 0 15,-13 0 1-15,1 0-1 16,-6 0 2-16,-3 0 1 16,0 0-3-16,-4 0 2 15,-5 0 5-15,9 0-7 16,-1 0 3-16,-3 0-3 0,-1 0 3 16,-3 0 1-1,3 0-2-15,-8 0-2 0,9 0 2 16,-5 0-1-16,-4 0-1 15,0 0 0-15,0 0-3 16,2 0 3-16,7 0 0 16,-5 0-9-16,6-4-37 15,-10-3-36-15,0-3-49 16,0 3-146-16</inkml:trace>
  <inkml:trace contextRef="#ctx0" brushRef="#br0" timeOffset="795.53">-2119-3230 204 0,'0'0'148'0,"0"0"-76"16,0 0 11-16,0 0-10 0,0 0-51 15,0 0 11-15,-13 6-17 16,13-6 11-16,0 0 10 15,0 0-5-15,0 0-1 16,0 0-13-16,0 0-16 16,9 0-2-16,21 4 0 15,21-3 0-15,4 3 7 16,0 0 5-16,13 0-4 16,9-3-3-16,-4 5 1 15,8-6-4-15,-1 9 0 16,-3-9-2-16,-9 4 0 15,4 1 0-15,-4 0 0 16,-4-1 2-16,0 0 1 0,-5-3-3 16,1 3 0-16,-5 0 1 15,5 0-1-15,-5-4 0 16,1 0 0-16,-5 3 0 16,0-3-1-16,-14 0 1 15,0 0 1-15,8 0-1 16,-10 0 2-16,2 0-2 15,-15 0 0-15,3 0 0 16,-8 0 0-16,0 0 0 16,2 0 0-16,5 0 0 15,-11 0 0-15,-3 0 0 16,-2 0 0-16,-5 0-4 0,2 0 4 16,-5 0 0-1,0 0 4-15,0 0-4 0,0 0 2 16,0 0-2-16,0 0 2 15,0 0 1-15,0 0-2 16,0 0-1-16,0 0 0 16,0 0-8-16,0 0-27 15,0 0-31-15,-12 0-44 16,-20 0-167-16</inkml:trace>
  <inkml:trace contextRef="#ctx0" brushRef="#br0" timeOffset="2567.51">-2229-2692 288 0,'0'0'59'0,"0"0"-55"15,0 0 3-15,0 0 54 16,0 0-26-16,0 0-8 16,93 1-2-16,-57-1-2 15,0 0-1-15,5 0 2 16,4 0-2-16,1 0-5 15,9 0 7-15,-7 0-12 16,7 0 10-16,5 0-6 0,1-6-8 16,5 3 3-16,-2-3-1 15,0 2-1-15,0-4 3 16,1 1-10-16,-3 7 4 16,7-3-5-16,-10 3 4 15,0 0-4-15,-3 0 0 16,-10 0 2-16,-1 0-3 15,0 0 0-15,-3 0 0 16,-6 0 1-16,1 0-1 16,-3 0 2-16,8 0 0 15,-10 0-1-15,9 0 0 16,1 0 0-16,-7 0 3 0,3 0-4 16,-12 0 0-16,3 0 0 15,-3 0 2-15,1 0-2 16,-3 0 1-16,-7 0-1 15,-3 0 1-15,1 0-9 16,-6 0 16-16,4 0-8 16,0 0 2-16,-5 0-1 15,13 0-1-15,-17-4 0 16,9 4 4-16,-4 0-8 16,0-6 9-16,-1 3-5 15,2 3 3-15,5-4-3 16,-6 4 2-16,-1 0 1 15,-3-4-1-15,-1 1-2 16,9-1 1-16,-3 4-1 0,9-4 1 16,-6 4-1-16,-8 0 0 15,3 0 0 1,-2 0 0-16,-2 0 1 0,5-2 0 16,-9 2-1-16,0 0 0 15,0 0 0-15,0 0 1 16,0 0 0-16,0 0 2 15,0 0-1-15,0 0 0 16,0 0 2-16,0 0-1 16,0 0 0-16,0-4-1 15,0 4-1-15,0 0-1 0,0-3-1 16,0 0-35 0,-19-5-151-16,-7-5-211 0</inkml:trace>
</inkml:ink>
</file>

<file path=ppt/ink/ink67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9:04.67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5065 935 323 0,'0'0'212'16,"0"0"-185"-16,0 0 67 0,0 0 0 15,0 0-46-15,0 0-18 16,9-82 11-16,-9 33-12 15,0-16 0-15,-33-8-3 16,-2-14-2-16,-11-10 1 16,-2-1-15-16,1-4-1 15,8 23 0-15,14 29-2 16,9 21 3-16,12 20 3 16,3 9-6-16,-4 0-7 15,5 0-1-15,0 13-8 16,0 34 0-16,6 13 9 0,28 14 2 15,0 8-1 1,7-1 0-16,-2 8-1 0,8-14 0 16,-4-2 0-16,-1-11 0 15,-3-5 0-15,6-9-1 16,-6-13 0-16,-4-11-6 16,-4-11-3-16,-2-2-2 15,-8-11-7-15,4 0 8 16,-5-4 9-16,-5-24 2 15,-6-6 0-15,-6 3-2 16,-3-5 2-16,0 1 0 16,0 3-1-16,-22 0 1 15,-7 1 0-15,-2 8-2 16,7 2 2-16,8 8 1 0,10 8 0 16,6 1 2-1,0 0-3-15,0 0 0 0,0 4-2 16,0 0 1-16,0 0 1 15,0-4 0-15,0-3 0 16,0 5 0-16,0-2-3 16,0 0 3-16,0 4-1 15,0 0-3-15,0 0 1 16,0 0-5-16,0 0-8 16,0 0-11-16,0 0-9 15,0 0 7-15,0 0 3 16,1 0-12-16,-1 0 6 15,0 0 16-15,0 0 9 16,0 0 7-16,0 0 1 16,0 0 5-16,0 0 10 0,0 0 12 15,0-4 6-15,0-2 2 16,0-6-17-16,0 1-6 16,0 0 10-16,0 7 4 15,0 4-14-15,0 0-6 16,0-2 8-16,0 2-4 15,0 0-2-15,0 0 2 16,0 0-3-16,0 0-3 16,0 0 1-16,0 0-3 15,0 0 0-15,0 0 1 0,0 0-4 16,0 0 0 0,0 0 0-16,0 0-1 0,0 0-2 15,0-4 3-15,0-8-2 16,16-6 2-16,5-7-2 15,6-11-1-15,-1 4-3 16,3-8-2-16,2-4 3 16,-7-1-9-16,-3-4 10 15,-11-3 3-15,-6 0 1 16,-4-6 0-16,0 1 0 16,0 1 2-16,-10 6-1 15,-19 7 0-15,4 6 2 16,11 15 6-16,2 17 5 0,4 1-9 15,6 4 3 1,-2 0-3-16,4 0-5 0,0 0 0 16,0 0-7-16,0 9-2 15,0 23 9-15,0 13 0 16,0 4 0-16,0 10 0 16,0 7 0-16,19 1 1 15,2 7-1-15,4-3 0 16,4 2 0-16,-7-4-4 15,7-4-21-15,6-7-4 16,-9-11-15-16,7-7-21 16,-2-16-74-16,-7-13-43 15,1-11-145-15</inkml:trace>
</inkml:ink>
</file>

<file path=ppt/ink/ink67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0:11.05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-4016 3013 889 0,'0'0'4'0,"0"0"22"15,0 0 53-15,0 0-20 16,0 0-25-16,0 0-2 16,0 0-8-16,-67-8-6 15,63 8-6-15,-5 0-1 16,3 49-11-16,-7 21 1 16,-3 9 5-16,9 4-4 0,-2-10-1 15,5-13-1 1,4-2 0-16,0-22 0 0,0-8 0 15,0-13-2-15,0-12-24 16,0-3-17-16,0 0-29 16,17 0-32-16,2-18-36 15,-6-42-146-15</inkml:trace>
  <inkml:trace contextRef="#ctx0" brushRef="#br0" timeOffset="337.11">-4261 2656 621 0,'0'0'28'0,"0"0"7"0,0 0 5 16,0 0 1-16,0 0-18 16,0 0-10-16,-19 105-9 15,42-102-4-15,0-3 4 16,3 0-2-16,8 0 3 15,-7-30 13-15,5-17-10 16,-14 2 2-16,-8-5-5 16,-6 11 4-16,-4 4-5 15,0 15 25-15,0 11 10 16,-23 3-35-16,-5 6 0 16,5 0 2-16,-6 0-6 15,7 21-2-15,5 19-3 0,0 11-10 16,11 6-33-16,6 7-37 15,0-6-53-15,14-5-95 16</inkml:trace>
  <inkml:trace contextRef="#ctx0" brushRef="#br0" timeOffset="1020.28">-3505 3091 671 0,'0'0'43'0,"0"0"3"16,0 0 38-16,0 0-64 0,0 0-15 16,0 0 5-16,46 121 13 15,-42-69-3-15,-4-7 3 16,0-2-7-16,0-12-2 15,0-8-5-15,0-10-3 16,0-8 0-16,0-5 2 16,0 0 4-16,0 0 1 15,0 0-1-15,0-11-6 16,0-27 0-16,0-19-5 16,0-7-2-16,0 5 2 15,0 6-2-15,13 25 1 16,6 5-7-16,9 10 2 0,-1-2 1 15,14 12-2-15,-2 3 0 16,0 0 1-16,2 0-1 16,-11 18 4-16,4 14-1 15,-13 0 3-15,-2 15-4 16,-3 1 4-16,-11-3 3 16,2-9-3-16,-7-9 0 15,0-17 0-15,4-10 0 16,-4 0 2-16,0 0 1 15,5 0-2-15,-5 0 9 16,0 0 3-16,0-27 1 16,0-24-5-16,4-14-9 15,2-10 4-15,2 11-4 0,8 17 0 16,-1 10 0-16,4 20-4 16,3 10 3-16,1 7-2 15,4 0 1-15,1 0 0 16,4 7 2-16,3 24-1 15,-5 5 1-15,-1 3 0 16,-4 11 0-16,-6-2 0 16,-8 6-8-16,-5 2-13 15,-6-5-27-15,0-5-26 16,0-16-85-16,0-13-134 16</inkml:trace>
  <inkml:trace contextRef="#ctx0" brushRef="#br0" timeOffset="1731.9">-2420 2874 611 0,'0'0'37'16,"0"0"51"-16,0 0-5 15,0 0-56-15,0 0-10 16,0 0-7-16,-83 240 8 15,73-172-9-15,-6 4-1 16,7-8-3-16,5-10-5 16,4-7 0-16,0-13-1 0,0-16-1 15,0-8-10 1,0-10-16-16,16 0 5 0,1-4 10 16,3-33 10-16,-5-10-1 15,-4-5-7-15,-6 1 11 16,-5 4-2-16,0-4 4 15,0 1-1-15,-5 9 0 16,-11 0 3-16,11 11 16 16,-8 3-8-16,13 9-9 15,0 5 1-15,0 2-4 16,0 1-4-16,0-8 3 16,27 9-1-16,18-4 0 15,0 12-3-15,-3-3 5 16,3 4 0-16,-6 0 0 0,-4 0-3 15,0 5-4-15,-3 28 6 16,-9-5 0-16,5 5 1 16,-15 12 0-16,-3-4 2 15,3 5-2-15,-10-4 5 16,1-9-2-16,0-2 0 16,1-12-1-16,2-14-2 15,-3-1 0-15,1-4 0 16,-1 0-2-16,-2 0 2 15,6 0 0-15,4 0 6 16,1-28 6-16,3-12-3 16,-3-2-3-16,-7-5 5 15,-6 0-5-15,0 6 7 0,0 7 8 16,-29 7-1-16,-12 10-8 16,-13 6 2-16,-1 11-9 15,9 0-1-15,1 0-4 16,7 11-1-16,21 9-7 15,-1-3-21-15,18 11-26 16,0-11-68-16,0-8-66 16,0-9-258-16</inkml:trace>
  <inkml:trace contextRef="#ctx0" brushRef="#br0" timeOffset="2026.11">-2152 2235 613 0,'0'0'75'0,"0"0"77"16,0 0-61-16,0 0-42 15,0 0-22-15,0 0-20 16,0-38-7-16,4 58 0 16,19 25 2-16,9 11 8 15,3 3 8-15,-6 12 0 16,2 11-8-16,-2 3-4 15,-8-2-1-15,3-7-3 16,-1 4-2-16,-10-5 0 16,6-9-1-16,-8-7-15 0,5-12-17 15,2-7-31 1,1-16-27-16,-2-8-73 0,3-16-38 16</inkml:trace>
  <inkml:trace contextRef="#ctx0" brushRef="#br0" timeOffset="2331.29">-1338 2049 695 0,'0'0'38'15,"0"0"104"-15,0 0-77 0,0 0-8 16,0 0-21-16,0 0-26 15,-217 179 4-15,186-71 10 16,-1 4-10-16,17 8-3 16,8-5 4-16,7 21-14 15,0 2 7-15,0 6-6 16,7-11-2-16,28-12 1 16,13-14-3-16,3-10 2 15,8-33-13-15,1-2-10 16,-7-22-43-16,-5-24-33 15,-2-16-79-15,-8 0-210 16</inkml:trace>
  <inkml:trace contextRef="#ctx0" brushRef="#br0" timeOffset="3267.3">-1354 3352 561 0,'0'0'147'0,"0"0"-108"0,0 0 52 16,0 0-16-16,0 0-66 16,0 0-6-16,121-52 18 15,-38 10-1-15,9-8-15 16,-7 3-2-16,2-9-2 15,0 5-1-15,-13 0-5 16,-10 13-13-16,-9 2-16 16,-16 13-40-16,-11 8-41 15,-18 8-67-15,-10 7-141 16</inkml:trace>
  <inkml:trace contextRef="#ctx0" brushRef="#br0" timeOffset="2947.64">-1275 2429 575 0,'0'0'36'0,"0"0"34"15,0 0 9-15,0 0-54 16,0 0-5-16,0 0 23 16,-4 163-14-16,13-99-13 15,-2 1-7-15,-3-5 1 0,1-1-3 16,-5-2-6-16,0-21 3 15,0-8-4-15,0-17 1 16,0-8 2-16,0-3 0 16,0 0 8-16,0-18 3 15,0-37 2-15,0-15-16 16,-5-5-3-16,-5-4 3 16,4 6 0-16,6 21 0 15,0 12-5-15,0 16 3 16,0 1-9-16,0 17 1 15,21 6 5-15,0 0 5 16,13 0-3-16,-4 0 0 16,12 6 2-16,-1 22 1 0,-3-4-1 15,2 7 1 1,-1-3 0-16,-1-4 0 0,-6 3-3 16,1-9 5-16,-2-5-2 15,-8-6 2-15,-5-7-2 16,-4 0-3-16,-2 0 3 15,1 0 2-15,3-24 2 16,-6-17 0-16,-1-7-1 16,-2-7 5-16,-7-8-4 15,0 1-1-15,0-4 6 16,0 11-6-16,0 5-2 16,0 17-1-16,0 14-3 0,0 11-16 15,0 8-38-15,0 0-104 16,0 0-54-16,4 14-238 15</inkml:trace>
  <inkml:trace contextRef="#ctx0" brushRef="#br0" timeOffset="3735.05">-665 3141 344 0,'0'0'224'15,"0"0"-186"-15,0 0 95 16,0 0-46-16,0 0-54 15,0 0-3-15,-35-13-9 16,19 13-6-16,-2 14-4 16,4 23-6-16,-9-4 5 15,10 2-5-15,7 0-4 0,2-8 1 16,4 1-2-16,0-6-3 16,0-9 1-16,18-6 1 15,10 0 1-15,-5 0 1 16,8-7 1-16,5 0 0 15,-1 0-2-15,2 0 0 16,-3 3 0-16,-11 7 0 16,6-4 0-16,-4 1-2 15,-6 4 0-15,-8 2-6 16,-5 6-2-16,-6 9 4 16,0-1 5-16,0 12 1 15,-22 1 2-15,-17 6-1 16,4-8-1-16,-1-7 1 0,8-10-1 15,15-12-6-15,-10-9-19 16,13 0-40-16,1-33-138 16,2-33-208-16</inkml:trace>
  <inkml:trace contextRef="#ctx0" brushRef="#br0" timeOffset="4155.97">-658 2040 637 0,'0'0'37'0,"0"0"60"16,0 0 3-16,0 0-72 15,0 0-14-15,0 0-6 16,13-15-5-16,29 15 2 15,13 0-2-15,5 0-3 16,12 15 4-16,5 20-3 16,1 17 2-16,-2 8-2 15,-11 1-1-15,-1 9 1 16,-18-7-1-16,-1 12 0 16,-14 0 1-16,-12 9 2 15,-9-6 5-15,-10 3-4 0,0 8 12 16,0 5-4-1,-25 3-9-15,-5 4 9 0,-7-2-10 16,1-12 4-16,4-16-6 16,10-12-4-16,8-22-9 15,-1-17-28-15,7-7-29 16,-2-13-63-16,-6 0-36 16,-5 0-263-16</inkml:trace>
  <inkml:trace contextRef="#ctx0" brushRef="#br0" timeOffset="13957.35">837 3573 491 0,'0'0'65'0,"0"0"30"15,0 0-9-15,0 0 4 16,0 0-39-16,0 0-28 16,0 0-9-16,-13 0-8 15,13 0-6-15,0 0 0 0,0 0-6 16,29 0 4-16,13 6 2 15,18-2 14-15,8 0 0 16,-3-4 1-16,-1 0-1 16,-1 0-1-16,-4 0-7 15,-14 0-3-15,-4 0-3 16,-8-8 1-16,-7 2 0 16,-11 2-1-16,-2 4 0 15,-2-6-8-15,-11 6-31 16,0 0-27-16,0 0-46 15,0 0-47-15,-8 0-228 16</inkml:trace>
  <inkml:trace contextRef="#ctx0" brushRef="#br0" timeOffset="14182.58">1074 3863 394 0,'0'0'67'0,"0"0"-41"15,0 0 52-15,0 0-33 16,0 0-20-16,0 0 35 16,74 11-19-16,-35-11 3 15,7-4-23-15,-1-11-4 16,2-6-4-16,1 7-9 16,-2-2-4-16,5-2-1 0,1-5-29 15,-1-1-92 1,-9-4-159-16</inkml:trace>
  <inkml:trace contextRef="#ctx0" brushRef="#br0" timeOffset="15793.66">2658 2899 269 0,'0'0'209'0,"0"0"-188"16,0 0 38-16,0 0 18 16,0 0-22-16,0 0-23 15,156-163-10-15,-132 150 2 16,-4 9-9-16,5 4-5 15,-2 0-8-15,7 0 1 16,7 0-1-16,6 0-2 16,-4 35 3-16,-1 13 4 15,-5 7 4-15,-7 11-4 16,-1 6 9-16,-15 12-3 16,5-9-2-16,-14 3-2 0,-1-14-5 15,0-13 1 1,0-4 0-16,0-19 3 0,0-9 3 15,0-11-3-15,0-1 3 16,0-7 18-16,0 0-2 16,0 0 4-16,0 0-5 15,0 0-3-15,0-28-16 16,-11-19-5-16,0-14-4 16,11-7-1-16,0-2 3 15,0 8 0-15,0 14-2 16,15 9 2-16,10 12-2 15,-4 7 1-15,4 7-6 16,4-2 5-16,1 7 2 16,1 8-3-16,-2 0 3 0,-3 0 0 15,3 0-5-15,-7 0 3 16,7 8 1-16,-6 20 0 16,-3 1 0-16,2 8 1 15,-6-4 0-15,-3 6 0 16,3 4 0-16,-12 4 1 15,2-6-1-15,-1 0 0 16,-5-7 0-16,4 2 0 16,-4-12 0-16,0-1 0 15,0-14 1-15,0 1-1 16,0-10 0-16,0 0 2 0,0 0 3 16,0 0 2-1,0 0 10-15,0 0-2 0,0 0 4 16,0 0-1-16,0-19-8 15,0-13-10-15,0-15 0 16,0-7-4-16,0-17 3 16,0-2 1-16,4 6 0 15,18-1-1-15,11 3 1 16,-6 14 0-16,4 4-2 16,6 11 0-16,-5 4 2 15,-2 2 0-15,5 9-1 16,0 1-4-16,1 7 3 15,2 8 1-15,-8 5-4 16,5 0-2-16,-5 0 2 0,2 24 4 16,-4 11 2-16,1-1-1 15,-12 7 0-15,4 5 0 16,-4-1 0-16,-11 3 3 16,-2 4-3-16,-4 3 0 15,5-7 0-15,-3 1 0 16,3-2 0-16,-1-6 0 15,-4-1 0-15,4 1 2 16,-4-10-2-16,0-7 0 16,0-11 0-16,5-4 0 15,-5 0 0-15,0-9-1 16,0 0 1-16,0 0 0 16,3 0 0-16,-3 0 1 0,0 0-1 15,0 0 0-15,0 0 1 16,0 0-1-16,0 0 2 15,4 0 0-15,-4 0-1 16,0 0-1-16,0 0-3 16,0 0 1-16,0 0-6 15,0 0-10-15,0 0-8 16,0 0-14-16,0 0-26 16,0 0-19-16,4 0-100 15,-4-23-189-15</inkml:trace>
  <inkml:trace contextRef="#ctx0" brushRef="#br0" timeOffset="16259.41">4726 3190 377 0,'0'0'104'16,"0"0"-63"-16,0 0 39 15,0 0 6-15,0 0-63 16,0 0 0-16,-8 5 8 16,8-5-13-16,0 0-3 15,0 0-8-15,8 0 2 0,23 0 13 16,8-9 7-16,6-6-19 15,-2-2-2-15,-1-1 1 16,2-1 0-16,-5 5-5 16,-7 4-3-16,-13-2 3 15,1 10-3-15,-8-1 0 16,-4-1 2-16,-3 1 1 16,-5 3 1-16,1 0-5 15,-1 0 1-15,0 0 1 16,5-4-2-16,-5 4 0 15,0 0 0-15,0 0 0 16,0 0 0-16,4-4 0 0,5-2-2 16,2 3-8-16,10-16-27 15,2-4-79-15,-1-5-90 16</inkml:trace>
  <inkml:trace contextRef="#ctx0" brushRef="#br0" timeOffset="16672.91">5705 2481 558 0,'0'0'11'15,"0"0"50"-15,0 0 35 16,0 0-47-16,0 0-31 16,0 0-10-16,-4 20 3 15,4-6-9-15,0 13 4 16,0 14 29-16,0 2-11 16,0 12 6-16,0 4-17 15,0-2-4-15,0-3-4 16,0-1 5-16,0-7-9 15,0-8 0-15,0-7 3 0,0-9-4 16,0-8 0 0,0-4 0-16,0-6-4 0,4-4-11 15,-4 0-17-15,5 0-13 16,-1 0-17-16,2-17-16 16,4-21-51-16,-6-3-19 15,-2 8-81-15</inkml:trace>
  <inkml:trace contextRef="#ctx0" brushRef="#br0" timeOffset="17661.71">5465 2622 387 0,'0'0'61'0,"0"0"35"0,0 0-8 16,0 0-30-16,0 0-11 15,0 0-4-15,-5-35-7 16,5 18-13-16,16-1-3 16,2 2-1-16,2 4-9 15,-3 7 3-15,4 1-7 16,-3 4-2-16,7 0-3 15,4 0 0-15,2 4 4 16,-7 16 1-16,2 5-2 16,-1 13 4-16,-2-1-5 15,-7 9 6-15,-6 1 2 16,-5 3-2-16,-1-7-5 16,-4 4 7-16,0-6 1 0,0-10-2 15,0-2-7 1,0-16 3-16,0-8-2 0,0-1 6 15,0-4-3-15,0 0 5 16,0 0 5-16,3 0 4 16,-3 0 5-16,4 0 1 15,-4-17-4-15,0-17-4 16,0-11-18-16,0-10-2 16,0-7-1-16,9-11 2 15,11-1-1-15,2 3-1 16,11 8 1-16,-11 7 1 15,7 5 0-15,-6 9-2 0,-1 11 2 16,-3 15-2-16,-9 4 1 16,6 7-4-16,-1-1 4 15,1 6-6-15,8 0 5 16,-5 0-3-16,6 0-2 16,5 23 7-16,-1 1-2 15,-3 3 2-15,-1 7 0 16,-9 2 0-16,3 6 0 15,-3-1 0-15,-2 2 2 16,-1 3-2-16,-5-9 0 16,-4 3 0-16,0-2 1 15,-1-5-1-15,2-1 0 16,-5-8 0-16,0 3-1 16,0-3 1-16,0-5 2 15,0-2-1-15,0 0 1 0,0 0-2 16,0-4 0-1,0 1 0-15,0 0 1 0,0-5-1 16,0 0-1-16,0 0-1 16,0 2 2-16,4 1-13 15,-4-7-18-15,0 9-6 16,4-10-37-16,1 11-37 16,0-15-112-16,4 0-145 15</inkml:trace>
  <inkml:trace contextRef="#ctx0" brushRef="#br0" timeOffset="18037.7">6505 2736 610 0,'0'0'84'16,"0"0"57"-16,0 0-43 16,0 0-46-16,0 0-28 15,0 0-9-15,-6 0-4 16,22 0-9-16,4-17 4 16,8-1-2-16,-5 2 1 0,4-1-4 15,1 6 0 1,-1-7 0-16,0 5-1 0,-3 4 0 15,-8 0 0-15,-1 7 0 16,-7-2-1-16,3 4 0 16,-11 0 0-16,1 0-4 15,3 0-8-15,1 0-26 16,3 0-14-16,0 0-20 16,0 0-74-16,-6 0-96 15</inkml:trace>
  <inkml:trace contextRef="#ctx0" brushRef="#br0" timeOffset="18907.4">7064 2868 579 0,'0'0'21'0,"0"0"-10"16,0 0 140-16,0 0-68 16,0 0-47-16,0 0-11 15,76-81-10-15,-56 30-4 16,-1-10 9-16,1-6 2 16,-5-8-7-16,-1-9-3 15,1-13-12-15,-3-9 9 0,1 3-3 16,3-9-2-1,2 13-4-15,4 13 1 0,-2 16-1 16,-7 22 0-16,-5 14 1 16,-8 20 2-16,0 5-1 15,0 4 4-15,0 1 2 16,0 4-4 0,0 0-3-16,0 0-1 0,-8 0 0 15,-7 0-1-15,-4 0-2 16,1 5 2-16,2 17-2 15,11-3 2-15,-6 5-1 16,11-5-1-16,0 6-2 0,0 3 5 16,0 6-1-16,0-2 1 15,5-4-2-15,11 6 2 16,4-7 0-16,-6-6 0 16,2-5-2-16,5-2 2 15,2 0 0-15,-3 4 0 16,1 0 0-16,-3-4 0 15,3 9 0-15,-1-5 0 16,-1 2 0-16,-3 4 0 16,-6-4 0-16,2 4 0 15,1-1 0-15,-6-3 2 16,6 7-2-16,-7-7 1 16,2 3 0-16,-3-7 6 0,-1 12-3 15,-1-5 1-15,-3 5 0 16,0 1 1-16,0-11 0 15,0 5 1 1,0 1 2-16,0-6 0 0,0-5-7 16,0 3 16-16,-3-4-4 15,-6-2-4-15,-1-1 1 16,-3 1-6-16,-3-10 14 16,0 5-10-16,-3-5 0 15,-5 0 3-15,2 0-3 16,-7 0-2-16,3 0-4 15,-3-5-1-15,6-14-2 16,7 9-1-16,4 2 1 0,8 4 0 16,4 4-4-16,0-1-6 15,0 1-13-15,0 0-23 16,0 0-31-16,0 0-43 16,0 0-178-16</inkml:trace>
  <inkml:trace contextRef="#ctx0" brushRef="#br0" timeOffset="19154.25">8408 2166 792 0,'0'0'12'0,"0"0"61"16,0 0 16-16,0 0-51 16,0 0-24-16,0 0-8 15,0 0-6-15,0-4 0 16,-16 4-39-16,-5-3-119 16,-13 0-189-16</inkml:trace>
  <inkml:trace contextRef="#ctx0" brushRef="#br0" timeOffset="27993.32">7384 1045 567 0,'0'0'49'16,"0"0"30"-16,0 0 36 15,0 0-46-15,0 0-21 0,0 0-9 16,0-14-26-1,13 14-13-15,10 0 2 0,25 10 1 16,11 22 4-16,11 4 4 16,8 12 0-16,0 13 1 15,7 7-4-15,0 16 0 16,1 12 3-16,-2 21-1 16,-14 8-3-16,-20 13-6 15,-25 12-1-15,-25 17 8 16,0-5-8-16,-44 0 2 15,-34-27-4-15,-21-14-2 16,-15-12-25-16,-7-13-22 0,-13-7-35 16,-7-23-105-16,-22-27-90 15</inkml:trace>
  <inkml:trace contextRef="#ctx0" brushRef="#br0" timeOffset="28743.54">4774 3139 791 0,'0'0'15'0,"0"0"-3"16,0 0 23-16,0 0-25 0,0 0-10 16,-242-67-43-16,191 32-171 15</inkml:trace>
  <inkml:trace contextRef="#ctx0" brushRef="#br0" timeOffset="49361.62">6713 2292 111 0,'0'0'70'0,"0"0"-28"15,0 0 18-15,0 0 25 0,0 0-27 16,0 0-12-16,0 0-6 16,-53-38 9-16,51 33-4 15,-2 5 20-15,-5-3-12 16,2-1 1-16,-2-2-3 15,-2 2-16-15,-2 1 0 16,3 3-2-16,-6-3-2 16,0 0 3-16,3-1-7 15,-2-1-10-15,8 5-1 16,-2-1-1-16,5 1 0 16,-1 0 0-16,5 0-6 15,0-4 1-15,0 4-8 16,0 0-2-16,0 0-8 15,0 0 7-15,0 5-7 0,0 30 7 16,0 12 1-16,0-6 0 16,0 8 1-16,9-5-1 15,3 3 7-15,-4 4-6 16,1 0 0-16,-3-4 0 16,-2 3 1-16,-4-3 0 15,5-1-2-15,-5 5 0 16,0 1 3-16,0-10-3 15,0-1 4-15,0-7-4 16,0-3 1-16,0-8-1 16,0-10 0-16,0-8 5 15,0 5-5-15,0-1 1 16,0-4-1-16,0-1 0 0,0 1 0 16,0-5 0-1,0 0 0-15,0 0-1 0,0 4 3 16,0 1-2-16,0-5 1 15,0 0-1-15,0 0 1 16,0 0-2-16,0 0 1 16,0 0 0-16,0 0 1 15,0 0-1-15,0 0 0 16,0 0 1-16,0 0-1 16,3 0 0-16,-3 0-1 15,0 0 1-15,0 0-1 16,0 0 2-16,0 0-2 0,0 0-3 15,4 0-9-15,0 0-16 16,-4 0-18-16,5-19-35 16,-1-22-141-16</inkml:trace>
  <inkml:trace contextRef="#ctx0" brushRef="#br0" timeOffset="28580.98">1803 1963 602 0,'0'0'105'0,"0"0"-96"0,0 0 35 15,0 0 18-15,0 0-37 16,0 0-6-16,-74 87 1 16,47-53-5-16,-5 13-6 15,10 13 5-15,-7 13 1 16,5 6-1-16,8 14-6 15,10 10 5-15,6 21-10 16,0 2 3-16,46 16 4 16,33 3-1-16,21-1-1 15,16-1 3-15,19-23-5 16,-2-5-2-16,-2-22-4 16,-2-10 0-16,-12-12 2 15,1-17-2-15,-8-16-21 0,0-15-37 16,9-23-44-16,-3 0-118 15,-1-51-22-15</inkml:trace>
</inkml:ink>
</file>

<file path=ppt/ink/ink67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49:43.78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4281 218 101 0,'0'0'401'16,"0"0"-309"-16,0 0 39 15,0 0-28-15,0 0-30 16,0 0-8-16,-46 0-18 16,41 0-25-16,1 0-2 15,4 0-9-15,0 0-4 0,0 0-5 16,0 0-2-16,0 0-2 15,45 0 2-15,20 0 6 16,19-28-2-16,13-8 1 16,14-7-5-16,16-7 2 15,10-1 4-15,-4-5-5 16,2-4-1-16,-15 5 0 16,-5-6-2-16,-16 10 1 15,-14 1 1-15,-14 12 0 16,-7 7 0-16,-18 3 0 15,-6 12 0-15,-16 3 0 16,-9 9 0-16,-4 0 0 16,2-2 0-16,-10-2 0 15,6 8 0-15,-5 0 1 0,1-4 0 16,-4 4-1-16,-1 0-1 16,0 0 1-16,0 0 1 15,0-2-1-15,5-1 0 16,-1 3-3-16,3-4-34 15,-2 4-30-15,3 0-43 16,-8 0-119-16,0 31-78 16</inkml:trace>
  <inkml:trace contextRef="#ctx0" brushRef="#br0" timeOffset="1977.25">5399 1098 245 0,'0'0'216'15,"0"0"-164"-15,0 0 20 16,0 0-2-16,0 0-31 15,0 0-17-15,0 0 8 16,0 6 18-16,0 12-2 16,-13 6-13-16,-7-1-5 15,-6 4-7-15,-3-9 2 0,3-3-9 16,5 0-9-16,7-11 3 16,-2-4 3-16,-3 0-2 15,-1 0-7-15,-5-19 1 16,15-9-3-16,6 1-3 15,4-1-2-15,0 8 0 16,0-2-1-16,0 3 1 16,0 5 1-16,5 0 4 15,13 4-5-15,-7 3 5 16,4 1-1-16,5 5 1 16,5 1-4-16,-3 0 3 15,7 0-3-15,-2 7 4 16,-8 14 0-16,4 3 0 0,-7 3 2 15,-1 7-4-15,4 3 2 16,-9 9 0-16,-2-4 0 16,0 9 0-16,-8 4 0 15,0 9 0-15,0 1 3 16,-8-4-1-16,-23 0 1 16,-1-3-3-16,-3-10 1 15,-4-6 2-15,10-18-1 16,-2-7 5-16,1-12 3 15,1-5 2-15,-2 0-6 16,7 0 0-16,-3 0 5 16,7-18-5-16,4-6-5 15,2-3 3-15,9 8-4 16,1-5 0-16,4 0 0 0,0-2-1 16,0 7-4-16,9 6 4 15,5-6-1-15,7 4 0 16,-1 6 1-16,6 5-4 15,13 0 1-15,6 4 4 16,0 0-1-16,4 0 1 16,-7 0-1-16,2 12 1 15,-5 3 1-15,2-6-1 16,-6 6 0-16,-1-6 0 16,-3-1-1-16,-2-6 0 15,-3 2 1-15,-1-4-43 16,-1 0-18-16,-2 0-50 15,-8-23-104-15,-9-20-303 0</inkml:trace>
  <inkml:trace contextRef="#ctx0" brushRef="#br0" timeOffset="2779.11">5481 1006 645 0,'0'0'29'15,"0"0"3"-15,0 0 56 0,0 0-52 16,0 0-16-16,0 0 9 16,13-189-9-16,3 138-3 15,-2-1 0-15,-2-8-3 16,4 5 7-16,1-2-10 15,-11 6-8-15,2-4-2 16,-5 9 2-16,-3 7-3 16,0 13 3-16,0 4 0 15,0-1 1-15,0 8-2 16,0 0 4-16,0 2-6 16,0 8 8-16,-3 1-4 15,-1 4 4-15,4 0-1 16,-4 0-5-16,-1 0-1 15,5 0-1-15,-1 0 0 0,-8 9 0 16,1 10-1-16,0 5 1 16,8-1-3-1,0-1 2-15,0 8-2 0,0-6 2 16,0 6 1-16,12-2 1 16,15 4 3-16,1-8-5 15,3-2 3-15,2-2-2 16,-7-7 0-16,7-6 1 15,2 8-1-15,-4-6 0 16,-1 6-2-16,3-6 2 16,-6 5 0-16,-3-6 0 0,1 7 1 15,-8-6-1-15,1 2 0 16,-7-4 3-16,-2-1-3 16,-8-2-2-16,4 2 2 15,-1-6 2-15,-4 4 4 16,0 5-3-16,0 6 8 15,-4 2 6-15,-21 3-4 16,-1-2-4-16,-2-5 1 16,-8-9 9-16,6 2 1 15,-5-6-9-15,-1 0 4 16,8 0 1-16,2 0-14 16,1 0 2-16,9 0-1 0,6 0 3 15,-3 0-5 1,9-10 1-16,1 10-2 15,-1-5 0-15,4 1 0 0,0 4-2 16,0-4-7-16,0 4-15 16,0-7-24-16,0-4-25 15,0-5-75-15,7-11-235 16</inkml:trace>
</inkml:ink>
</file>

<file path=ppt/ink/ink67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3:53.33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622 105 167 0,'0'0'25'0,"0"0"27"15,0 0-28 1,0 0 7-16,0 0 3 0,0 0 43 15,0 0-50-15,0 0 6 16,-81-71-1-16,68 64-2 16,-11-1-3-16,10 3-6 15,-4 1 12-15,1-2-9 16,-2 2-17-16,9 4-3 16,-3 0-2-16,0 0 5 15,0 0 3-15,-3 0-5 16,3 0 1-16,-18 4-6 15,-2 36 0-15,-9 15-3 16,3 8-1-16,-3 3 5 0,16-5-1 16,1-14 0-16,12-8-3 15,9-7 3-15,-1-11 0 16,5 1-2-16,0-3-3 16,0-9-1-16,0 9 6 15,0-1-3-15,18 3 3 16,2 6 0-16,6-7 0 15,-3 18 0-15,5-7 0 16,-1 2 0-16,5 10 0 16,-6 2 0-16,3-3 2 15,-11 7-1-15,-1 7-2 16,1-2 2-16,-7 4-4 0,-2-7 6 16,0-11-1-1,-9 3-2-15,0-8 0 0,0-1 1 16,0 2 5-1,0-1-5-15,-22 5 3 0,-3-5-4 16,-5-3 1-16,-2 0-1 16,0-5 3-16,-6 0 1 15,3-6-4-15,-2-11 8 16,5-2-6-16,9 0 2 16,-4-8 4-16,7 0 2 15,8 0 14-15,-2 0-20 16,5 0-3-16,1-12 4 15,3 1 5-15,5 4-9 16,-4-3 0-16,4 3-2 0,0 3 1 16,0-3-2-16,0 3-2 15,0-8-3-15,0 3 6 16,0-8-7-16,9 12 8 16,-9 1-21-16,8 0-2 15,5 4 9-15,0 0 6 16,8 0-4-16,-4 0 3 15,1 0-3-15,0 0-4 16,6 12 8-16,-11-1 1 16,4 0 6-16,-2 6-1 15,-1 2-1-15,-5 1-1 16,-5 3 3-16,0 2 1 16,1-2 5-16,-5 12-5 0,0 0 2 15,0 10-2 1,0 3 4-16,0-7-4 0,0 10 1 15,0 0-1-15,-5-4 0 16,-3 3 9-16,-5 2-8 16,-6 1 0-16,4 6 7 15,-2-4-8-15,0-5 1 16,5-9 0-16,-1-3 1 16,4-6-1-16,5-6-1 15,-1-5 0-15,5-2 3 16,0-2-3-16,0 1-4 15,0 5 4-15,0-2 0 0,0 1 5 16,0 0 0-16,0-2-4 16,0 3 0-16,0-1 3 15,0-3-1-15,0 5 0 16,5-12-2-16,-1-1-1 16,1-2 0-16,3-5 5 15,1 0-5-15,3 0 0 16,-4-4 0-16,5 3 3 15,-4 1-6-15,5-1 6 16,10-3-4-16,-7 4 2 16,11-4-2-16,-1 0 1 15,1 0-13-15,-1 0 4 16,8-7-6-16,-6-14-37 16,-3-9-80-16,-13-1-46 15</inkml:trace>
</inkml:ink>
</file>

<file path=ppt/ink/ink67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3:55.88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145 347 35 0,'0'0'171'16,"0"0"-130"-16,0 0-26 15,0 0 8-15,0 0 6 16,0 0 4-16,-136-25 33 15,132 21-25-15,4-2-7 16,-5 6-20-16,5 0 4 16,0-4-13-16,0 4-3 15,0-4 6-15,0 4-8 16,0 0-7-16,0 0 6 0,0 0 1 16,5 0-1-1,9 0 1-15,2 0 1 16,9 0-1-16,1 0 0 0,-3 0 0 15,13 0 0-15,1 0 0 16,5 0 0-16,3 0 8 16,0 4-4-16,8-4-4 15,-2 0 8-15,4 0 1 16,-4 0-6-16,-6 0-3 16,4 0 7-16,-7 4-6 15,-3-4 4-15,1 0 0 16,0 0-3-16,-1 6-1 15,-1-2 5-15,-6-1-4 16,4 1 3-16,-4-4-4 0,-4 3 2 16,2-3 0-16,4 0-2 15,-4 0 7-15,-1 0-7 16,-3 0 3-16,-3 0-3 16,1 0 0-16,-6 0-1 15,10 0-1-15,-11 0 1 16,11 0 2-16,-1 0 3 15,4 0-4-15,11 0-1 16,-10 0 2-16,9-10 5 16,1 0-3-16,-6-3-4 15,13-1 7-15,-7-3-6 16,2-3 0-16,-2 2 10 16,0 8-11-16,-12-3 1 0,8 8 0 15,-15 1-1-15,2-4 1 16,4-2 2-16,-7 6 0 15,-3-6-2-15,4 0 0 16,-6 10-1-16,-2-1 0 16,8-3 3-16,-6 0-2 15,2-5 0-15,9-1 4 16,-9 5-3-16,5-6-1 16,5 3 1-16,6 1 1 15,-6 1 2-15,3-7-1 16,4 3 5-16,-4-4-8 15,0 6 6-15,-6 0-3 16,-3-3-3-16,2 7 0 0,-5-1 5 16,5 1-4-16,-8 0-1 15,1 1-1-15,-8 3-2 16,-1 0 2-16,-6 0 0 16,4 0 1-16,-7 0 0 15,0 0 4-15,0 0 6 16,0 0 5-16,0 0 7 15,0 0-7-15,0 0-5 16,0 0-3-16,0 0-3 16,0 0 0-16,0 0-3 15,0 0 3-15,0 0-4 16,0 0 3-16,0-4-3 16,0 4 0-16,0 0-1 15,0-4 3-15,0 4-1 16,0 0-3-16,0 0 1 15,0 0 0-15,4 0 1 0,-4 0-1 16,0 0 1-16,0 0 0 16,0 0 3-16,0 0-4 15,0 0 5-15,0 0 0 16,0 0-5-16,0 0 1 16,0 0 6-16,0 0-6 15,0 0 4-15,0 0-3 16,0 0 7-16,0 0-7 15,0 0-2-15,0 0 0 16,0 0 2-16,0 0-1 0,0 0 1 16,0 0 2-16,0 0-2 15,0 0-2-15,0 0 0 16,0 0-1-16,0 0 0 16,0 0-16-16,-11 0-19 15,-20 0-45-15,-24 4 0 16,-26 47-55-16,-34 20-57 15,-30 17-68-15</inkml:trace>
  <inkml:trace contextRef="#ctx0" brushRef="#br0" timeOffset="12965.61">1750 1045 64 0,'0'0'124'0,"0"0"-75"15,0 0 1-15,0 0 35 16,0 0-34-16,0 0-16 0,-83-47 7 16,60 33 13-16,-3-3-38 15,-3 8 4-15,2-3 11 16,-2 2-22-16,3 7 5 16,5 0-5-16,-7-1 1 15,14 4-7-15,0-6 1 16,-4 5-3-16,9-3 8 15,-1-4-7-15,-2 4 2 16,2 0 4-16,-7-6-2 16,5 0 9-16,-4-1-11 15,3-6 5-15,-2 2 0 16,11-6-6-16,-7 3 0 0,6 2-1 16,1-10 1-16,1-6-1 15,3-3-6-15,0 0 2 16,0 0-1-16,0-1 4 15,0 4-2-15,0 0 1 16,3-2-2-16,17 2 1 16,-7-2-2-16,6 3 2 15,-3 4 0-15,0 2-1 16,3-2 0-16,5 1-2 16,5-4 3-16,-2 5-3 15,10 4 0-15,-9-1 3 16,8 0-2-16,3 3 2 15,-1 1 0-15,-10 5-1 0,3-2 1 16,-17 11 0 0,0-4-6-16,5 1 4 0,-6 7 1 15,6-2 0-15,1-2 1 16,9 4 0-16,2-4-3 16,8 4 3-16,6 0 0 15,-5 0-1-15,5 0 1 16,2 0 0-16,-8 0 1 15,9 0-5-15,1 0 4 16,-1 0 0-16,4 0 0 16,-10 4-1-16,3 5 1 15,-6 3-1-15,3 7-4 16,-10-3 0-16,0 11 5 16,3-2 1-16,0 2-1 15,-2 3 0-15,2 2 3 0,-5 7-2 16,2 0 0-16,-4 1 1 15,0-1 0-15,-1-4-1 16,1-1-1-16,-5 2 1 16,3-3 5-16,2 0-6 15,-11-2 2-15,-3-6 0 16,-1 1 3-16,2-7-5 16,-11-2 0-16,-2-1 1 15,1-11 2-15,-3 9 3 16,0-1-6-16,0 6 1 15,0 13 7-15,-9-5 9 16,-14 4-10-16,4-7-1 0,-3-1-2 16,-2-2 1-16,-5 2-5 15,-2 0 2-15,6 3-1 16,-2-1 2-16,-7 2-3 16,0-2 4-16,0-1-1 15,4-2 4-15,-11 4-2 16,6-5-1-16,-4-2-2 15,7-2 1-15,0-10 8 16,1 0-3-16,-1-3-1 16,-2-4 10-16,4 0-8 15,1 0 1-15,0 0-8 16,10 0 13-16,-9 0-8 0,5 0-6 16,10 0 6-16,-14 0-3 15,5-11-1-15,3 4 2 16,-6-3-4-16,9-3 1 15,2 8-2-15,5 1 0 16,-3 4 2-16,4-4-2 16,1-1-4-16,-7 2 3 15,9 3 1-15,-4-3-12 16,0 3-10-16,-10 0-29 16,-8 0-12-16,-24 11-56 15,-33 19-200-15</inkml:trace>
  <inkml:trace contextRef="#ctx0" brushRef="#br0" timeOffset="4259.26">460 1008 143 0,'0'0'1'0,"0"0"9"16,0 0 47-16,0 0-1 16,0 0-35-16,0 0 14 15,13 0 2-15,-13 0-3 16,0 0-5-16,0 0-5 16,0 0 10-16,0 0-10 15,4 0-5-15,-4 0-8 0,0 0 2 16,0 0-3-16,2 0-5 15,-2 0 0-15,0 0-4 16,0 0 3-16,0 0-4 16,9 0 4-16,-5 0-2 15,3 0-2-15,9 0 1 16,-7 0 2-16,5 0 3 16,2 0-3-16,3 0 5 15,9 0 8-15,-11 0-14 16,8 0 0-16,1 0 1 15,-7 0 3-15,13 0-1 16,-15 0-3-16,1 0-2 0,2 0 2 16,2 0-2-16,-5 0 8 15,8 0-5-15,-4 0-3 16,1 0 9-16,3 0-5 16,-8 0 5-16,2 0-9 15,4 0 1-15,-5 0 6 16,1 0-6-16,1 0 0 15,0 0-1-15,-1 0 0 16,1 0 1-16,5 0-1 16,-3 4 2-16,5-2-2 15,5 4 1-15,-4-6-2 16,-1 0 5-16,-8 0-4 16,13 0 0-16,-14 0 1 0,8 4-1 15,7-4 0 1,-7 0-1-16,12 0 1 0,-11 0 0 15,10 0 1-15,-3 0 0 16,4 0 1-16,-6 0-1 16,9 0 6-16,-4 0-4 15,-6 0 0-15,-2 0-3 16,-7 0 0-16,1-4 0 16,0-2 1-16,-4 6 3 15,1-2-4-15,-1-2 1 16,0 4 4-16,-9-2-5 15,6-3 0-15,-1 2 5 16,-1-1-4-16,3 0 1 16,2-2 0-16,5 2 0 0,2 1 2 15,-5-1-1 1,8-2-2-16,-2 1-1 0,6 1 1 16,2 0 5-16,2 0-4 15,-9 0 1-15,8 1-3 16,-8-4 0-16,12 7 4 15,0-3-4-15,6-4 0 16,0 1 2-16,-6 1-2 16,-1 1 1-16,-3 0-2 15,-8 0 2-15,-2 0-1 16,3 1 0-16,-3 3 0 16,-7-4 1-16,-2 4 0 15,-8 0-1-15,1-3 2 0,10 3-4 16,-4 0 1-16,-3 0 1 15,-7 0-1-15,7-4 3 16,-6 4-2-16,9 0 0 16,-3 0 0-16,-2 0 0 15,2 0-1-15,3 0 2 16,-5 0-1-16,8-6 0 16,6 2 0-16,-1 4 0 15,-6-3 0-15,-1 3 0 16,-7 0 0-16,9 0 7 15,-6 0-7-15,-4 0 2 16,1-4 0-16,-1 0 2 16,-6 4 6-16,1 0-2 0,-4 0 6 15,0 0-5-15,0-4 5 16,0 4 2-16,0 0-6 16,0-3-2-16,0 3 2 15,0 0-7-15,0 0-1 16,0 0-1-16,0 0 7 15,0 0-6-15,0 0-1 16,0 0 0-16,0 0-1 16,0 0 0-16,0 0 0 15,0 0 0-15,0 0 0 16,0 0 0-16,0 0 0 16,0 0 0-16,0 0 1 0,0 0-1 15,0 0 0 1,0 0-2-16,0 0 2 0,0 0 1 15,0 0 0-15,0 0-2 16,0-4 1-16,0 4 0 16,0 0 0-16,0 0-1 15,0 0 1-15,0 0 4 16,0 0-4-16,0 0-2 16,0 0 2-16,0 0-1 15,0 0 1-15,0 0 0 16,0 0 0-16,0 0 0 15,4 0 0-15,-4 0 0 16,0 0 0-16,0 0 0 16,0 0 0-16,0 0 0 0,0 0 0 15,0 0 0-15,0 0 0 16,0 0 0-16,0 0 0 16,0 0-1-16,0 0 1 15,0 0 0-15,0 0-1 16,0 0 1-16,0 0 0 15,0 0 0-15,0 0 0 16,0 0 0-16,0 0 0 16,0 0 1-16,0 0-1 15,0 0-1-15,0 0 1 16,0 0 1-16,0 0-1 16,0 0 0-16,0 0-3 15,0 0 3-15,0 0-2 0,0 0 2 16,0 0 0-16,0 0-2 15,0 0 2-15,0 0 0 16,0 0-1-16,0 0-1 16,0 0 1-16,0 0-2 15,0 0-2-15,0 0-1 16,0 0-4-16,0 0 4 16,0 0-8-16,0 0 2 15,0 0 11-15,0 0-4 16,0 0 5-16,12 0 0 15,-12 0-2-15,0 0 2 16,0 0 0-16,0 0 0 16,0 0 0-16,0 0 0 0,0 0 0 15,0 0 0-15,0 0 0 16,0 0 2-16,0 0-2 16,0 0 0-16,0 0 5 15,0 0-5-15,0 0-4 16,0 0 4-16,0 0 0 15,0 0 0-15,0 0-1 16,0 0 7-16,0 0-6 16,0 0 0-16,0 0-1 15,0 0-2-15,0 0 2 16,0 0 1-16,0 0 1 16,0 0-1-16,0 0 0 0,0 0 2 15,0 0-2-15,0 0 0 16,0 0-2-16,0 0 2 15,0 0 3-15,0 0-3 16,0 0 3-16,0 0-6 16,0 0 2-16,0 0 1 15,0 0 0-15,0 0 1 16,0 0-4-16,0 0 6 16,0 0-4-16,0 0 2 15,0 0-1-15,0 0 0 16,0 0 0-16,0 0 0 15,0 0 0-15,0 0 1 16,0 0-1-16,0 0 0 0,0 0 0 16,0 0 2-16,0 0-2 15,0 0 0-15,0 0 0 16,0 0 0-16,0 0 0 16,0 0 0-16,0 0 1 15,0 0-1-15,0 0 0 16,0 0 0-16,0 0 0 15,0 0 4-15,0 0-6 16,0 0 2-16,0 0 0 16,0 0 0-16,0 0 0 15,0 0 1-15,0 0-1 16,0 0 1-16,0 0 3 0,0 0-4 16,0 0 0-1,0 0 0-15,0 0 0 0,0 0 0 16,0 0-27-16,0 0-32 15,0-2-32-15,0-34-164 16</inkml:trace>
</inkml:ink>
</file>

<file path=ppt/ink/ink67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4:01.59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0 509 188 0,'0'0'54'16,"0"0"-53"-16,0 0 0 15,0 0 47-15,0 0 18 16,0 0-36-16,0 0 4 0,0 0-14 16,0 0 3-16,0 0-3 15,0 0 1-15,0 0-15 16,0 0-4-16,0 0-1 16,0 0 5-16,5 0-5 15,-1 4-1-15,9 0 3 16,-3 3 0-16,3-1-3 15,2 5 4-15,-6 0-2 16,5-2-2-16,-5 1-2 16,2-1 2-16,-2-1 6 15,3-1-4-15,-4 0 6 16,-3-4-7-16,1 1 1 16,-2 0 2-16,5 1-4 0,-7-1 0 15,7-3 0-15,-3-1 3 16,4 0-3-16,3 0 1 15,2 0 2-15,1 0 12 16,8 0-7-16,7 0 1 16,11 0 8-16,-3-1 0 15,16-22-6-15,9-5-1 16,10-6-9-16,9-6-1 16,-1-6 7-16,8-5-5 15,2-1-1-15,-2 7 2 16,-1-3 0-16,6-3 0 15,-5 8-2-15,-3-4-1 16,-15 13 0-16,-8 6 1 16,-15 9-1-16,-8 6 0 0,-12 4 0 15,-16 3 1-15,-4 3-1 16,-5 3 1-16,-4 0-1 16,0-4 19-16,0 4-11 15,0 0 2-15,0 0 4 16,0 0-11-16,0 0 1 15,0 0-3-15,0 0-1 16,0 0 0-16,0 0-1 16,0 0 1-16,0 0-8 15,0 0-12-15,0 0-16 16,0 0-32-16,0 0-56 16,0 26 19-16,0 9 3 15,-17 1-141-15</inkml:trace>
</inkml:ink>
</file>

<file path=ppt/ink/ink6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9:47.34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0 152 479 0,'0'0'224'0,"0"0"-191"0,0 0 12 16,0 0 37 0,0 0-9-16,0 0-30 0,4-29-24 15,-4 29-5-15,0-4-6 16,0 4-3-16,0 0-1 15,4 0-2-15,10 0-2 16,4 0 0-16,23 0 1 16,14 0 4-16,18 0 2 15,24 0-1-15,6 0 6 16,11 0-4-16,10 0-7 16,8-8 9-16,-5-2-6 15,23-3 1-15,6-1 0 16,11 1-4-16,3 3-1 0,-3 3 2 15,-6-7-4 1,-3 10 1-16,3-1 1 0,-3 1 0 16,-1 4 0-16,-4 0 4 15,-2 0-4-15,0 0-4 16,3 0 4-16,-5 0 3 16,-1 0-2-16,-3 0 2 15,-8 0-1-15,-1 0-1 16,2 0-1-16,-2 0 4 15,11 0-4-15,2 4 3 16,-4 5-1-16,-3 5-2 16,-7-5-7-16,-19 3 6 0,2 1 1 15,-8-3 0 1,-3-1 0-16,-1-1 0 0,-4-4 0 16,-4-2-1-16,-6 3 3 15,-1-2-2-15,-1 2 0 16,-6 0 2-16,2-5 0 15,-1 4-2-15,17-4 1 16,-8 0 0-16,16 0-1 16,1 6 1-16,-13 7 0 15,8 2-1-15,-7-4 0 16,-2-6 1-16,-6 7-1 16,-11-1 0-16,-5 0-1 15,-6-1 3-15,-10-6-1 16,1-4 3-16,-7 0-3 0,2 0 1 15,-1 0 6-15,1 0-2 16,0 0-3-16,5 0 0 16,-1 0 5-16,5 0 3 15,0 0-11-15,0 0 11 16,8-8-6-16,-8-1-3 16,-10 1-2-16,5 4 1 15,5-3 0-15,-5 5 2 16,-3-11-2-16,-11 11-1 15,-14-2 1-15,-3 4-1 16,-15 0 4-16,-4 0-4 16,-9 0 0-16,0 0 0 15,0 0 2-15,0 0 5 0,0 0-7 16,-5 0-14-16,-50 0-29 16,-43 6-81-16,-76 9-189 15</inkml:trace>
</inkml:ink>
</file>

<file path=ppt/ink/ink68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4:04.25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0 263 69 0,'0'0'24'0,"0"0"19"15,0 0 0-15,0 0-15 16,0 0-2-16,0 0-8 16,0 0 1-16,0 0 0 15,0 0 17-15,0 0 5 16,0 0-16-16,0 0 0 16,0 0-13-16,0 0-4 0,0 0-8 15,0 0 0-15,0 0-1 16,0 0 0-16,0 0 1 15,0 0-1-15,0 0-5 16,0 0 1-16,16 6 5 16,-7 7 0-16,4-4 0 15,-3 3 0-15,2-6 0 16,4 2 0-16,-3-4 2 16,1-4-2-16,2 0 0 15,4 0 3-15,4 0 4 16,6 0 1-16,11-8 10 15,5-19 0-15,-2-4 0 16,-1 0-7-16,2-12 6 0,-4 2-7 16,-9 8-5-16,-5 8 4 15,-4 6 2-15,-10 12 3 16,-7 1-1-16,-6 2 5 16,5 0-7-16,-5 4-2 15,0 0-4-15,4 0-2 16,-4 0 1-16,0-3-3 15,0 3 3-15,0-4 1 16,0 4-2-16,0 0-1 16,0 0 0-16,0 0 3 15,0 0-5-15,0 0 5 16,0 0-9-16,0 0 4 16,0 0 0-16,0 0 0 0,0 0-1 15,0 0-19-15,0 0-7 16,0 0-28-16,0-11-26 15,0-13-114-15</inkml:trace>
</inkml:ink>
</file>

<file path=ppt/ink/ink68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4:05.96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0 187 1 0,'0'0'33'0,"0"0"-24"15,0 0 7-15,0 0-7 16,0 0 14-16,225 6 5 15,-180-6 17-15,0 0-28 16,2 0 2-16,-1 0-8 16,-3 0-5-16,13 6 0 15,-1-6 1-15,4 3-4 16,1 1-3-16,-1 0 2 16,14-4-2-16,-1 2 1 15,18-2 5-15,12 0-3 0,4 0 16 16,1 0-14-16,3 0 2 15,0 0-3-15,-1-2 5 16,-9-9 1-16,-5 1 2 16,-7 5-3-16,-15-3-6 15,-1 1 1-15,-4 4 2 16,-4-1-5-16,0 0 8 16,-9 0-9-16,0 0 1 15,-1 4-1-15,-3 0 1 16,2 0 0-16,2 0 3 15,0-5-7-15,1 5 6 16,0-5 2-16,4 0-5 16,-10-1 11-16,6-1-6 15,-1 0 2-15,-5-5 2 0,3 7 6 16,-3-5-4-16,6 6-8 16,-1-1 4-16,0-3-4 15,0-3 3-15,9 4 1 16,4 1 0-16,-9 0-4 15,5 5 2-15,-10 1 8 16,1-6-11-16,0 6 1 16,0 0-3-16,8 0-2 15,-4 0 1-15,5 0 2 16,4 0 2-16,0 0 0 16,-4 0 2-16,4 0 9 15,-7 0 5-15,2-2 3 16,-17-6-18-16,-11 4 5 0,-11-3-2 15,-6 7-5-15,1 0-1 16,-3-3 1-16,-8 3-1 16,0 0 4-16,-8 0-5 15,4 0 7-15,-4 0 1 16,0-4 2-16,0 4 0 16,0 0 1-16,4 0-3 15,-4 0-1-15,0-4-3 16,0 4 2-16,0-2 4 15,0 2 0-15,0 0-1 16,0 0-4-16,0 0 2 16,0 0-6-16,0 0-2 0,0 0 2 15,0 0-2-15,0 0-8 16,0 0-51 0,0 0-62-16,0 0-110 0</inkml:trace>
</inkml:ink>
</file>

<file path=ppt/ink/ink68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4:07.28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0 374 212 0,'0'0'42'0,"0"0"-42"15,0 0 20-15,0 0 55 16,0 0-42-16,0 0-24 16,26 0 13-16,-26 0-13 15,5 0-5-15,-5 0-2 16,0 0 2-16,7 0-4 15,-7 0 0-15,4 0 0 16,1 0 0-16,8 0 0 16,-8 0 3-16,11 0-4 15,-3 8 1-15,3-3-1 16,3 3 1-16,-3 1 1 16,3-5-1-16,0 6 0 0,-2-6 0 15,-2 0 1 1,-4 0 1-16,10-3 9 0,-8-1-11 15,6 0 5-15,4 0 1 16,0 0 11-16,6 0 1 16,4-5 3-16,-5-13 0 15,8-8-9-15,6-4-7 16,3-6 1-16,10-3 3 16,1 3-5-16,2 3-4 15,-3 1 1-15,4-5 7 16,-7 4-8-16,-1 0 9 15,-9 10-7-15,-6 4-1 0,-8 7-1 16,-5 4-1 0,0 2 1-16,-14 6 2 0,-5 0-2 15,1-5 2-15,-5 5 3 16,0 0 5-16,0 0-4 16,0 0 5-16,0 0-9 15,0 0 5-15,0 0-7 16,0 0-1-16,0 0 1 15,0 0 1-15,0 0-1 16,0 0 0-16,0 0 1 16,0 0-1-16,0 0 0 15,0 0 0-15,0 0 0 16,0 0-2-16,0 0 2 16,0 0 0-16,0 0 1 15,0 0 0-15,0 0-1 0,0 0 0 16,0 0 0-16,0 0 0 15,0 0-1-15,0 0 1 16,0 0 0-16,0 0 0 16,0 0 0-16,0 0-1 15,0 0 1-15,0 0 0 16,0 0 1-16,0 0-1 16,0 0 0-16,0 0 0 15,0 0 0-15,0 0 0 16,0 0 0-16,0 0 1 0,0 0-1 15,0 0 0 1,0 0-1-16,0 0 2 0,0 0-2 16,0 0 2-16,0 0-3 15,0 0 4-15,0 0-2 16,0 0 0-16,0 0 0 16,0 0 0-16,0 0 6 15,0 0-2-15,0 0 4 16,0 0-1-16,0 0 1 15,0 0-1-15,0 0-6 16,0 0 4-16,0 0 5 16,0 0-3-16,0 0 3 15,0 0 2-15,0 0-8 16,0 0 6-16,0 0-3 16,0 0-5-16,0 0-1 0,0 0-1 15,0-2 0-15,0 2 0 16,0 0 0-16,0 0-14 15,0 0-25-15,0 0-53 16,0 21-87-16,-13 15 101 16,-29-2-99-16</inkml:trace>
</inkml:ink>
</file>

<file path=ppt/ink/ink68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4:11.72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496 1130 175 0,'0'0'36'0,"0"0"-3"15,0 0-29-15,0 0 6 16,0 0 12-16,-235-135-13 16,194 115 8-16,6 2 2 15,5 5-11-15,-1-5 27 16,7 1-25-16,-3 0 12 15,0-1-20-15,12-5-1 16,7 6 2-16,-1 0-3 16,5-9 0-16,-1-2 0 0,5-2 0 15,0-4-4 1,0 0-7-16,0 3-8 16,0-4 16-16,9 5 3 0,5-2-7 15,4 3 7-15,1 2-4 16,-2-3 1-16,-8 3-6 15,10 3 8-15,0 0 1 16,-6 4-7-16,4 4 6 16,5-6 1-16,-2 2-4 15,3-1 4-15,3-2-7 16,2 4 7-16,0-1-2 16,12-3 1-16,-12 6 1 15,12-6-2-15,2 7 1 16,-7-2 1-16,12 1-3 15,3 3 1-15,6-6 2 0,0 7-2 16,8 2 1-16,1-5 1 16,9 9 1-16,-1 0-1 15,4 3 0-15,-9 4 0 16,-4 0-1-16,4 0-4 16,-4 0-1-16,4 11-3 15,1 13 5-15,11 2 3 16,0 1-16-16,1-2-8 15,-3 2 0-15,7-4 18 16,-6 2 1-16,-2 1 0 16,-9 5 3-16,-8 0-10 15,-15-2 9-15,-5 12-7 16,-13-7 5-16,-3 11 5 16,-5 2-2-16,-12 0 2 0,2-7-1 15,-3-1 2-15,-6-3-1 16,0-8 0-16,0 6 0 15,0-6 1-15,0-2 0 16,0 2 0-16,0-1 0 16,-10 1 0-16,-6 0 0 15,1-2 0-15,2 0 0 16,-10 1 0-16,0-5 0 16,5 1 0-16,-11-9-1 15,3 5 1-15,-11-1 3 16,-3-1-3-16,-2 0-8 15,-3 2 7-15,-5-4 1 16,0 2-2-16,-9-4 1 0,4-13-12 16,1 0-52-16,3 0 59 15,6 0 6-15,3 0 0 16,-4 0 0-16,7 0 16 16,-8 0 22-16,2-6-14 15,5 6-15-15,3 0-1 16,0 0-3-16,6 0 14 15,8 0-17-15,-13-1 4 16,13-5-2-16,-9 0 13 16,8-2-5-16,1 1-4 0,4 4 7 15,2-1-1 1,4 0 8-16,-6 4-13 16,9 0-5-16,3 0 3 15,-2 0-7-15,3-2 2 0,2 2 3 16,-1 0 2-16,1 0 3 15,0-4 3-15,4 4 0 16,-5 0-6-16,5 0-5 16,0 0-2-16,0 0 0 15,0 0 1-15,0-3-4 16,0 3 2-16,0 0-8 16,0 0 3-16,0 0-1 15,0-4-3-15,0 4 4 16,0 0-2-16,0 0-2 15,0 0-3-15,0 0 6 0,0 0 5 16,0 0 2 0,0 0-7-16,0 0 6 0,0 0 0 15,0 0-3-15,0 0 4 16,0 0 0-16,0 0-4 16,0 0 1-16,0 0 2 15,0 0 1-15,0 0-1 16,0 0 1-16,0 0 0 15,0 0 0-15,0 0 0 16,0 0 0-16,0 0 1 16,0 0 0-16,0 0-1 15,0 0 1-15,0 0-2 16,0 0 0-16,0 0 1 16,0 0 2-16,0 0-2 0,0 0 9 15,0 0-9-15,0 0 4 16,0 0 5-16,0 0-8 15,0 0 0-15,0 0 4 16,0 0-3-16,0 0-2 16,0 0-2-16,0 0 2 15,0 0 1-15,0 0-1 16,0 0 0-16,0 0 0 16,0 0-1-16,0 0 0 15,0 0 1-15,0 0 0 16,0 0 2-16,0 0-1 15,0 0 4-15,0 0 5 16,0 0-1-16,0 0-7 0,0 0 8 16,0 0-8-16,0 0-2 15,0 0 0-15,0 0-1 16,0 0 1-16,0 0 0 16,0 0 0-16,0 0-3 15,0 0 3-15,0 0 0 16,0 0 0-16,0 0 1 15,0 0 2-15,0 0-3 16,0 0 13-16,0 0-3 16,0 0 2-16,0 0 14 15,0 0-8-15,0 0-9 16,0 0 9-16,0 0-14 0,0 0-2 16,0 0-2-16,0 0 0 15,0 0 3-15,0 0-3 16,0 0 0-16,0 0 0 15,0 0 0-15,0 0 0 16,0 0 0-16,0 0 3 16,0 0-3-16,0 0 0 15,0 0 0-15,0 0 0 16,0 0 0-16,0 0 1 16,0 0-1-16,0 0-3 15,0 0 3-15,0 0 2 16,0 0-1-16,0 0-2 15,0 0-1-15,0 0 2 0,0 0 0 16,0 0 2 0,0 0-2-16,0 0 0 0,0 0 0 15,0 0 1-15,0 0-1 16,0 0 0-16,0 0-1 16,0 0 1-16,0 0 0 15,0 0-3-15,0 0 3 16,0 0 0-16,0 0 1 15,0 0-1-15,0 0 0 16,0 0-1-16,0 0-2 16,0 0 3-16,0 0-3 15,0 0 2-15,0 0 1 0,0 0 2 16,0 0-2 0,0 0 0-16,0 0-1 0,0 0-1 15,0 0 0-15,0 0-4 16,0 0 6-16,0 0-2 15,0 0 2-15,0 0 0 16,0 0 0-16,0 0-3 16,0 0-1-16,0 0 4 15,0 0 5-15,0 0-5 16,0 0 0-16,0 0-5 16,0 0 5-16,0 0 0 15,0 0-1-15,0 0 1 16,0 0-1-16,0 0 2 15,0 0-2-15,0 0 2 16,0 0-2-16,0 0 2 0,0 0-2 16,0 0 2-16,0 0-1 15,0 0 0-15,0 0 5 16,0 0-5-16,0 0 0 16,0 0 0-16,0 0 2 15,0 0-1-15,0 0 2 16,0 0-3-16,0 0-1 15,0 0-1-15,0 0 2 16,0 0 0-16,0 0 0 16,0 0-1-16,0 0 1 15,0 0-8-15,0 0-26 16,0 0-23-16,5 0 10 0,3 0 6 16,3 0-10-1,-11 0-75-15</inkml:trace>
</inkml:ink>
</file>

<file path=ppt/ink/ink68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5:15.18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11234 1773 513 0,'0'0'38'16,"0"0"-29"-16,0 0 34 15,0 0 24-15,0 0-36 16,0 0-26-16,50-13-3 16,-11-1 21-16,11 1 6 15,1-3-2-15,4-3-8 0,0 2-11 16,1-1-6-16,-6 9-2 15,-6-4 0-15,-9 4 2 16,-6 5-4-16,-13-1 0 16,-11 5-55-16,0 0-38 15,-5 0-36-15,0 0-126 16</inkml:trace>
  <inkml:trace contextRef="#ctx0" brushRef="#br0" timeOffset="268.32">11475 1353 441 0,'0'0'62'15,"0"0"-29"-15,0 0-8 16,0 0 9-16,0 0-25 16,0 0-9-16,-12 25 0 15,12 25 10-15,5 16 17 16,11-2-2-16,0 10-3 15,-6 1-14-15,7-2 4 16,-5 2-5-16,-4-5-6 16,-2-5 0-16,-1-5-1 15,-5-1 0-15,0-12-1 16,0-2-50-16,0-16-21 16,0-16-102-16</inkml:trace>
  <inkml:trace contextRef="#ctx0" brushRef="#br0" timeOffset="-309.53">10220 1392 323 0,'0'0'0'15,"0"0"1"-15,0 0 50 16,0 0 42-16,0 0-46 16,0 0-30-16,174-89 0 15,-139 89-1-15,-4 0-12 16,-2 15 4-16,-3 12-6 0,-2 8 9 15,-8 8-9 1,-3 0 12-16,-13 13 14 0,0 11 25 16,-17-1-19-16,-19 4-9 15,1-19 14-15,4-10-14 16,7-14 10-16,9-8-18 16,7-14-9-16,0-5 1 15,8 0 3-15,0 0-7 16,0 0 0-16,0 0-4 15,0 0 5-15,0 0-5 16,0 0-1-16,0 0-4 16,8 0 2-16,10-18 2 15,20-2 0-15,9 6-5 16,-1 14 5-16,13 0 0 16,5 0-9-16,-13 1 6 0,-2 26-3 15,-12 14-2 1,-10-5 5-16,-12 7 3 0,-14 1-1 15,-1 2 1-15,0 1 1 16,-11-3-1-16,-24 7 2 16,-4-12 0-16,-11-7 4 15,1-4 5-15,-2-10-9 16,0-5 0-16,-2-13 5 16,8 0-6-16,4 0-1 15,15 0-16-15,9 0-24 16,5-4-51-16,8-13-76 15,4-6-188-15</inkml:trace>
  <inkml:trace contextRef="#ctx0" brushRef="#br0" timeOffset="-900.22">10080 1168 556 0,'0'0'0'0,"0"0"33"15,0 0 23-15,0 0 3 16,0 0 16-16,0 0 3 16,0 0-37-16,0-82-1 15,0 82-6-15,0 0-14 16,0 0-4-16,0 0-12 15,0 0-4-15,-12 69-6 16,-11 46 6-16,-12 28 2 16,-1 10-1-16,8-12 3 0,3-17-4 15,8-13 0-15,0-14 3 16,5-22-3-16,3-16 0 16,6-12-1-16,3-19 2 15,0-1-2-15,0-13 1 16,0 2-17-16,0-8-29 15,0-3-16-15,0-1-44 16,0 0-41-16,0-4-61 16,0 0-96-16</inkml:trace>
  <inkml:trace contextRef="#ctx0" brushRef="#br0" timeOffset="1074.6">12177 1070 318 0,'0'0'31'16,"0"0"-30"-16,0 0 98 0,0 0-23 15,0 0-38-15,0 0-7 16,165-151-11-16,-150 151-7 16,1 0-11-16,-6 0 7 15,3 0-9-15,-1 0 1 16,-4 28 2-16,0 13-3 15,-8 27 0-15,0 7 4 16,0 3 6-16,-16-4-4 16,-9-12 2-16,-1-11 2 15,6-15 13-15,5-13 3 16,-1-3-8-16,12-11-1 0,-1-5 8 16,5-4-4-1,0 0-11-15,0 0-2 0,0 0 1 16,0 0 1-16,0 0-4 15,0 0 2-15,0 0-1 16,0-4-6-16,5-9 0 16,17-7 0-16,7 5-1 15,1 2 0-15,3-1 0 16,-2 5 0-16,9 5-1 16,0 4 0-16,-3 0 1 15,7 0-5-15,-5 4 3 16,2 20-1-16,-11 3 3 15,-5 6-2-15,-6 9 2 16,-12 4 0-16,-3 5 3 16,-4 9 0-16,0 3 7 0,0 3 8 15,-4-10-4-15,-16-3-4 16,-2-8 0-16,-3-3-3 16,2-7 4-16,-5-4 5 15,1-10 6-15,-9 10 0 16,1-15-4-16,-9 2-6 15,6-5-4-15,-9-13 6 16,2 0-3-16,-2 0 2 16,2 0-1-16,5 0-5 15,5-7-5-15,6-6 1 16,10 1-1-16,3 3-2 16,4 3 0-16,4 2 0 0,3 0 0 15,5 4-5 1,0 0-30-16,-5 0-63 0,-20 0-88 15,-19 24-314-15</inkml:trace>
</inkml:ink>
</file>

<file path=ppt/ink/ink68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4:33.52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-3-3 109 0,'0'0'57'0,"0"0"-31"15,0 0 6-15,0 0-1 16,0 0-12-16,0 0-4 16,0 0-3-16,0 0-4 15,4 0 7-15,-4 0 7 16,0 0-10-16,0 0 1 16,0 0-8-16,0 0 4 15,0 0 13-15,0 0 11 16,0 0 0-16,0 0 0 15,0 0-17-15,0 0 0 16,0 0-6-16,0 0 0 16,0 0-3-16,0 0-6 0,0 0-1 15,0 0 1 1,0 0-1-16,0 0 1 0,0 0 1 16,0 0 7-16,0 0-6 15,0 0 1-15,0 0 2 16,0 0-5-16,0 0 3 15,0 0-2-15,0 0 0 16,0 0-2-16,0 0 3 16,0 0 2-16,0 0-5 15,0 0 1-15,0 0-5 16,0 0 8-16,0 0-3 16,0 0-1-16,0 0-2 15,0 0-4-15,0 0 4 16,0 0-18-16,0 0-17 15,0 0-38-15,5 0-26 0,-5 0-59 16</inkml:trace>
</inkml:ink>
</file>

<file path=ppt/ink/ink68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4:21.30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5107 636 23 0,'0'0'31'16,"0"0"-21"-16,0 0-1 15,0 0 10-15,0 0 12 16,0 0-11-16,0 0-16 0,0 0 4 15,-4 0-8 1,4 0 0-16,0 0 0 0,0 0-1 16,0 0-5-16,0 0 5 15,0 0-11-15,0 0-3 16,0 4 7-16,0 0 8 16,0-4 0-16,0 0 1 15,0 0 5-15,0 0 19 16,0 0-2-16,-5 0 3 15,5 0-7-15,0 0 1 16,0 0-14-16,0 0 0 16,0 0-6-16,-4 0 1 0,4 0-1 15,0 0 0 1,0 0 0-16,0 2 0 0,-4-2 0 16,4 0 0-16,0 3 0 15,0 1 0-15,0 2 9 16,0-2 0-16,0-4-5 15,0 1-2-15,0-1 6 16,0 4-5-16,0-4 3 16,0 4-3-16,0 1 2 15,0 5 1-15,0-10-1 16,0 4-5-16,0 5 7 16,0 2-6-16,0 5 10 15,0-2 20-15,0-4 5 16,0 0-36-16,0-1 3 15,0 5 1-15,4 0-2 0,5 4 7 16,-5 1-9-16,6 9 4 16,-2-2 6-16,0 4 3 15,2 6-2-15,1-9 15 16,2 7-10-16,-8-7-5 16,11-7-10-16,-1-3 4 15,4 2 1-15,-6-8-4 16,10-4-2-16,9-7 0 15,7 0 2-15,8 0 4 16,12-10 4-16,9-27-6 16,2-9 5-16,11-9-6 15,10-15 4-15,-8-4-3 16,11 0-2-16,-2-4-1 0,2 12 0 16,-1-2-2-16,-6 12 6 15,-3 5-5-15,-14 9 2 16,-8 2-3-16,-7 6 1 15,-3 10-1-15,-7-2 1 16,-13 5-6-16,0 3 6 16,-19 12-1-16,-4-2 1 15,-9 8 1-15,0 0 0 16,0-4 3-16,0 4-2 16,0 0-2-16,0 0 4 15,0 0-2-15,0 0 6 16,0 0-5-16,0 0 2 15,0 0-3-15,0 0 1 0,0 0 3 16,0 0-1-16,0 0-5 16,0 0 10-16,0 0-6 15,0 0 13-15,0 0-8 16,0 0-2-16,1 0-1 16,-1 0-5-16,0 0 1 15,0 0-2-15,0 0 1 16,0 0-1-16,0 0-1 15,0 0 1-15,0 0-4 16,0 0 4-16,0 0-30 16,0 0-52-16,0 0-90 0,-32 0-95 15</inkml:trace>
</inkml:ink>
</file>

<file path=ppt/ink/ink68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4:27.42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4750 2192 87 0,'0'0'161'0,"0"0"-130"0,0 0 36 16,0 0 29-16,0 0-33 15,0 0-17-15,-3 18 6 16,3-18-4-16,0 0-14 15,0-9-7-15,0-19-15 16,0-19-7-16,0-5 29 16,0-14-26-16,19-4 1 15,-10-5-8-15,1-15 7 16,3-9 3-16,3-9-11 16,-6-7 0-16,0 9 1 15,4-6 1-15,-4 13-2 16,6-2 1-16,2 6-1 15,3 2 0-15,-5 5 1 0,-6 4 6 16,2 13-7-16,-1 8 1 16,-2 11 2-16,-9 10-2 15,4 11 10-15,1-2 0 16,-5 13 0-16,0-2 1 16,0 9-5-16,0-6 8 15,0 5 7-15,0 5-13 16,0-6-5-16,-5 2 3 15,1 5 3-15,-12-6-3 16,4 5-4-16,-2-3 0 16,1-3-3-16,0-1 8 15,-12 7-2-15,-4-5-2 0,0-2-3 16,-1 4 2-16,-10-3 0 16,1 6-3-16,-12 0 3 15,-4-4-3-15,-7 8 1 16,-16 1 0-16,-8 0 0 15,-7 4 1-15,3-7-2 16,-7 7 4-16,-2 0-3 16,4 0-1-16,3 0 2 15,-1 0 1-15,4 0 1 16,3 0-4-16,-3 0 7 16,4 0-7-16,8 0 0 15,-4 0 9-15,-2 0-9 16,5 0 2-16,2 0 0 0,11 0-1 15,1 7 4-15,0-3 0 16,-8-4-3-16,4 4-2 16,-5 1-1-16,5-5 1 15,4 4 4-15,9 0-3 16,0 1-1-16,9-4 1 16,11 3-2-16,-6 0 1 15,2 5 0-15,0-3-1 16,-3 1 1-16,-8 7 0 15,5-2 1-15,-5 6-1 16,5 0 0-16,0 0 0 16,7-2-1-16,6-3 1 0,9-3-2 15,10-2 2-15,0 0 0 16,8-6 0-16,1-2 0 16,4 3-2-1,0-3 2-15,0 4-1 0,0-4-2 16,0 0 1-16,-6 0 1 15,6 0-3-15,0 0 4 16,0 0 0-16,0 0 0 16,0 0 0-16,0 6-2 15,-6-1 2-15,-2 8 0 16,1 6-1-16,-2 0 1 16,3-4 0-16,-3 2 0 0,1-3 0 15,8 2 0 1,-5-5-1-16,-6 2 1 0,6 2 0 15,-6 8-3-15,2-3 5 16,3 3-2-16,-2-1 0 16,-1 15 1-16,-6-4-2 15,2 5 2-15,9-7-2 16,-2 2 1-16,2 12-3 16,-1 6 3-16,-3 10 1 15,-1 5 1-15,0-3-1 16,-1 7 2-16,0 5 1 15,-6 4 1-15,2-1 3 16,-5-13-3-16,8-32 0 16,4-6-3-16,3-17-2 15,0 7 0-15,-1 2 0 0,5 9 0 16,-1 0 2-16,-4 2 3 16,5 1-5-16,-4 7 0 15,0 6 2-15,-1-4-1 16,5 4-1-16,0-2 0 15,0-10 0-15,0 0 1 16,-4 5 0-16,4-3-1 16,0 7 1-16,0-13-1 15,0-4 0-15,0 3-1 16,0-12 2-16,0-2-1 16,0 2 0-16,0-6-1 15,0 5 1-15,0-2 0 0,0-3 0 16,0-2-4-16,0-4 5 15,0-3-2 1,0 4-1-16,0 1-1 0,9-4 2 16,-1 2-2-16,-3 8-1 15,5-11 1-15,1 4 1 16,5 2 2-16,6 1 0 16,0 0 0-16,7 1-1 15,1-8 6-15,4 4-10 16,2-4 10-16,9 0-10 15,1 0 6-15,-1 0-1 16,5 0 2-16,-4 0-2 16,5 0 0-16,-8 0-2 0,8 0 4 15,4 0-4 1,5 0 5-16,-1-4-6 0,-4-5 6 16,9 0-3-16,-7-5 0 15,14 0 0-15,-13 4 1 16,6 0-1-16,0 1 1 15,-2 1-1-15,-3-2 0 16,-4 10-1-16,-4-8 1 16,0 2 0-16,-12 3 0 15,5-1 0-15,5 4 1 16,-8 0-1-16,4 0-1 16,1 0-3-16,-2 0 3 15,2-7 1-15,2 3 0 16,1 2 4-16,-8-2-4 15,4 1-1-15,-3-3 1 0,-3-3 1 16,-1 1-1-16,-6 7-1 16,4-3 1-16,-9 4-2 15,1-5 2-15,0 5 0 16,3-4 0-16,1-1 0 16,-4 5 0-16,-1-4 0 15,-5 4-1-15,1 0 0 16,-1-4 1-16,1 4 0 15,1-7 0-15,-6 3 1 16,7 1-1-16,0-3-5 0,1 1 4 16,3-1 1-1,1 2 1-15,-1-1-1 0,-3 1 0 16,2 4-1-16,-5-4 1 16,5 0 0-16,-1 4 0 15,-3-6 0-15,-4 2 0 16,0 4 0-16,-1 0 0 15,-3 0 0-15,3 0 0 16,4-4 0-16,-10-6 0 16,6 10 1-16,9-3-1 15,-5 3 0-15,9 0 0 16,-5 0 2-16,2 0-2 16,-4 0-3-16,-3 0 3 15,-4 0 0-15,1 0-1 0,-6 0-2 16,-4 0 5-1,1 0-2-15,-1 0 0 16,-5 0-1-16,6 0-2 0,-1 0 3 16,0 0 2-16,0 0-2 15,-4 0-2-15,4 0 2 16,-2 0 2-16,2 0-2 16,-2 0 0-16,-2 0 0 15,-1 0 0-15,-4 0 0 16,4 0-2-16,-4 0 2 15,0 0 0-15,0 0 2 16,0 0-2-16,0 0 1 16,0 0 0-16,0 0-1 15,0 0-4-15,0 0 4 16,0 0 2-16,0 0 0 0,0 0-2 16,0 0 0-16,0 0 0 15,0 0 0-15,0 0-1 16,0 0 1-16,0 0-1 15,0 0-1-15,0 0 4 16,0 0-2-16,0 0 2 16,0 0-4-16,0 0 2 15,0 0-2-15,0 0 2 16,0 0 0-16,0 0 2 16,0 0-1-16,0 0-1 15,0 0-3-15,0 0 3 16,0 0 3-16,0 0-3 15,0 0 1-15,0 0 0 0,0 0-1 16,0 0-3-16,0 0 3 16,0 0 1-16,0 0-1 15,0 0 0-15,0 0 0 16,0 0 0-16,0 0 0 16,0 0 2-16,0 0-2 15,0 0-1-15,0 0 1 16,0 0-2-16,0 0 2 15,0 0 1-15,0 0 0 16,0 0-1-16,0 0 2 0,0 3-2 16,0-3-3-1,0 0 3-15,0 6 0 0,0-6 2 16,0 0-2-16,0 0-3 16,0 0 3-16,0 0 0 15,0 0 0-15,0 0 3 16,0 0-3-16,0 0 0 15,0 0 0-15,0 0 0 16,0 0 0-16,0 0 0 16,0 0 0-16,0 0 0 15,0 0 0-15,0 0-1 16,0 0 1-16,0 0 0 16,0 0 0-16,0 0 0 15,0 0 0-15,0 0 1 0,0 0-1 16,0 0-5-16,0 0 5 15,0 0 3-15,0 0-3 16,0 0 0-16,0 0 0 16,0 0 0-16,0 0 1 15,0 0-1-15,0 0 0 16,0 0 0-16,0 0 0 16,0 0 0-16,0 0 0 15,0 0 0-15,0 0 0 16,0 0 0-16,0 0 0 15,0 0 1-15,0 0-1 16,0 0-1-16,0 0 0 16,0 0 1-16,0 0 1 0,0 0-1 15,0 0 0-15,0 0 0 16,0 0 0-16,0 0-1 16,0 0 1-16,0 0-1 15,0 0 2-15,0 0-2 16,0 0-1-16,0 0 2 15,0 0 0-15,0 0 0 16,0 0 0-16,0 0-5 16,0 0 5-16,0 0 2 15,0 0-2-15,0 0-2 16,0 0-2-16,0 0 4 16,0 0 1-16,0 0-1 0,0 0 0 15,0 0-1 1,0 0 1-16,0 0 0 0,0 0 0 15,0 0 0-15,0 0-3 16,0 0 2-16,0 0 0 16,0 0 1-16,0 0 1 15,0 0-1-15,0 0-2 16,0 0 2-16,0 0 2 16,0 0-2-16,0 0 0 15,0 0-1-15,0 0 0 16,0 0 1-16,0 0 1 15,0 0-1-15,0 0 1 16,0 0-1-16,0 0 0 16,0 0 0-16,0 0 0 15,0 0 0-15,0 0 0 0,0 0 0 16,0 4 0-16,0-4 0 16,0 0 0-16,0 0-1 15,0 0 2-15,0 0-2 16,0 0 2-16,0 0-2 15,0 0 0-15,0 0 1 16,0 0 1-16,0 0-1 16,0 0 0-16,0 0-1 15,0 0 1-15,0 0-1 16,0 0 2-16,0 0-1 16,0 0 1-16,0 0-1 15,0 0 0-15,0 0 0 16,0 0 0-16,0 0-2 0,0 0 4 15,0 0-1-15,0 0-1 16,0 0 0-16,0 0 0 16,0 0 0-16,0 0-1 15,0 0 1-15,0 0-1 16,0 0 0-16,0 0 1 16,0 0 1-16,0 0 1 15,0 0-2-15,0 0 0 16,0 0-1-16,0 0 1 15,0 0-1-15,0 0 1 16,0 0 0-16,0 0 0 16,0 0 1-16,0 0-1 0,0 0 0 15,0 0 0-15,0 0 0 16,0 0 0-16,0 0-1 16,0 0 1-16,0 0 0 15,0 0 0-15,0 0 0 16,0 0 3-16,0 0-3 15,0 0 0-15,0 0 2 16,0 0-2-16,0 0 0 16,0 0 0-16,0 0 0 15,0 0 0-15,0 0 0 16,0 0 0-16,0 0 0 16,0 0 1-16,0 0-1 15,0 0 0-15,0 0 1 16,0 0-2-16,0 0 1 0,0 0-1 15,0 0 1-15,0 0-4 16,0 0 4-16,0 0 1 16,0 0-1-16,0 0 0 15,0 0 0-15,0 0-1 16,0 0 1-16,0 0 1 16,0 0-1-16,0 0 0 15,0 0 0-15,0 0 0 16,0 0 0-16,0 0 0 15,0 0 0-15,0 0 0 16,0 0 1-16,0 0-1 16,0 0-1-16,0 0 1 15,0 0 0-15,0 0 0 0,0 0-1 16,0 0 1-16,0 0 0 16,0 0 1-16,0 0-1 15,0 0 0-15,0 0 0 16,0 0-1-16,0 0 1 15,0 0 0-15,0 0 1 16,0 0-1-16,0 0 0 16,5 0 0-16,-5 0 0 15,0 0 0-15,0 0-2 16,0 0 2-16,0 0 2 16,0 0-2-16,0 0 0 15,0 0 0-15,0 0 0 16,0 0 0-16,0 0 0 0,0 0 0 15,0 0 0 1,0 0-2-16,0 0 4 0,0 0-2 16,0 0 0-16,0 0 0 15,0 0 0-15,0 0 1 16,0 0-1-16,0 0 0 16,0 0 0-16,0 0-2 15,0 0 2-15,0 0 0 16,0 0 0-16,0 0 0 15,0 0 0-15,0 0-2 16,0 0 4-16,0 0-3 16,0 0 1-16,0 0 0 15,0 0 0-15,0 0 0 16,0 0 0-16,0 0 0 0,0 0-1 16,0 0 1-16,0 0 0 15,0 0-3-15,0 0 3 16,0 0 3-16,0 0-3 15,0 0-1-15,0 0 1 16,0 0 0-16,0 0 1 16,0 0-1-16,0 0 0 15,0 0 0-15,0 0 0 16,0 0 0-16,0 0 0 16,0 0 1-16,0 0-1 15,0 0-1-15,0 0-2 16,0 0 3-16,0 0 0 15,1 0 3-15,-1 0-3 0,0 0 0 16,0 0 0-16,0 0 0 16,5 0 0-16,-5 0 0 15,0 0 0-15,0 0 0 16,0 0-3-16,0 0 3 16,0 0-1-16,0 0 4 15,4 0-2-15,-4 0-1 16,0 0 0-16,0 0-3 15,0 0 3-15,0 0 3 16,0 0-2-16,0 0-2 0,0 0 2 16,0 0-4-1,4 0 6-15,-4 0-4 0,0 0 1 16,0 0 0-16,0 0 0 16,0 0-4-16,0 0 8 15,0 0-4-15,0 0 0 16,0 0-2-16,0 0 2 15,0 0 0-15,0 0 0 16,0 0 0-16,0 0-1 16,5 0 0-16,-3 0 1 15,7 0 0-15,-4 0-4 16,0 0 4-16,-5 0 4 16,6 0-4-16,-6 0-1 15,0 0 1-15,0 0 1 16,0 0-1-16,0 0 1 15,0 0-1-15,0 0-2 0,0 0 2 16,0 0 1-16,0 0-1 16,0 0 0-16,0 0 0 15,0 0-1-15,0 0 1 16,0 0 0-16,4 0-4 16,1 0 2-16,4 0 2 15,-8 0-2-15,8 0 1 16,-6 0-2-16,1 0 0 15,5 0 3-15,-9 0 0 16,4 0 0-16,-3 0-1 16,8 4 1-16,-5-4-1 15,2 0 1-15,-1 4 0 16,-5-4-2-16,0 3-1 0,4-3 3 16,-4 0-7-16,0 0 6 15,0 0-7-15,0 0 1 16,0 0-2-16,0 0-2 15,0 0 0-15,0 0-5 16,0 0-16-16,4 0-6 16,-4 0-18-16,0 0-52 15,0-11-148-15</inkml:trace>
</inkml:ink>
</file>

<file path=ppt/ink/ink68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4:18.91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0 478 180 0,'0'0'63'16,"0"0"-56"-16,0 0-3 16,0 0 86-16,0 0-25 15,0 0-28-15,0 0-23 0,0 0 1 16,0 0 3-1,0 0 2-15,0 0-6 0,0 0 6 16,0 0-7-16,0 0 3 16,0 0 0-16,0 0-5 15,0 0 1-15,0 0-7 16,0 0 0-16,0 0-5 16,0 0 2-16,0 1-2 15,4-1-6-15,5 8 6 16,5-3 1-16,1-1 5 15,-2-4-6-15,6 0 11 16,-3 0-9-16,4 0 5 16,8 0-4-16,-2 0 10 15,11 0-3-15,0-17 5 0,8-17-7 16,5-3-1-16,19-10 1 16,6-11-4-16,-1 0-3 15,4 4-1-15,-14 6 0 16,-4 8 0-16,-2 2 0 15,-16 14 5-15,-6 7-3 16,-14 7-1-16,-16 2 1 16,-2 8-2-16,-1 0 5 15,-3 0 2-15,0 0 16 16,0 0 1-16,0 0-2 16,0 0-13-16,0 0-4 15,0 0-5-15,0 0-5 16,0-4 5-16,4 4-1 0,-4 0-14 15,16 0-31-15,6 0-16 16,8 0 11-16,-1 8-98 16,-11-1-56-16</inkml:trace>
</inkml:ink>
</file>

<file path=ppt/ink/ink68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4:18.04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1495-287 216 0,'0'0'15'0,"0"0"-14"16,0 0-1-16,0 0 18 16,0 0 52-16,0 0-27 15,0 0-6-15,0 5-5 16,0-5-10-16,0 0-8 16,0 4 6-16,0-4 6 15,0 0-16-15,0 0 7 0,0 0-9 16,0 0 1-1,3 0-7-15,16 0-1 0,30-22 10 16,17-26 25-16,25-18-7 16,14-11 1-16,9-6-15 15,8-1-9-15,-3 3-1 16,-2 2 1-16,-2 2-6 16,-15 14 5-16,-10 7 1 15,-25 14-4-15,-15 11 0 16,-20 12 0-16,-14 13 1 15,-12 2-3-15,-4 4 0 16,0 0 5-16,0 0 13 0,0 0 4 16,0 0-2-1,0 0 2-15,0 0-14 0,0 0 0 16,0 0 4-16,0 0-11 16,0 0-1-16,0 0 2 15,0 0-2-15,0 0-2 16,0 0 2-16,0 0-14 15,0 0-15-15,0 0-30 16,0 0-72-16,0 10-34 16,-8 24-11-16,-39 1 21 15</inkml:trace>
</inkml:ink>
</file>

<file path=ppt/ink/ink6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59:49.22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-2 172 435 0,'0'0'32'16,"0"0"36"-16,0 0 13 15,0 0-1-15,0 0-31 16,0 0-19-16,-8-7-7 16,8 7-8-16,0-3-2 15,0 3-2-15,0 0-3 16,0 0 2-16,0 0-5 15,22 0 5-15,20 0 22 0,8 0-14 16,14 0-10-16,13 0 13 16,9-3-2-16,7-7-2 15,5 5-6-15,8 1-4 16,-7 0-1-16,15 0 0 16,5 0-1-16,0 1 3 15,4-1-3-15,14-3-5 16,-5 3 5-16,4-5 5 15,-13 5-1-15,-4-4-8 16,5 1 1-16,-17 5 0 16,3-11 2-16,-8 7-4 15,-8 2-1-15,3 4 1 0,-7-3 0 16,-3 3 1-16,5 0 1 16,2-4-2-16,-1-2 1 15,-3 5 5-15,1-7-3 16,5-4-3-16,-6 9 2 15,3-1-1-15,-12-1 0 16,1 5-1-16,-5 0 1 16,2 0-1-16,-11 0 0 15,0 0 2-15,-4 0-3 16,-5 0 1-16,5 0 0 16,-4 0 1-16,8 0 1 15,0 0-2-15,0 0-2 0,-4 0 2 16,8 0 0-16,-8 0 0 15,0 0 0-15,9 0 3 16,-5 0-3-16,-4 0 0 16,8 0-3-16,1 0 2 15,1 0 1-15,4 0 0 16,-1 0 0-16,-5 5-1 16,-3 2 1-16,7 1 1 15,-10 0 1-15,-4-3-1 16,2 8-1-16,-5-5 0 15,1 1 0-15,-9-1 0 16,-6 3-1-16,0 0 1 16,-3-1 1-16,-8 1-1 0,8 0-1 15,1-3 1-15,0 3 0 16,-1-4 1-16,9 0 0 16,-12-1-2-16,12-2 1 15,-5 0 0-15,-5 4 0 16,4-7 0-16,-3 9 1 15,-3-6 0-15,3-4-1 16,-4 0 0-16,1 3 0 16,3 1 1-16,-10 2-1 15,4-2 1-15,-1-4-1 16,3 0 0-16,-15 0 2 16,9 4-4-16,-5-4 4 15,10 0-5-15,-10 0 6 16,5 0-5-16,-4 0 5 0,-1 0-3 15,4 0 0-15,6 0-3 16,0 0 3-16,8 0 2 16,5 0-2-16,-2 0 1 15,3 3-2-15,0-3 2 16,0 0-1-16,-12 0 0 16,0 0 1-16,-3 0-1 15,-5 0-1-15,-10 0 1 16,4 0 0-16,-7 0 0 15,9 0-1-15,1 0 1 16,-1 0 0-16,9 0 2 16,-5 0-2-16,7 0-1 15,-2 0 0-15,5-3 2 0,1-1-1 16,-6 0 0-16,10-2 1 16,17-5-1-16,9-4 1 15,2 0 1-15,6 2-2 16,-15 2 2-16,-5 7-2 15,-10 0 0-15,1 4 0 16,-1 0 0-16,-10 0 0 16,-4 0-2-16,-8 0 2 15,-9 0 0-15,-6 0 0 16,0 0 0-16,6 0 0 16,0 0 0-16,-11 0 0 15,5 0 0-15,-7 0 3 0,3 0-3 16,-6 0 0-16,1 0 2 15,1 0 2-15,-1 0-2 16,2 0 1-16,-1 0-2 16,0 0 1-16,-1 0-2 15,1 0 1-15,3 4 2 16,-6-4-1-16,2 4-1 16,-1-4 2-16,1 0-2 15,-4 1 2-15,0-1-1 16,0 0 1-16,0 0-2 15,0 0 0-15,0 0 0 16,0 0 1-16,0 0-2 16,0 0 0-16,0 0 1 0,0 0-1 15,5 0-2-15,-5 0-5 16,0 6-31-16,0 4-10 16,-67 0-27-16,-38-10-274 15</inkml:trace>
</inkml:ink>
</file>

<file path=ppt/ink/ink69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5:09.59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2337 6125 30 0,'0'0'20'16,"0"0"-6"-16,0 0 17 15,0 0 5-15,0 0-1 16,0 0-4-16,0 0-3 16,0 0 1-16,0 0-20 15,0 0-8-15,0 0 1 16,0 0 1-16,0 0-6 0,0 0 4 15,0 0-1 1,0 0 1-16,0 0 5 0,0 2-5 16,0-2 3-16,0 7 2 15,0-7-6-15,-5 6-5 16,1-5 5-16,4 7 6 16,-4-2-6-16,-9 1 1 15,8-1-1-15,-5-2 1 16,6 1 12-16,2-1-6 15,-2 6 9-15,-9-10-4 16,4 0 17-16,-4 5 21 16,-1-1-10-16,-1 0-25 15,-5-3-12-15,1-1 23 16,-1 0 9-16,-1 0-22 16,7 0-1-16,-9 0-2 15,4 0-3-15,1 0-1 16,-9 0 14-16,4 0-18 0,-4-5 4 15,-2-4 6-15,8-5-9 16,3 5 6-16,-2-4 5 16,4 3 0-16,6-1-5 15,1 2 4-15,9-10-9 16,-4 3-4-16,4-3 5 16,-5 4-4-16,1 1-1 15,0-4 0-15,4 5 1 16,0 3-1-16,0 1 1 15,0-1 2-15,0 1-3 0,0-6 2 16,0 8-2 0,0-3-1-16,0-1 1 0,0 2 0 15,0 1 0-15,0 2 0 16,0-6 0-16,0-1 2 16,0 3-1-16,4-4-1 15,5 9-1-15,-5-4 0 16,1 4 0-16,-1-5 1 15,2 1 1-15,2 1 1 16,8 1-4-16,-4 3 2 16,-3-5 0-16,5-5-1 15,-1 5 5-15,3 1-7 16,-4 7 3-16,5-5-2 16,-7 6-1-16,6-4 2 15,-1 4 1-15,-1 0-1 0,-1 0 0 16,0 0 0-16,2 0-1 15,4 0 1-15,-2 0 1 16,-2 0-2-16,1 0-1 16,0 0 3-16,-3 0 0 15,-3 4-2-15,6 7 2 16,-3-2 0-16,3 1 0 16,1-2 0-16,-8-2-1 15,4-3 1-15,-7 7 0 16,2-9 1-16,7 7-1 15,-6-3 0-15,-5 5 6 16,0-1-6-16,5 0 0 0,-3 1-6 16,3 3 5-16,-2-3 1 15,4-2 0-15,-2 5 0 16,0 1 0-16,-1-5 0 16,-6-2 1-16,2-3-2 15,-4 0 1-15,0 2 0 16,0 1 0-16,0-1 1 15,5 3 5-15,-5-4-6 16,0 4 0-16,4-8-7 16,-4 7 8-16,0-3-1 15,0 10 0-15,0-7 0 16,0 3 6-16,0-2-6 16,0-1 0-16,0 2 0 0,0-2-6 15,0-7 6 1,0 7 2-16,0-1 1 0,0 6-3 15,0-6 0-15,-4 1 1 16,4-5 1-16,-5 1 0 16,1-4-2-16,2 4-3 15,-2-4 3-15,4 2 3 16,0-2-2-16,0 0-2 16,0 0 1-16,-4 0 0 15,4 0 1-15,-5 0 7 16,1 4-7-16,0-4 0 15,4 3-1-15,-9-3 0 0,2 6-2 16,0-5 7-16,-2-1-5 16,7 0 0-16,-2 0 0 15,0 0 1-15,4 0-2 16,0 0 5-16,0 0-11 16,0 0 7-16,0 4 0 15,0-4 7-15,-5 0-7 16,5 0-6-16,0 0 5 15,-4 4 1-15,4-4 8 16,0 0-8-16,0 0 0 16,0 0-2-16,-4 0 5 15,4 0-1-15,0 0-1 16,0 0-1-16,0 0 0 16,0 0-4-16,0 0 4 15,0 0 0-15,0 0 4 0,0 0-4 16,0 0 0-16,0 0-4 15,0 0 4-15,0 0-1 16,0 0 1-16,0 0 5 16,0 0-5-16,0 0 0 15,0 0-4-15,0 0 8 16,0 0-5-16,0 0 1 16,0 0 0-16,0 0-4 15,0 0 8-15,0 0-8 16,0 0 8-16,0 0-4 15,0 0 0-15,0 0-5 16,0 0 5-16,0 0 0 0,0 0 0 16,0 0 0-16,0 0 0 15,0 0 3-15,0 0-6 16,0 0 3-16,0 0 0 16,0 0 0-16,0 0 2 15,0 0-1-15,0 0-2 16,0 0 2-16,0 0-4 15,0 0 0-15,0 0 3 16,0 0 4-16,0 0-4 16,0 0-7-16,0 0 7 15,0 0-1-15,0 0 1 16,0 0 0-16,0 0-1 16,0 0-1-16,0 0-3 0,0 0 1 15,0 0 0-15,0 0-1 16,0 0-6-16,0 0-13 15,0 0 9-15,0 4-5 16,0-4-11-16,0 0-1 16,0 2 5-16,0 5 15 15,0 3-1-15,0-1-35 16,0 1-19-16,0 3-13 16,0-8-4-16,0 5-19 15</inkml:trace>
</inkml:ink>
</file>

<file path=ppt/ink/ink69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5:02.43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2051 5761 247 0,'0'0'15'0,"0"0"10"15,0 0-6-15,0 0 14 16,0 0 24-16,0 0-16 15,0 0-20-15,-4 0-7 16,4 0 1-16,0 0 3 16,0 0 16-16,0 0-3 15,0 0 1-15,0 0-18 16,0 0 2-16,0 0-13 16,0 0-1-16,0 0 4 0,0 0-4 15,0 0 2 1,0 0 7-16,0 0-11 0,0 0 19 15,0 0-18-15,0 0 1 16,0 0-2-16,0 0 0 16,0 0 2-16,17 0-2 15,15 4 13-15,13 5 0 16,-3 9 0-16,1-9-9 16,-3 1 5-16,9-5 1 15,-4-1-6-15,1 0 6 16,9-4 3-16,-1 1-1 15,1-1 6-15,-5 0-7 16,5 0 3-16,-9 0-4 0,-5 0-8 16,-7 0 0-1,4 4-2-15,-6 2 3 0,4-2-1 16,-8 1 1-16,4 4-2 16,-5-4 3-16,1 9-2 15,0-10 0-15,-2 9-2 16,6-3 2-16,-9 1-1 15,9-4-1-15,-13 3 4 16,17-7-1-16,-14 4 0 16,4 1-1-16,-2-2 2 15,-2 1-4-15,1-1 1 16,0 3 0-16,-1-8 1 16,-3 3-2-16,0 0 1 15,3 1 0-15,-3 0 4 0,-1-5-3 16,0 4-1-1,-4-4 0-15,7 0-1 0,-5 5 0 16,1-5 0-16,-8 0 0 16,8 0 4-16,-7 4-4 15,5-4 3-15,-2 0-3 16,4 0 5-16,-2 0-4 16,-1 0 0-16,-5 0 1 15,0 0-2-15,-1 0 0 16,-2 0 6-16,-1 0-5 15,-1 0-1-15,-1 0 0 16,-3 0 1-16,0 0 0 0,4 0-1 16,0 0 0-16,1 0 2 15,-5 0-1-15,7 0 2 16,-7 0-2-16,0 0 0 16,4 0 0-1,-4 0-1-15,0 0 2 0,0 0 1 16,0 0 1-16,0 0-2 15,0 0 1-15,0 0 6 16,0 0-6-16,0 0 2 16,0 0-2-16,0 0-1 15,0 0-1-15,0 0 4 16,0 0-5-16,0 0 1 16,0 0 0-16,0 0-1 0,0 0 0 15,0 0 0 1,0 0 1-16,0 0-1 0,5 0-2 15,-5 0 2-15,0 0 2 16,0 0-2-16,0 0 0 16,0 0-1-16,0 0 3 15,0 0-2-15,0 0 1 16,0 0-1-16,0 0 0 16,0 0-1-16,0 0-1 15,0 0 2-15,0 0 0 16,0 0 3-16,0 0-3 15,0 0 1-15,0 0-2 16,0 0 5-16,0 0-7 0,0 0 3 16,0 0 0-1,0 0 0-15,0 0 0 0,0 0 3 16,0 0-3-16,0 0 0 16,0 0 0-16,0 0 0 15,0 0 0-15,0 0 0 16,0 0 0-16,0 0 0 15,0 0 0-15,0 0 0 16,0 0 0-16,0 0 0 16,0 0 1-16,0 0-2 15,0 0 2-15,0 0-1 16,0 0 0-16,0 0-1 16,0 0-2-16,0 0 6 15,0 0-3-15,0 0 0 16,0 0 0-16,0 0 0 0,0 0 0 15,0 0-3-15,0 0 3 16,0 0 0-16,0 0 0 16,0 0-1-16,0 0-1 15,0 0 2-15,0 0 2 16,0 0-2-16,0 0 0 16,0 0 0-16,0 0 0 15,0 0 0-15,0 0 1 16,0 0-1-16,0 0 0 15,0 0-1-15,0 0 2 16,0 0-2-16,0 0 5 16,0 0-4-16,0 0 0 15,0 0 0-15,0 0 0 0,0 0 0 16,0 0-4-16,0 0 3 16,0 0 1-16,0 0 1 15,0 0 2-15,0 0-3 16,0 0-2-16,0 0 2 15,0 0 0-15,0 0 2 16,0 0-1-16,0 0-2 16,0 0 2-16,0 0-5 15,0 0 8-15,0 0-4 16,0 0 0-16,0 0 0 16,0 0 0-16,0 0 0 0,0 0 0 15,0 0 0 1,0 0-4-16,0 0 4 0,0 0 1 15,0 0 2-15,0 0-3 16,0 0-3-16,0 0-1 16,0 0 8-16,0 0-8 15,0 0 7-15,0 0-3 16,0 0 4-16,0 0-4 16,0 0 0-16,0 0-3 15,0 0 3-15,0 0-2 16,0 0 4-16,0 0-4 15,0 0 2-15,0 0 0 16,0 0 0-16,0 0 1 0,0 0-2 16,0 0 2-1,0 0-1-15,0 0 0 0,0 0 0 16,0 0 0-16,0 0 0 16,0 0-1-16,0 0 1 15,0 0 1-15,0 0-1 16,0 0 0-16,0 0 0 15,0 0 0-15,0 0 0 16,0 0 0-16,0 0 0 16,0 0 3-16,0 0-3 15,0 0-2-15,0 0 1 16,0 0 1-16,0 0-1 16,0 0 1-16,0 0 0 15,0 0-1-15,0 0 1 16,0 0 0-16,0 0-1 15,0 0 1-15,0 0 0 0,0 0 0 16,0 0 0-16,0 0-1 16,0 0 1-16,0 0-1 15,0 0 2-15,0 0-1 16,0 0 0-16,0 0 0 16,0 0 0-16,0 0 0 15,0 0 0-15,0 0-2 16,0 0 2-16,0 0 0 15,0 0 1-15,0 0-1 16,0 0-6-16,0 0 6 16,0 0 6-16,0 0-5 15,0 0-1-15,0 0-1 0,0 0 1 16,0 0 0-16,0 0 1 16,0 0-1-16,0 0 0 15,0 0 0-15,0 0-1 16,0 0 1-16,0 0 1 15,0 0-1-15,0 0 0 16,0 0-1-16,0 0 2 16,0 0-2-16,0 0 2 15,0 0-2-15,0 0 2 16,0 0-1-16,0 0 0 16,0 0 0-16,0 0-1 15,0 0 1-15,0 0 0 16,0 0 0-16,0 0 0 0,0 0-1 15,0 0 3-15,0 0-4 16,0 0 3-16,0 0-3 16,0 0 4-16,0 0-4 15,0 0 4-15,0 0-3 16,0 0 2-16,0 0 1 16,0 0-2-16,0 0 0 15,0 0-1-15,0 0 2 16,0 0-2-16,0 0 0 15,0 0 1-15,0 0 0 16,0 0 0-16,0 0 1 16,0 0-2-16,0 0 2 0,0 0-1 15,0 0 1-15,0 0-1 16,0 0 0-16,0 0 0 16,0 0 0-16,0 0-1 15,0 0 2-15,0 0-2 16,0 0 2-16,0 0-1 15,0 0 0-15,0 0 0 16,0 0-1-16,0 0 2 16,0 0-1-16,0 0 0 15,0 0 0-15,0 0 0 16,0 0 0-16,0 0 1 16,0 0-2-16,0 0 1 15,0 0 0-15,4 0-1 0,-4 0-1 16,0 0-3-1,0 0-10-15,0 0-8 0,0 0 3 16,0 0-14-16,0 0-18 16,0 0-33-16,0-31-76 15,0-22-273-15</inkml:trace>
</inkml:ink>
</file>

<file path=ppt/ink/ink69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4:44.88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3900 4842 180 0,'0'0'12'0,"0"0"14"16,0 0 12-16,0 0-6 15,0 0-13-15,0 0-6 16,-5 0-8-16,5 0 12 15,0 0-16-15,0 0 14 16,0 0 17-16,0 0-13 16,0 0 5-16,0 0-20 0,0 0 4 15,0 0-5-15,1 0 21 16,19 5-15-16,1 0-2 16,-3 4 5-16,7-5 0 15,-5-4 1-15,7 6-2 16,10-1 8-16,-2 3-8 15,4-3 0-15,6 1-6 16,-4 1 3-16,5-1 3 16,8 4-2-16,-5-1-5 15,-2-1 6-15,-2 3 0 16,1-8-8-16,-14-3 8 16,9 6-6-16,-7-6 5 0,0 4-1 15,-11 0-1-15,4-4-2 16,-5 0-4-1,1 3 0-15,1-3 2 0,3 4 2 16,-1 3-2-16,-1-7-3 16,0 6 1-16,4-6-2 15,-3 0 5-15,0 4 0 16,9-4-2-16,1 0 4 16,-8 0 0-16,-2 0-6 15,7 0 10-15,-7 0-10 16,7 0 13-16,2 0-11 15,-3 0-2-15,-1 0 8 16,-2-4 1-16,-3 2 3 16,3-6-11-16,-10 5 2 15,2-4 4-15,11-1-6 16,-10 2 0-16,7 3 2 16,-3-8 1-16,-4 7-4 0,7 0 0 15,-6-5 0-15,3 3 0 16,3-3 0-16,-7 8 1 15,10-6 1-15,-10 1-2 16,7 1 1-16,-8-3 0 16,3-3 1-16,-1 7-2 15,4-5 0-15,-2 4 0 16,1-5 3-16,3 6-3 16,0-9 0-16,-1 4 0 15,4 3 2-15,-5-2-2 16,5-6 0-16,-4 10 1 0,-2-9-1 15,3 2 1 1,-4 1 0-16,-1 4 0 0,-6-2-1 16,0 0 0-16,10 7 1 15,-15-3-1-15,6 0 4 16,-3-1-4-16,0 0 1 16,-3 1-1-16,-3-1 0 15,2 1 0-15,1-2-1 16,-8 1 2-16,0 1-1 15,1 4 4-15,-6 0-4 16,0 0 2-16,0 0 2 16,0 0-3-16,4 0 8 0,-4 0-5 15,0 0 2 1,0 0-3-16,0 0-1 0,0 0-1 16,0 0 0-16,0 0 7 15,0 0-4-15,0 0-4 16,0-4 2-16,0 4-2 15,0 0 3-15,0 0-2 16,0 0-1-16,0 0 1 16,0 0-1-16,0 0 3 15,0 0 0-15,0 0 0 16,0 0-4-16,0 0 2 16,0 0-1-16,0-1 4 15,0 1-4-15,0 0 0 16,0 0 1-16,0 0 7 0,0 0-7 15,0 0-1-15,0 0 0 16,0 0 1-16,0 0-1 16,0 0 1-16,4 0 0 15,-4 0 3-15,0 0-3 16,0 0-1-16,0 0-6 16,0 0 5-16,0-4-9 15,0 4-26-15,0 0-43 16,-8 0 7-16,-8 0-66 15,-13 0-153-15</inkml:trace>
</inkml:ink>
</file>

<file path=ppt/ink/ink69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4:50.72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5444 4955 126 0,'0'0'8'0,"0"0"38"15,0 0-9-15,0 0 0 16,0 0-8-16,0 0 9 16,0 0-10-16,-154-220 0 15,129 176-4-15,-1 5 15 16,-3 1-20-16,7 3-11 15,-4 3-1-15,-1-1 8 16,5 4-8-16,-1-3 10 0,-2-4-17 16,5-6 12-1,1 1-1-15,-1-2-8 16,8 6-1-16,2-4-2 0,6 3 10 16,4 6-9-16,0-4-1 15,0 1 3-15,0 4-3 16,0-1 1-16,0 5 1 15,0-1-1-15,0-10 0 16,0-8-1-16,0-2 2 16,0-2 5-16,0 14-6 15,0-7 8-15,8 7-5 16,2-6-2-16,2 9 2 16,4-8-1-16,3 16-2 15,1-11 0-15,5 9 5 0,2-1-6 16,-1-3 0-16,11 1 0 15,-7-2 0-15,9 10 0 16,2 2 1-16,-2 0-1 16,5-1 0-16,1 7 0 15,-5 1 0-15,7-2-1 16,2 6 1-16,-10 5 1 16,0-2-1-16,2 6-1 15,-6 0 0-15,2 0-4 16,0 0 3-16,-5 0 0 15,-2 15 2-15,3 9 4 16,2-2-4-16,-6 1 0 16,-3 5 0-16,-4 4 1 0,-2 0 1 15,-1-2-2 1,-3 5 2-16,0 2-8 0,-11 13 6 16,-1-2 0-16,0 7 1 15,-4 6 7-15,0 3-7 16,0-2 0-16,0 2 9 15,0-10-9-15,0 0 1 16,0 1 5-16,-4-15-4 16,-5 3-3-16,-2-11 1 15,3-5 3-15,-5 7-1 16,3 2 1-16,-3-5 5 16,4-7 3-16,-2-4-3 0,-1 3-6 15,-2-1 2 1,2-1-2-16,-2 6-2 0,-5-6 2 15,4 2-2-15,-1 5 0 16,2-4 1-16,-2-1 2 16,3-8-3-16,1 4 0 15,2-6 1-15,-3 1 1 16,1 3-3-16,-4 3 0 16,-3-2 0-16,-2 5 4 15,-8-3-5-15,7-2 3 16,-10 0-4-16,13-3 4 15,2-2 0-15,-2-6-2 16,4 4 0-16,-1-1 2 0,8 0-2 16,6-6 0-1,-6 0 0-15,3-4 0 0,5 4 0 16,-7-4 0-16,7 0 0 16,-4 1-2-16,-1-1 2 15,1 5 5-15,-3-2-4 16,-2 3-1-16,5-2 0 15,-2 0 2-15,-3 1-1 16,5-5 0-16,-1 1-1 16,-6-1 1-16,8 3 6 15,-1-3-7-15,4 5 5 16,0-5-2-16,0 0 2 16,0 0-4-16,-5 0 10 15,5 0 0-15,-4 5-10 0,-1-5 7 16,5 0-8-16,0 0 2 15,0 0-2-15,0 0 6 16,0 0-6-16,0 0 1 16,0 0 0-16,0 0 0 15,0 0-2-15,0 0 0 16,0 0 1-16,0 0-1 16,0 0 3-16,0 0-2 15,0 0 0-15,0 0-1 16,0 0-4-16,0 0 5 15,0 0 0-15,0 0 3 16,0 0-3-16,0 0 1 16,0 0-5-16,0 0 8 0,0 0-9 15,0 0 5 1,0 0 0-16,0 0 1 0,0 0 2 16,0 0-6-16,0 0 7 15,0 0-5-15,0 0 1 16,0 0 0-16,0 0-4 15,0 0 4-15,0 0-1 16,0 0-3-16,0 0 0 16,0 0-7-16,0 0-8 15,0 0-8-15,0 0-20 16,0 1-10-16,0 16 15 16,5 6 28-16,8 1-63 0,-3-5-99 15</inkml:trace>
  <inkml:trace contextRef="#ctx0" brushRef="#br0" timeOffset="-7522.48">3841 4783 147 0,'0'0'77'0,"0"0"-46"15,0 0 6-15,0 0 4 16,0 0 42-16,0 0-29 16,0 0-24-16,0 0-3 15,-2-10 5-15,-2 7-11 16,4-1 2-16,0 4 1 16,0-4 8-16,-4 4-3 15,4 0-11-15,0 0-3 16,-5 0-2-16,5 0-3 15,0 0-10-15,0 0 10 0,0 0-9 16,0 0-1-16,0 0 3 16,0 0-1-16,0 0-2 15,0 0-4-15,0 0 4 16,0-3 0-16,15-5 0 16,25-4 2-16,7 0 3 15,-4 3 0-15,13-5-2 16,3 5 3-16,5-2-3 15,10 3 0-15,-3-1 1 16,-1-1-3-16,-2 5 2 16,-6-3-3-16,-2-2 5 15,-5 6-5-15,-5-1 0 0,1-4 1 16,-3 3 0-16,-2 6 3 16,-2-3-3-16,5-1 6 15,-8 4-7-15,0-2 2 16,5-2 3-16,-7 4-4 15,9-4 5-15,-3 1 0 16,-4 3-6-16,-1-4 3 16,-1 4-3-16,-4-3-2 15,6-1 2-15,-2 4 5 16,-6-4-3-16,-1 4-2 16,4-2 1-16,-1 2-6 15,0-4 10-15,-2 1-9 16,-2 3 9-16,-1-4-10 0,2 4 10 15,-9 0-7-15,9 0 3 16,-13 0-1-16,2-7 5 16,3 3-5-16,-1 4 1 15,2-4 4-15,0-1-2 16,-3 1-3-16,-4 1 2 16,6 0 6-16,-3-6-8 15,-6 8 1-15,8-2 9 16,-6-2-7-16,-2 0 1 15,1 4-4-15,-4-3 1 16,1 0-2-16,-8 4 2 16,4 0-1-16,-5 0 1 0,-4 0 0 15,3-4-1 1,-3 4 0-16,0 0 2 0,0-4-2 16,0 4 2-16,0 0-2 15,0 0 5-15,0 0-4 16,0 0 2-16,0 0 0 15,0 0 2-15,0 0-3 16,0 0 1-16,0 0-1 16,0 0-2-16,0 0-1 15,-21-1-56-15,-24 1-82 16,-6 0-28-16,-13 0-140 16</inkml:trace>
</inkml:ink>
</file>

<file path=ppt/ink/ink69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5:17.96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10355 3259 513 0,'0'0'60'16,"0"0"39"-16,0 0-21 15,0 0 41-15,0 0-46 16,0 0 5-16,-36-71-30 15,32 71-18-15,4 0-17 0,-5 0-5 16,4 0-8 0,1 0-2-16,-5 0 1 0,5 0-1 15,0 10-3-15,0 19 5 16,0 14 2-16,-4 11 2 16,0-4-4-16,-1 1 2 15,2-14 0-15,3 0-2 16,0-15 3-16,0-7 0 15,0-10-3-15,0-5 3 16,0 0-5-16,0 0 2 16,0 0-1-16,0 0-3 15,0 0-1-15,0 0 1 16,16 0 3-16,19 0 1 0,0 0 0 16,1 0-2-1,3-13 2-15,-4-3 0 0,0-10 5 16,-6-2-5-16,-9 3-3 15,-5-10 3-15,-11 1 4 16,-4 2-4-16,0-1-4 16,0 0 4-16,-23 8-2 15,-12 2 2-15,-1 3-3 16,1 6 1-16,-3 1 2 16,8 3 0-16,-5 1 0 15,8 5-1-15,-1 3 0 16,3 1 1-16,4 0-1 15,-8 0-4-15,4 0 4 16,-6 24-3-16,4 12 0 0,-11 12 1 16,12 1 1-16,-1-2 2 15,12-4-1-15,8-2-5 16,2 0 5-16,5 0 1 16,0-7 0-16,0-11-6 15,0-2 3-15,21-5 0 16,2 2 2-16,0-12 0 15,9-6-2-15,0 0 0 16,3 0 3-16,0 0 0 16,-1-20 3-16,3-4-3 15,5-3 4-15,-16 4-4 16,0-1 3-16,-6 10 0 16,-5 1-6-16,-2 3 3 0,-13 10 0 15,3 0 6-15,1 0-6 16,-4 0-2-16,0 0-1 15,0 0-2-15,0 0 1 16,13 0 0-16,9 6 4 16,11 24 0-16,-2 9 0 15,-1 8 1-15,-1 17-2 16,-7 10 2-16,-9 12 2 16,-6 0 5-16,-7-7-7 15,0-6 2-15,0-9 1 16,0-17-3-16,0-1-1 15,0-17 0-15,0-11 2 0,0-5-2 16,0-7 1 0,0-2-1-16,0-4-5 0,0 0-26 15,0 0-39-15,0 0-14 16,5 0-88-16,11 0-49 16,-2-19-215-16</inkml:trace>
  <inkml:trace contextRef="#ctx0" brushRef="#br0" timeOffset="317.07">11098 3860 609 0,'0'0'16'15,"0"0"-14"-15,0 0-2 16,0 0 59-16,0 0-8 15,0 0-7-15,0 0 0 16,196-163-27-16,-147 136-3 16,-3 3 8-16,-6 7-9 15,-6-1-12-15,-5 9 4 16,-3 2-4-16,-5-1-1 16,-11 4 0-16,3 3 0 15,-13 1 0-15,6 0-2 16,-6 0-17-16,0-4-27 15,0 4-27-15,0-4-13 16,0-6-27-16,-15-3-268 0</inkml:trace>
  <inkml:trace contextRef="#ctx0" brushRef="#br0" timeOffset="615.28">11327 3378 494 0,'0'0'74'15,"0"0"4"-15,0 0 32 16,0 0-18-16,0 0-61 16,0 0-10-16,-9-8-9 15,9 8-8-15,0 4-4 16,0 33 0-16,0 14 1 16,0 23 14-16,0-1-4 15,0-2-8-15,12 3 3 0,-3-9-4 16,1-6 1-16,-2-13-1 15,0-3-4-15,-1-4 3 16,-1-4-1-16,1-6 0 16,2-7-2-16,-5-2-19 15,2-4-53-15,7-15-72 16,-1-1-53-16,-1 0-212 16</inkml:trace>
  <inkml:trace contextRef="#ctx0" brushRef="#br0" timeOffset="1925.1">12013 2916 423 0,'0'0'11'15,"0"0"87"-15,0 0-34 0,0 0 22 16,0 0-20 0,0 0 0-16,-136-43-24 15,121 43-16-15,-9 0-10 0,-5 19-13 16,-11 26-1-16,-2 21 0 16,3 13-2-16,0 10 3 15,7 6-3-15,9-1 1 16,7 8-2-16,16 18 2 15,0 2 0-15,0 0-1 16,25 1-2-16,17-8 2 16,8-4 0-16,8 1-2 15,6-13 1-15,3-9 1 16,4 0 0-16,3-18-2 16,1-10 2-16,4-13-1 15,-8-19 1-15,-1-16 1 0,5-14 1 16,-3 0 3-16,5-48-3 15,12-36-2-15,-4-26 6 16,10-16-3-16,-10-18 1 16,-5 2-4-16,-15 2 1 15,-11 11 2-15,-24 9-1 16,-22 13-2-16,-8 9 10 16,0 15 19-16,-23 15 4 15,-25-2-5-15,-12 5-8 16,-14 0-14-16,-13-1 8 15,-11 4-3-15,-13 10-11 16,-5-1 2-16,-7 16-4 0,13 18 4 16,8 6-4-16,17 13 0 15,6 0 1-15,15 0 1 16,14 4-4-16,5 14 3 16,14 1 0-16,5 0-25 15,6 1-38-15,7 3-18 16,13 0-47-16,0-23-96 15,0-4-133-15</inkml:trace>
  <inkml:trace contextRef="#ctx0" brushRef="#br0" timeOffset="1290.72">11932 3383 468 0,'0'0'156'15,"0"0"-151"-15,0 0 5 16,0 0 67-16,0 0-37 15,0 0-17-15,122-124 2 16,-92 100-5-16,-1 7-11 16,-3 10-6-16,3 7-1 15,-10 0-1-15,-3 0-1 16,0 0-1-16,-3 20 1 16,-3 19 0-16,-5 4 8 0,-5 18 15 15,0-2-6 1,0-2-1-16,-9 4 1 15,-14-3-4-15,0-6 0 0,-1-9 6 16,8-15 1-16,3-15-6 16,10-4 0-16,3-9 3 15,0 0-5-15,0 0-9 16,0 0 5-16,0 0-8 16,0 0 0-16,0 0-1 15,0 0-2-15,3-10-1 16,22-7 4-16,10-13 0 15,4 13-1-15,6 3 1 16,-4 9 0-16,8 5-1 0,-6 0 0 16,-8 0 1-16,1 0-7 15,-14 13 4-15,-3 10-2 16,1 24 4-16,-11-10 0 16,-2 15 2-16,-7 7-2 15,0-7 3-15,0-7-2 16,-7-8 4-16,-18 1-3 15,-1-4 1-15,-9-4 2 16,-8-10 16-16,-2-6-5 16,-1-5-11-16,-4-5 10 15,5-4-4-15,10 0-6 16,5 0-3-16,13 0-1 0,5 0-5 16,3-4-15-1,2-9-28-15,3-11-42 0,4-12-46 16,0-12-124-16,0-7-186 15</inkml:trace>
  <inkml:trace contextRef="#ctx0" brushRef="#br0" timeOffset="2610.27">12467 397 406 0,'0'0'43'16,"0"0"21"-16,0 0 12 15,0 0-40-15,0 0 9 16,-204 28-7-16,160 12-8 15,-2 30-15-15,-4 24 5 0,10 18 3 16,-1 14-14 0,18 9-8-16,11 4 4 0,8 4 0 15,4 9-2-15,0-12 5 16,4 1-8-16,31-14 2 16,0-11-2-16,16-9 0 15,4-8 2-15,0-11-2 16,9-16 5-16,2-10-5 15,0-16 1-15,6-9 0 16,-5-9-1-16,-3-18 2 16,-3-3 0-16,-2-7-2 15,1 0 4-15,-1-14 1 16,-4-27 1-16,0-9-4 0,1-12 1 16,-6-12 4-1,-3-13-7-15,-8-20 1 0,-10-5 2 16,-10-21 4-16,-8-15 3 15,-11-10 6-15,0-6 3 16,0 2 2-16,-39 1-4 16,-16 7-8-16,-16 26 12 15,-12 26 10-15,-10 17-4 16,-15 22-13-16,-1 17-5 16,-1 12-1-16,8 7-2 15,8 9-1-15,10 9-3 16,18 5 1-16,16 4-3 15,13 0-1-15,10 0-1 16,11 0-4-16,6 13-22 0,-5 22-15 16,9 17-19-16,-2-1-2 15,8 9-55-15,0-15-67 16,0-28-89-16</inkml:trace>
  <inkml:trace contextRef="#ctx0" brushRef="#br0" timeOffset="2954.34">12302-30 188 0,'0'0'368'16,"0"0"-354"-16,0 0 33 16,0-199 38-16,0 128 8 0,0-7-59 15,4-5-19-15,18-6-11 16,11 5 13-16,5-8-10 15,14 0-4-15,3-2-3 16,8-3 2-16,0 14-1 16,-2 4-1-16,3 9-1 15,-9 15-1-15,5 12 2 16,-17 12 0-16,-5 8-1 16,-9 11-3-16,-13 8 0 15,-6 4-15-15,-1 0-27 16,-5 0-9-16,-4 0 13 15,0 0 12-15,0 0-5 16,0 16 9-16,0 3-40 16,-19-2-65-16,-21-7-66 0</inkml:trace>
  <inkml:trace contextRef="#ctx0" brushRef="#br0" timeOffset="3443.05">12698-1459 307 0,'0'0'120'15,"0"0"-45"-15,0 0-10 16,0 0-8-16,0 0-26 16,0 0-24-16,-5-21-7 15,5 15 0-15,5 4-2 0,24-6 1 16,6 2 0 0,5-2 1-16,5 8 0 0,0 0-1 15,-3 0 1-15,-6 0-6 16,1 10 6-16,-11 18 0 15,-6 9 0-15,-11 9 0 16,-8 5-1-16,-1 8 2 16,0-1 7-16,0-8-3 15,0-9 6-15,-6-17 7 16,-4-10 0-16,10-9 10 16,0 0 9-16,0-5 4 15,0 0-16-15,0 0 3 16,0 0-4-16,0 0 8 15,-5 0 15-15,-16-34-27 16,-6-7-11-16,-1-11 8 0,1-7-3 16,-5-11-9-16,1 3 1 15,2 0 2-15,10 12-6 16,3 13-1-16,8 22 2 16,6 7 0-16,2 7-3 15,0 6 0-15,-4 0-6 16,4 0-1-16,0 0-51 15,0 0-51-15,0 6-43 16,23 18 23-16,3-15-173 16</inkml:trace>
  <inkml:trace contextRef="#ctx0" brushRef="#br0" timeOffset="3618.57">13681-2117 627 0,'0'0'35'16,"0"0"50"-16,0 0-23 16,0 0-1-16,0 0-37 15,0 0-24-15,-39-17-10 16,35 20-97-16,-27 35-195 16</inkml:trace>
</inkml:ink>
</file>

<file path=ppt/ink/ink69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5:33.23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358 836 392 0,'0'0'0'15,"0"0"-2"-15,0 0-6 16,0 0 8-16,0 0 34 16,0 0-2-16,0 0 15 15,-110-47-28-15,97 43 8 16,-2-9-1-16,-6-2 7 16,-4-4-11-16,-5-1 1 0,1-8-8 15,-2-1-13-15,6 12 9 16,5-4 10-16,6 11 1 15,5-3-5-15,5-4 12 16,-1-1-15-16,5-4-9 16,-4-7-2-16,4 0-2 15,0 7 3-15,0 2-1 16,0-10-3-16,4-1-1 16,22-4 1-16,5-1 0 15,4 1 0-15,5-2-6 16,1 4 6-16,4 0 0 15,6 5 0-15,-12 2 4 16,0 4-4-16,10 5 0 16,-4-4-3-16,10 2 3 15,0 8-2-15,12 0 1 0,7 5 1 16,9 0 0-16,4 5-2 16,1 1 1-16,-11 0 0 15,7 0-3-15,-5 0 4 16,-4 0 2-16,-2 0-2 15,-5 0-4-15,-7 9 2 16,7-1 2-16,-1 2-2 16,1 2 2-16,1-3 2 15,1 6-2-15,-2 0-4 16,-14-5 4-16,0 3 0 0,-4 0 0 16,-3-4 2-1,-4 8-2-15,1-4 0 16,-8 2-1-16,3 10-2 0,-4-3 2 15,0 11 1-15,1-5-3 16,-1 6 3-16,-5 6-1 16,5-3 1-16,-1 0 0 15,-4 1 0-15,-2-10-2 16,-5 2 1-16,4-6 1 16,-14 1 1-16,2 6-1 15,1-6 0-15,0-3 0 16,-12 0 0-16,1-1 0 15,-1-8 0-15,2 6 0 16,-6-4 0-16,0 0 2 16,0-6-2-16,0-1 7 0,0-1-2 15,0 1 10-15,0 3-4 16,-2 2 12-16,-15-2-8 16,-15 5-6-16,9-5 6 15,-1-5-2-15,-3 2-3 16,-5 2-9-16,4-6 4 15,2 0-3-15,2 1 0 16,-1 1-1-16,6 1-1 16,-13-3 0-16,9-4 5 15,-13 2-4-15,4 2-1 16,-6-4 0-16,12 8 0 16,-3-8 0-16,9 0 2 0,-6 0-1 15,-3 0 1 1,5 0-2-16,-3 0-3 0,4 0 3 15,5 0 0-15,-5 0 1 16,1 0 2-16,-1 0-3 16,-2 0 0-16,1 0 0 15,-2 0 3-15,-5 0-2 16,-2 0-1-16,2 0 2 16,5 0-1-16,-3 0 4 15,-1 0-2-15,-4-8-2 16,8 2 1-16,2-1-1 15,3 3 0-15,2-2 3 16,-4 1-3-16,-4 1 0 0,1 0-1 16,-3-6 0-1,-2 6 0-15,6-3 1 0,-1 0-1 16,-3 3 0-16,-1 1 0 16,-3-5 0-16,11 8 0 15,-4-8 2-15,1 7-2 16,0-9 2-16,2-1 2 15,-9 5 1-15,5-1 3 16,-10-1-4-16,10 1 2 16,-5-1-3-16,4-1 1 15,-1 1 4-15,-1 4-5 16,1-3 1-16,0 7-3 16,6-7 1-16,-9-1-1 15,9 8-1-15,-5-5 1 0,5 5-1 16,5 0 1-16,-6 0-1 15,6 0 1-15,1-4 4 16,-3 4-8-16,-1-6 3 16,-2 1 0-16,-2 5 3 15,1 0 0-15,5 0-3 16,-4 0 0-16,-1 0 0 16,7 0 0-16,-10 0 0 15,5 0 1-15,-1 0-1 16,-2 0 0-16,9 0-4 15,-3 0 4-15,7 0 3 16,-3 0-3-16,1 0 1 16,4 0-1-16,6 0 0 15,0 5 0-15,4 1 0 16,0-6-1-16,-5 4 1 0,5-4 0 16,0 0-3-16,0 0 0 15,0 0 3-15,0 0-2 16,0 0 2-16,0 0 0 15,0 0-2-15,0 0 2 16,0 0-1-16,0 0-5 16,0 0-1-16,0 0-14 15,0 0 0-15,0 5-23 16,0 14-11-16,0 11 41 16,9 4-52-16,14 3-30 0,5-5-32 15,-11-6-172 1</inkml:trace>
</inkml:ink>
</file>

<file path=ppt/ink/ink69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5:36.43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2724 708 59 0,'0'0'441'15,"0"0"-429"-15,0 0 10 16,0 0 11-16,0 0 17 16,0 0-12-16,0 0-1 15,-66-188-12-15,55 171 10 16,-2-2-4-16,2 4-2 15,-2-5 3-15,0 1-14 16,-10-3 2-16,4 0-4 16,-17-6-6-16,4-2 2 0,-13 1-7 15,-3 1 3-15,-4-2-2 16,-7 7 0 0,-5-1 1-16,-4 5 1 0,-15 2-4 15,5 3 0-15,-4-2 1 16,10 3-4-16,4 2 12 15,8 0-4-15,5 1-4 16,6-3-2-16,17 4 1 16,-6 1-3-16,8 0 11 15,-4 3-12-15,-5-7 3 16,1 7 0-16,-2 4-2 16,-1 1 2-16,-1 0 6 0,-3 0-3 15,-4 0-2 1,2 0-4-16,2 0 1 0,-1 0 7 15,10 0-5-15,-11 0-1 16,8 0-2-16,7 0-2 16,5 0 2-16,4 0 2 15,-1 0-1-15,3 0-1 16,-7 6 1-16,5 2-1 16,-11 6 1-16,0 1-1 15,-7 3-1-15,-7 3 1 16,5 2-1-16,-4-3-2 15,5 8 3-15,3-1 0 16,3-2 3-16,4 1-3 0,4 1 0 16,1 8 0-1,-5-4 0-15,4 9 0 0,-4-6-1 16,6 6-1-16,3 3 2 16,-6 0 0-16,7 4-1 15,5-4-1-15,-6 0 4 16,10-5-4-16,2-3 1 15,3-4 1-15,3 2 0 16,1 0 0-16,0 2 0 16,4 3-1-16,0 3 1 15,0 6 0-15,0 4 0 16,0 3-1-16,0-10 1 0,4-4 0 16,5 4 1-16,4-8-1 15,1 4-2-15,-2-1 2 16,8-1 1-1,-2-3-1-15,-1 2-1 0,8-4 1 16,2 4 0-16,-1 5 0 16,6-9 0-16,0 2-1 15,-4-1 1-15,4-6 0 16,4 0 1-16,0-1-1 16,5 5 0-16,5-8 0 15,-2 0-1-15,8-2 0 16,7-8 1-16,4-5-5 15,2-1 5-15,3-4 0 16,8-4 3-16,-1 0-3 16,6 0 0-16,-4 0 2 0,-9-12-1 15,6-6 0-15,-6 1 0 16,-1-3-1-16,-3 0 1 16,-9 2-1-16,5-3-1 15,-1-3 1-15,5 1-3 16,-5 0 6-16,-3-1-4 15,-1 1 2-15,-12-1-1 16,-1-2 2-16,-14 1-1 16,12-2-1-16,-16 4-2 15,8-6 2-15,-9-8 3 16,13 0-3-16,-1-5 0 16,7-4 2-16,-15 9 0 15,1-1-1-15,-6-6-1 16,1 2 1-16,0-5 4 0,-10 4-4 15,-7 6 1-15,-2 2 2 16,-4 4 1-16,0 5-2 16,0-2 2-16,0 0-1 15,0 5 0-15,0-1-1 16,-8 4 2-16,2 1-1 16,-3 4-1-16,5 5-2 15,-5 2 1-15,5-1-2 16,4 8 1-16,0 1-1 15,0-4-1-15,-6 4-5 16,6 0-14-16,-9-4-20 16,-5-7-31-16,-12 7-64 15,-21-5-141-15,-30 1-231 0</inkml:trace>
  <inkml:trace contextRef="#ctx0" brushRef="#br0" timeOffset="1957.23">-645 487 214 0,'0'0'4'0,"0"0"21"0,0 0-4 16,0 0-5-16,0 0 34 15,0 0 44-15,-24-101-42 16,24 101-29-16,0-7 9 16,0 7-16-16,0 0 7 15,0 0-18-15,0 0-5 16,0 0-3-16,0 0 1 15,0 0 2-15,11 0 2 16,23 0 2-16,6 0 0 16,14 0 4-16,7 7 4 15,6 1-6-15,11-4 1 16,5 1 8-16,-2 4-12 16,5-5 2-16,-2 6 8 15,-3-3-3-15,4 1-3 16,-6-1-1-16,8-6 0 0,-2 10-2 15,-8-11 2-15,-4 0-1 16,-5 3 6-16,-3-3-8 16,3 0 5-16,-5 0-7 15,-4 0 0-15,-12 0 3 16,3 0-3-16,-3 0 2 16,-7 2-2-16,5-2 6 15,-4 0-1-15,4 0 1 16,1 4-7-16,1 0 1 15,1 0 0-15,11-4 0 0,5 0 2 16,6 0-1-16,1 0-1 16,4 0-1-1,-7 0-1-15,5 0 1 0,-14 0 0 16,1 3-2-16,-1 1 2 16,-9-4 0-16,-4 0 2 15,-1 3-3-15,-15 1 1 16,8-4 0-16,-3 4 0 15,-2-4 0-15,-5 0 0 16,-1 0 1-16,-3 0-1 16,0 0 0-16,1 4-5 15,-6-4 5-15,1 4 0 16,0-4 4-16,-1 0-4 16,2 0 0-16,3 0 0 15,-2 4 0-15,-7-4 1 16,3 0-1-16,-5 0 0 0,5 0 0 15,-4 0 0-15,2 0 0 16,-8 0 0-16,0 0 0 16,-3 0 0-16,-5 1-1 15,0-1 2-15,0 0-2 16,4 0 2-16,-4 0 0 16,0 0 0-16,0 0 1 15,0 0-2-15,0 0 0 16,0 0 0-16,0 0 0 15,0 6 0-15,0-6 0 16,0 0 2-16,0 0-4 16,0 0 4-16,0 0-4 0,0 0 2 15,0 0-1 1,0 0 1-16,0 0 3 0,0 0-3 16,0 0 0-16,0 0 0 15,0 0 0-15,0 0 3 16,0 0 2-16,0 0-2 15,0 0 10-15,0 0 7 16,0 0-3-16,0 0-7 16,0 0 2-16,0 0-9 15,0 0 4-15,4 0 1 16,-4 0-3-16,0 0-2 16,0 0-3-16,0 0 1 0,0 0-1 15,0 0 0 1,2 0 1-16,-2 0-1 0,0 0 0 15,0 0 0-15,0 0 2 16,0 0-2-16,0 0 0 16,0 0-4-16,0 0 6 15,0 0-3-15,0 0 2 16,0 0 3-16,0 0-4 16,0 0 4-16,0 0 3 15,0 0-4-15,0 0 5 16,0 0-7-16,0 0 2 15,0 0-2-15,0 0-1 0,0 0 1 16,0 0-2-16,0 0 2 16,0 0-2-1,0 0 2-15,0 0 1 0,0 0-2 16,0 0 2-16,0 0-2 16,0 0 0-16,0 0-4 15,0 0 4-15,0 0 0 16,0 0 0-16,0 0-2 15,0 0 2-15,0 0 2 16,0 0-2-16,0 0 3 16,0 0-6-16,0 0 3 15,0 0 0-15,0 0 0 16,0 0 0-16,0 0 0 16,0 0 0-16,0 0 0 15,0 0 4-15,0 0-4 0,0 0 1 16,0 0-1-1,0 0 1-15,0 0-1 0,0 0 0 16,0 0 0-16,0 0 0 16,0 0 1-16,0 0-1 15,0 0 0-15,0 0 0 16,0 0-1-16,0 0 2 16,0 0-2-16,0 0 2 15,0 0-2-15,0 0 2 16,0 0-1-16,0 0 0 15,0 0-1-15,0 0 1 16,0 0 0-16,0 0 2 16,0 0-1-16,0 0-1 15,0 0-2-15,0 0 2 16,0 0 0-16,0 0 3 0,4 0-1 16,-4 0-2-16,0 0 2 15,0 0-2-15,0 0 0 16,0 0-9-16,0 0-31 15,0 10-84-15,-46 1-146 16</inkml:trace>
</inkml:ink>
</file>

<file path=ppt/ink/ink69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6:03.02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-1879 7560 123 0,'0'0'20'0,"0"0"-1"16,0 0 31-16,0 0 26 15,0 0-4-15,0 0-15 16,0 0 6-16,-132-50-9 16,123 50-16-16,2-9-3 15,3 9 6-15,4 0-17 16,0 0-11-16,0 0-8 15,0 0-5-15,0 0-2 16,0 0-4-16,0 0-3 16,29 0 8-16,17 13 1 15,2-2 0-15,7 0 1 16,0-1-1-16,1-4 4 16,-6 2-4-16,-6-2 0 0,-14 1 0 15,-9-1 0-15,-13-6-12 16,-6 4 2-16,-2-4 3 15,0 0 7-15,-22 14 5 16,-42 0-3-16,-19 9 0 16,-9 2-1-16,-7-3-1 15,-1-5 0-15,10-3 0 16,20-4 1-16,15-3 5 16,23-7-2-16,19 0 7 15,9 0 1-15,4 0-12 16,0 0-2-16,0 0-3 15,4 3-31-15,37 7 30 0,8-6-1 16,15 10 7 0,0-10-1-16,-2-4 1 0,2 0 0 15,-13 0-1-15,-12 0-1 16,-13 0-6-16,-13 0 4 16,-8 0 0-16,-5 0 4 15,0 0 5-15,0 0 1 16,0 0 18-16,0 0 10 15,-5 0-24-15,-14 0-10 16,3 0 12-16,8 0 6 16,8 0-2-16,0 0-9 15,0 0-2-15,0 0-4 0,0 0-1 16,0 0 0 0,0 0-1-16,0 0-4 0,0 0 2 15,0 0 0-15,0 0-2 16,0 0 4-16,0 0-1 15,0 0 2-15,0 0 4 16,0 0-4-16,0 0-2 16,0 0 2-16,0 0 0 15,0 0 0-15,0 0 0 16,0 0 0-16,0 0 6 16,0 0-6-16,0 0-1 15,0 0 1-15,0 0 0 16,0 0-4-16,0 0-10 15,0 0-20-15,0 0-30 16,-2 0-23-16,-40-18-144 0</inkml:trace>
  <inkml:trace contextRef="#ctx0" brushRef="#br0" timeOffset="2100.01">-3656 7835 258 0,'0'0'44'0,"0"0"22"16,0 0 1-16,0 0 11 15,0 0-14-15,0 0-26 0,0-11-7 16,0 11 3-16,0 0-6 16,0-5 4-16,-4 1-14 15,-11 4-14-15,-11-4 2 16,-10 4 7-16,-15 0-13 16,-5 0 5-16,-11 0-2 15,-3 0 8-15,-1 17-7 16,-7-10 2-16,14 9 0 15,18-15 3-15,17 4 4 16,19 0-3-16,5-5 11 16,5 0-21-16,0 0 1 15,0 0-1-15,0 0-7 0,44 0-2 16,20 0 8 0,5 0 1-16,8 0 2 0,1 0-2 15,-8 0-3-15,-3 0 3 16,-12 0 0-16,-6 0 0 15,-13 0-1-15,-17 4-3 16,-6 1 0-16,-13-5-8 16,0 4-9-16,0-1 13 15,0 9 8-15,-23 7 0 16,-36 8 4-16,-23 10-4 16,-13-6-8-16,8-1 5 15,16-12 3-15,24-9 0 16,15 0 6-16,24-9-5 0,3 4 2 15,5-4-2 1,0 0-1-16,0 0-4 0,0 0 0 16,5 0-15-16,35 0 8 15,15 0 10-15,12-8 1 16,3-1 0-16,-2-5 1 16,-13 5-1-16,-9-2-8 15,-1 3 6-15,-19 7-7 16,-11 1-13-16,-6 0-1 15,-9 0 0-15,0 0 14 16,0 0 6-16,0 0-2 16,0 0 10-16,-24 0 0 15,-16 9-2-15,4 2 4 16,-1-2-3-16,10 0 3 0,14-4 12 16,8-5-15-16,5 0-3 15,0 0 1-15,0 0-2 16,0 0 0-16,0 0-7 15,0 0-20-15,0 0-2 16,13 0 13-16,19 0 12 16,5 0 4-16,-3-10 1 15,6 1 1-15,-6-2-2 16,-6 3 0-16,-9 3-2 16,-8 5-2-16,-6 0 3 15,2 0-4-15,-7 0 1 16,0 0 4-16,0 0 0 15,0 0 3-15,0 0 0 0,0 0 29 16,0 0-2-16,0 0-15 16,0 0-9-16,0 0 5 15,0 0-10-15,0 0 2 16,0 0-2-16,0 0 0 16,0 0 4-16,0 0-4 15,0 0-1-15,0 0-1 16,0 0 1-16,0 0 0 15,0 0 0-15,0 0-6 16,0 0 5-16,0 0 2 16,0 0-1-16,0 0 6 15,0 0-6-15,0 0 0 16,0 0-2-16,0 0-3 16,0 0 5-16,0 0 1 0,0 0-1 15,0 0 0-15,0 0 0 16,0 0 0-16,0 0 0 15,0 0 0-15,0 0-1 16,0 0 1-16,0 0 0 16,0 0 0-16,0 0 0 15,0 0 5-15,0 0-12 16,0 0 9-16,0 0-2 16,0 0 5-16,0 0-5 15,0 0-5-15,0 0 5 16,0 0 0-16,0 0 4 15,0 0-3-15,0 0-1 16,0 0 0-16,0 0 0 0,0 0-5 16,0 0 10-1,0 0-5-15,0 0 0 0,0 0 0 16,0 0 0-16,0 0-5 16,0 0 5-16,0 0 5 15,0 0-5-15,0 0-1 16,0 0-5-16,0 0 6 15,0 0 0-15,0 0 0 16,0 0 2-16,0 0-4 16,0 0 4-16,0 0-2 15,0 0 5-15,0 0-5 16,0 0 0-16,0 0 0 0,0 0 0 16,0 0 0-1,0 0 0-15,0 0 0 0,0 0 0 16,0 0-5-16,0 0 10 15,0 0-10-15,0 0 10 16,0 0-10-16,0 0 10 16,0 0-9-16,0 0 8 15,0 0-4-15,0 0 0 16,0 0 2-16,0 0-2 16,0 0 1-16,0 0-1 15,0 0 1-15,0 0 0 16,0 0-1-16,0 0 0 15,0 0 0-15,0 0 0 0,0 0 0 16,0 0 0 0,0 0 0-16,0 0 0 0,0 0 0 15,0 0 0-15,0 0 0 16,0 0-3-16,0 0 3 16,0 0 3-16,0 0-3 15,0 0 0-15,0 0-3 16,0 0 3-16,0 0 1 15,0 0-1-15,0 0 2 16,0 0-2-16,0 0 0 16,0 0-5-16,0 0 5 15,0 0 0-15,0 0-1 0,0 0-6 16,0 0 5-16,0 0-19 16,0 0-4-16,0 0-7 15,0 0-21-15,0 0-59 16,-23 1-17-16,0-1-191 15</inkml:trace>
</inkml:ink>
</file>

<file path=ppt/ink/ink69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5:59.34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15 319 0,'0'0'0'0,"0"0"-1"15,0 0 1-15,0 0 0 16,0 0 2-16,0 0 4 16,0 0 10-16,76-27-2 15,-46 27-5-15,4 0-9 16,1 0 4-16,7 18-3 16,13 4 4-16,3 2-3 15,20 5 0-15,3-7 0 16,21 2 1-16,11 7-3 15,13-3 1-15,12 5 1 16,8 4-2-16,8 0-2 0,6 8 1 16,12-8-8-16,11 1 2 15,17-6 4-15,19-4 3 16,26-9-2-16,15 9 2 16,6-13-5-16,12 2 5 15,-5 1 0-15,-9-3-1 16,4 7 1-16,-13 11 0 15,-8-9 0-15,-19 3 0 16,-5 4 5-16,-14-5-5 16,0-4-5-16,0-5 5 15,7-2 5-15,-12-11-4 16,-8 7-1-16,-17-3 0 0,-11 1 0 16,0-3-1-16,-13-1 2 15,5-1-2-15,-18 0-3 16,-3 1 4-16,-10 1 5 15,2-2-3-15,-6-4 2 16,1 0 2-16,-1 0-3 16,10 0 16-16,-2 0 10 15,3 0-18-15,14 0 20 16,9 0-10-16,15 0-8 16,8 0-9-16,8 0 1 15,3 0 8-15,2 0-11 16,6 0 4-16,9 0-2 15,0 0 8-15,3 0-12 0,-12-4 1 16,-6-2 5 0,-5 1-6-16,-5 5 1 0,-7-4 2 15,-1 0-2-15,-4-1 4 16,-1-1-3-16,11 2 6 16,-5-9-8-16,-5-1 0 15,-8 0 1-15,-15 0-1 16,-7 5 0-16,-18-5 0 15,-15 10 3-15,-11-2-3 16,-21 0 1-16,-18 1-1 16,-21 2 0-16,-14 3 0 15,-19 0 1-15,-6 0-1 16,0 0 6-16,0 0 20 16,0 0-4-16,0 0-13 15,0 0 9-15,0 0-9 0,0 0-2 16,4 0-7-16,7 0 0 15,7 0 0-15,1 0 2 16,8 0-2-16,-8 0 1 16,9 0-1-16,-11 0 0 15,-2 0 0-15,1 0 1 16,-6 0-2-16,0 0 2 16,-6 0-2-16,-4 0 2 15,0 0 2-15,0 0 4 16,0 0 0-16,0 0 1 0,0 0 10 15,0 0-5 1,0 0-2-16,0 0 9 0,0 0-6 16,0 0 4-16,0 0-7 15,0 0-6-15,0 0-1 16,0 0-4-16,-33 0-9 16,-48 3-113-16,-60-3-118 15</inkml:trace>
</inkml:ink>
</file>

<file path=ppt/ink/ink69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5:47.62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-5489 3682 277 0,'0'0'9'15,"0"0"5"1,0 0 18-16,0 0 7 0,0 0-9 15,0 0-4-15,-125-184 8 16,120 136-25-16,0 1 1 16,-4-3 13-16,5-5-12 15,-1-1 0-15,-9-2-9 16,10 0 5-16,-1-2-7 16,5 9 0-16,0 5 0 15,0 3 0-15,0 3 0 16,0 2 0-16,23 11 1 15,-1-1-1-15,8 4-3 16,9 2 3-16,14-2-4 0,-2 7 4 16,1 1 0-16,2 2-1 15,6 10 1-15,7-4-1 16,-12 8 0-16,0 0 1 16,-5 0-1-16,-5 0 1 15,4 0-4-15,-3 17-1 16,0 1 6-16,-7 12-3 15,4-3 2-15,-8 6-5 16,1 6 5-16,-9-1-6 16,-2 12 6-16,-9-6 0 15,-6 17 0-15,-2-3-3 16,-5-5 3-16,-3 3 0 16,0-15 0-16,0 0 3 15,0-9-3-15,0-8 0 0,0 3 6 16,-16 1-3-1,-7-1 11-15,-14 6-1 0,-6-2 0 16,-12-1 2-16,0-2-3 16,-8-2-3-16,1 3-3 15,-7-5 4-15,5-2 4 16,9-3-3-16,5-6 17 16,7-2-6-16,7-3-7 15,13-4-9-15,0 0-5 16,10 3 1-16,3-4-1 15,-3-3 2-15,8 0-2 16,-9 0 2-16,10 0 3 0,-1 0 15 16,-3 0-9-16,6 0 5 15,-2 0-15-15,-5 0 10 16,5 0 7-16,4 0-16 16,-4 0 5-16,4 0-6 15,0 0-1-15,0 0 7 16,0 0-8-16,0 0 2 15,0 0-4-15,0 0 7 16,0 0-5-16,0 0 0 16,0 0 0-16,0 0 1 15,0 0-1-15,0 0 0 16,0 0 0-16,0 0-2 16,0 0 2-16,0 0 7 0,0 0-7 15,0 0 0-15,0 0 1 16,0 0-1-16,0 0 0 15,0 0-1 1,0 0 1-16,0 0 0 0,0 0 0 16,0 0 0-16,0 0 0 15,0 0-2-15,0 0-4 16,0 0-18-16,0 0-16 16,0 0 4-16,0 0-20 15,0 4-16-15,4 9 10 16,4-1-26-16,3-8-135 15</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37:06.40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-8790 1935 238 0,'0'0'19'0,"0"0"17"16,0 0 15-16,0 0 11 0,0 0 1 15,0 0 12 1,-128-169-32-16,113 146 7 0,0-1-25 15,3 6 1-15,0 1 10 16,2 4-14-16,5 2-4 16,0 2 5-16,0-3-7 15,0 1-3-15,5-1 1 16,-5 3 7-16,0-8-10 16,-5 6-7-16,5-6 4 15,5 9-4-15,0-4-4 16,0 12 0-16,0 0 0 15,0 0-9-15,0 0-95 16,0 0-127-16,0 0-85 0</inkml:trace>
</inkml:ink>
</file>

<file path=ppt/ink/ink7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0:07.09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-15860 296 125 0,'0'0'116'0,"0"0"-39"16,0 0 26-16,0 0-13 16,0 0-18-16,0 0-30 15,0-62-2-15,0 58 3 16,0 1-18-16,0 3 3 0,0 0 4 15,0 0-9-15,0 0-10 16,0 0-5-16,0 0-2 16,0 0-2-16,0 0-3 15,0 0 1-15,0 0-4 16,0 0 2-16,0 0-1 16,0 0 0-16,0 0 1 15,0 0 1-15,0 14-1 16,20 9-1-16,-3-3 1 15,1 7 2-15,1 1 11 16,-5 8-3-16,-1-5-8 16,0 5 7-16,0-2-1 15,-4-8-4-15,7 0 2 0,-7-3-5 16,-1 2 3 0,-3-7-2-16,3-2-1 0,-3-10 0 15,-1-2 0 1,-4 1 1-16,0-5-1 0,0 0-1 15,0 0 0-15,0 0 2 16,0 0-1-16,0 0-1 16,4 0 2-16,1 0 2 15,5 0 0-15,5-15 2 16,-2-19 10-16,4 0-7 16,-7-14 4-16,13 4-3 15,-10 4-9-15,0-3 8 16,-2 12-8-16,0-4 1 15,5 4 1-15,-11 6-2 16,3-1-1-16,5 3 0 0,0-1 1 16,3 1-1-16,2-1 0 15,-1 4 0-15,-4-1 0 16,7 4 0-16,-7 8 0 16,1-1 3-16,-6 5-3 15,2-3-4-15,3 8 4 16,-2-4 0-16,-7-3-3 15,0 7 3-15,1-6 0 16,-1 6 0-16,0 0 0 16,-4-4 0-16,0 4 0 15,0 0-5-15,5 0 3 16,-1 0 1-16,0 0-2 16,1 0 1-16,1 0 2 0,1 0 0 15,4 10-1-15,-2 9 1 16,0 5-1-1,4 6 1-15,-3 2 2 0,9 5 0 16,-15-7-2-16,9 8 2 16,-4-6-3-16,0 0 3 15,-5 9-2-15,-4 2 0 16,0 0 1-16,4 4 2 16,-4-8-3-16,5 1-1 15,-5 3 1-15,0 6 0 16,0-7 2-16,0 11-2 0,0-9 0 15,0 4 2 1,0-1-1-16,0-2 0 0,0-10 0 16,0 1-1-16,0 0 0 15,0-1 0-15,0-1 0 16,0-6 0-16,0-9 0 16,0-6 0-16,0 4 1 15,0-12 0-15,0 1 2 16,0 0-3-16,0-2 0 15,0-4 1-15,0 0 2 16,0 3-1-16,0-3 3 16,0 0-1-16,0 0-3 15,0 0 7-15,0 0-3 0,0 0-3 16,0 0 8-16,0 0-4 16,0 0-1-16,0 0 0 15,0 0-2-15,0 0-2 16,0 0-1-16,0 0 9 15,0 0-8-15,0 0 0 16,0 0-1-16,0 0 1 16,0 0-1-16,0 0 0 15,0 0-3-15,0 0-7 16,0 0-22-16,0-13-34 16,0-8-180-16,0-9-426 15</inkml:trace>
  <inkml:trace contextRef="#ctx0" brushRef="#br0" timeOffset="-1303.91">-15763 300 390 0,'0'0'85'15,"0"0"-54"-15,0 0 63 16,0 0-24-16,0 0-24 16,0 0 7-16,0 0 5 15,0 0-21-15,0-9 4 16,0 9-16-16,0 0 5 0,0 0-10 16,0 0-4-16,0 0 1 15,0 0-4 1,0 0-7-16,0 0 2 0,0 0-6 15,0 0-4-15,0 0 1 16,0 9 1-16,0 32 0 16,0 17 1-16,0 6 0 15,0 0-2-15,0-2 4 16,0 8-2-16,-4-4-1 16,-1-2 1-16,1-10-1 15,-2-7 0-15,2-11 0 16,4-4 0-16,0-3 0 15,0-7 0-15,0-7 5 0,0-4-4 16,0-7-1 0,0 0-1-16,0-4 1 0,0 0 2 15,0 0 0-15,0 0-1 16,-5 0 2-16,4 0-2 16,1 0 0-16,0 0 1 15,0 0 3-15,0 0-10 16,0 0 3-16,0 0-15 15,-5 0-18-15,1 0-22 16,-5-8-42-16,5-24-108 0,0-2-81 16</inkml:trace>
  <inkml:trace contextRef="#ctx0" brushRef="#br0" timeOffset="1316.3">-12936 96 479 0,'0'0'33'0,"0"0"45"16,0 0 4-16,0 0-24 16,0 0 5-16,0 0-14 15,-57-19-12-15,47 19-1 16,2 0-6-16,2 0-9 16,-3 0-8-16,0 0-2 0,-4 0-8 15,-7 11 5-15,3 12-8 16,-5 9 0-16,1 7 6 15,4 1-6-15,0 7-5 16,4 1 5-16,4-3 6 16,-6 6-6-16,11-1 0 15,4-3 1-15,0 5-1 16,0-5 0-16,0-3 0 16,0-3 0-16,0-4 1 15,0 4-1-15,19-10 0 16,-10-1 0-16,8-4-1 15,-2-5 1-15,0 1 0 0,6-3 0 16,5-6-1-16,-1-2 1 16,5-4 0-16,-7-1 0 15,9-6 0-15,-9 0-1 16,9 0-3-16,-1 0 4 16,-2 0 0-16,1 0 0 15,-7-13 1-15,1 2 7 16,-7 1-7-16,-3-7-1 15,1-3-1-15,7-4 1 16,-9-6 4-16,1 0-2 16,5-1-2-16,-10-4 1 15,8 1 0-15,-8-6 8 0,-3 5-6 16,1 0-1-16,-7 0 1 16,0 4 5-16,0 1-2 15,0 0-5-15,0 3 4 16,0-4 7-16,0 7-9 15,0-3-1-15,-4 4-1 16,-5-2 5-16,-4 2-5 16,0-1 2-16,-7 1-3 15,4 5 2-15,-3-5-2 16,6 6 1-16,-6 6 0 16,4-2-1-16,7 2 6 15,-5 3-5-15,-5-3-1 16,-2 4 0-16,-2 0 0 0,-7 4 0 15,7-4-5 1,-4 7 5-16,-1-4 4 0,3 0-4 16,3 4-1-16,-2 0 1 15,4 0 0-15,-3 0-4 16,2 0 3-16,2 0-3 16,1 8-2-16,4 2-4 15,-3 4-1-15,9 1-3 16,-4 7-10-16,7 8-2 15,0 11-26-15,4 6-33 16,0 8-42-16,0-1-35 16,0-6-173-16</inkml:trace>
  <inkml:trace contextRef="#ctx0" brushRef="#br0" timeOffset="2120.48">-13139 768 455 0,'0'0'91'0,"0"0"9"16,0 0-27-16,0 0-38 15,0 0 14-15,0 0-16 16,0-54-9-16,0 34-6 15,3 2-3-15,5 1 2 16,0-5-6-16,5 4-5 0,0 1-6 16,4 4 2-16,4-4 0 15,0-1-2-15,-3 5 0 16,1-1 6-16,8 6-6 16,-4-1 0-16,9 3-4 15,-1-1 9-15,-7 0-2 16,2 7-3-16,-4 0-4 15,-1 0 4-15,0 0 4 16,-3 0-4-16,6 3 0 16,-6 18 1-16,1 10 2 15,4-1-3-15,-6 7 2 16,6 4 2-16,-2 0-2 0,-1 3-2 16,-3-5 4-16,-3 5-4 15,6-6 1-15,-3 1 0 16,1-3 0-16,0-1-1 15,1-1 0-15,-1-6 0 16,1 0-4-16,-1-5 4 16,0 2 0-16,4-7 0 15,-5 1 0-15,-1-2 0 16,10-2 1-16,-13 0-1 16,2-8 0-16,-1-1-1 15,4-2 1-15,-10 0-2 16,7-1 4-16,4-3-2 0,-6 0 1 15,4 0 1 1,2 0-2-16,0 0 0 0,-2 0 2 16,2 0 3-16,0-17-5 15,-6-5 2-15,4 3 3 16,-8-4-5 0,6 6 2-16,3-3 0 0,-4-3-1 15,-6 8 4-15,-8-1 7 16,5 4-6-16,-1 5 2 15,0-1 0-15,-4 8 0 16,5 0-6-16,-5-4 2 16,0 4-2-16,0 0-2 0,0 0 0 15,0 0 0 1,0 0-24-16,-13 0-21 0,-18 0-150 16,-20 0-251-16</inkml:trace>
  <inkml:trace contextRef="#ctx0" brushRef="#br0" timeOffset="94542.03">-3567 207 604 0,'0'0'53'0,"0"0"21"16,0 0 4-16,0 0-61 16,0 0-9-16,0 0 5 15,0 162 19-15,0-96-13 16,0-8-9-16,0-4-2 16,0-9-7-16,0-10 3 15,0-10-4-15,3-7 0 16,-3-13 1-16,4-5-1 15,-4 0 4-15,0 0 0 0,0 0 2 16,0-13 6 0,0-27-2-16,0-13-6 0,0-17-2 15,-7-2-2-15,-2-1 2 16,5 9-2-16,4 9 1 16,0 18-2-16,0 10 1 15,0 16-2-15,0 1 0 16,0 10 1-16,0 0-4 15,4 0 0-15,12 0-1 16,9 4 3-16,1 27-2 16,-3 4 4-16,6 5 1 15,-3 7 1-15,-3 0-1 16,-5 4 0-16,-8-12 0 16,3-5 0-16,-6-9 3 15,2-7-3-15,-9-9 0 0,7 1 0 16,-7-10 0-16,0 0 0 15,0 0 0-15,0 0 3 16,0-6 2-16,0-32 1 16,0-10-2-16,5-19-3 15,-5-7 1-15,8-1-2 16,-3-3 2-16,0 18-2 16,4 15 1-16,-2 21-1 15,2 14-3-15,-3 6 1 16,4 4 1-16,5 0-7 15,1 0 5-15,7 36 1 16,6 6-1-16,-7 10 3 0,5 5 0 16,-14 10 0-16,-3-2 1 15,-1 0-1-15,0-8 0 16,-6-2 2-16,-3 3-1 16,0-11 2-16,0-3-3 15,8-3 3-15,-8-10 2 16,5-10-4-16,2-2-1 15,-7-8 3-15,0-5-2 16,0-3 0-16,0 1 2 16,0-4 1-16,0 0 3 15,0 0-3-15,0 0 0 16,0 0 0-16,0 0-2 16,0 0 1-16,0 0-1 0,0 0-2 15,0 0 0-15,0 0-6 16,0 0-31-16,0 0-51 15,-41 0-330-15</inkml:trace>
  <inkml:trace contextRef="#ctx0" brushRef="#br0" timeOffset="116577">-2546 46 519 0,'0'0'68'0,"0"0"16"15,0 0-19-15,0 0-9 16,0 0-4-16,0 0-17 15,-25-36-6-15,11 20-11 16,-2-4 3-16,1-8-5 16,2 2-6-16,-6-12 4 15,5 6-5-15,5-7-1 16,1-1-3-16,8-8-5 0,0 4 0 16,0 6-1-1,0-3 2-15,18 11-2 0,7-1-2 16,6 9 0-16,2 5 2 15,-3 9-3-15,1 1 3 16,5 7-2-16,6 0-1 16,-1 0-1-16,4 23 5 15,-9 12-1-15,5 12 2 16,-4 4-2-16,-5 5 1 16,0 10-4-16,-10-1 4 15,-12-4 0-15,6 0 1 16,0-5-1-16,-7-3 0 15,-5 4 3-15,-4 1-3 0,0-10 1 16,0 3-2 0,0-4 1-16,0 1 0 0,0-6 0 15,0 0 1-15,0-11 0 16,0-5-1-16,0 0 0 16,0-3 1-16,0-6 0 15,0-7 1-15,0-6-4 16,0-4 4-16,0 0-4 15,0 0 2-15,0 0-3 16,0 0-23-16,0 0-32 16,-4 0-87-16,-5 0-284 15</inkml:trace>
  <inkml:trace contextRef="#ctx0" brushRef="#br0" timeOffset="93431.04">-4165 561 593 0,'0'0'22'15,"0"0"12"-15,0 0 23 16,0 0-51-16,0 0 12 16,0 0 8-16,124 0-7 15,-88-4-11-15,9-13-5 0,-3 2 3 16,-10 3-6-1,-12 6-46-15,-4-2-57 0,-16 5-42 16,0 3-135-16</inkml:trace>
  <inkml:trace contextRef="#ctx0" brushRef="#br0" timeOffset="93648.97">-4114 360 501 0,'0'0'78'0,"0"0"-29"16,0 0 4-16,0 0-35 0,0 0 2 16,0 0 56-16,0 0-46 15,64 218-13-15,-42-160-7 16,1 3 3-16,-4-9-9 16,-6-5-4-16,0-7 0 15,-3-9-18-15,3-12-89 16,-3-12-67-16</inkml:trace>
  <inkml:trace contextRef="#ctx0" brushRef="#br0" timeOffset="137925.58">-5199-339 332 0,'0'0'53'15,"0"0"53"-15,0 0-27 16,0 0-11-16,0 0-4 0,0 0-20 16,-32-43-10-16,32 43-4 15,0 0-18 1,0 0 3-16,0 0-8 15,0 0-7-15,0 0-5 0,0 12 5 16,0 19 4-16,0 9-4 16,15 8 1-16,-11-3 0 15,5-8-1-15,-1 1-2 16,-2-6 2-16,3-4 3 16,-2-7-2-16,2-4-1 15,2-4-1-15,-11-2 1 16,9-8 1-16,-3 5-1 15,-2-8 1-15,-4 0-2 16,5 0 1-16,-5 0-2 0,11 0 2 16,2 0-1-16,8 0 1 15,0 0-1-15,-2-4 1 16,13-17-3-16,0-5 3 16,9 2-1-16,1-6-1 15,-10 5 1-15,4 7 1 16,-10-1-1-16,-3 12-3 15,0 4-3-15,-17 0-5 16,-3-1-2-16,1 4 7 16,-4 0 5-16,0 0 1 15,0 0 2-15,0 0 5 16,0 0 11-16,-8 0 2 16,-15 0-2-16,4 0-6 0,-12 0 5 15,-5 0 3 1,-8 0-6-16,-3-4-4 0,5-3 3 15,1-2 10-15,10-1-12 16,4 1-2-16,2 1 3 16,9-4 0-16,12 6 5 15,4 2-4-15,-2 1-11 16,2 3 4-16,0 0-5 16,0 0 1-16,0 0-4 15,0 0 2-15,0 0 0 16,0 0 1-16,0 0-1 15,0 0 1-15,0 0-2 0,0 0 4 16,0 0-4 0,0 0 3-16,0-5-2 0,0 5 1 15,0 0 0-15,0 0-1 16,0 0 1-16,0 0 0 16,0 0 0-16,0 0 1 15,0 0-1-15,0 0-2 16,0 0 2-16,0 0 2 15,0 0-2-15,0 0-1 16,0 0 1-16,0 0 0 16,0 0 1-16,0 0-1 15,0 0 0-15,0 0 0 16,0 0 0-16,0 0 0 16,0 0 0-16,0 0-10 15,0 0-19-15,0 0-18 0,0 0-21 16,2 0-47-16,15 0 37 15,5 0-51-15,7 0-93 16</inkml:trace>
  <inkml:trace contextRef="#ctx0" brushRef="#br0" timeOffset="118834.25">-4291 1069 317 0,'0'0'80'0,"0"0"-54"16,0 0 80-16,0 0-50 15,0 0-18-15,0 0 10 16,12 101-8-16,-17-75-5 16,-12 4 5-16,-12-4 7 15,0-3-9-15,-2 3-17 16,-3-4 5-16,2-9-8 16,-3-4 3-16,6-5-8 15,6-4 11-15,1 0-4 16,-7 0-1-16,-2 0-4 15,-5-14-2-15,4-7-6 16,-10-2-3-16,2-11 2 16,0-6-5-16,-3 1 0 0,4-8 1 15,2 0-2-15,3 2-2 16,13-4 2-16,2-2-1 16,2 5 1-16,3-1 0 15,3 7 1-15,-2 0 1 16,6-3-3-16,1 3 1 15,-2 3-1-15,-1-7 1 16,3 5 1-16,0-1-1 16,-2-4 1-16,3 4-2 15,-2 9 1-15,7-3-1 16,0 10 0-16,0-6 1 16,0 0 0-16,0 6-1 0,0-8 1 15,4 3-2-15,8 7 2 16,8-2-3-16,-2 4 2 15,-1 7 1-15,2-5 0 16,4 0-2-16,-5 5-1 16,5-1 3-16,0 1-1 15,5-3-3-15,3-3 8 16,0 6-4-16,2 5 0 16,2 2 0-16,-6 2-1 15,2 4-3-15,-10 0 4 16,4 0-1-16,-6 0 0 0,8 0 0 15,-8 0 0 1,6 0-1-16,4 0 0 0,1 14 4 16,-1 9-2-16,3-3 0 15,9 2 0-15,-9 5 0 16,0-1 1-16,-2-3-2 16,-1 6 1-16,-3 1 0 15,2-2 0-15,-3 6 2 16,-4-6-2-16,7 4 0 15,-6 2 1-15,-4 3-2 16,6-6 2-16,-10 4-1 16,-1 0 0-16,-1 0 1 15,2 5-2-15,-4-5 2 16,-5 5 1-16,4-2-2 0,-8-3 1 16,3 4-1-16,1-3 2 15,-5-3-2-15,0 0 2 16,0 0-2-16,0-5 1 15,0 6-2-15,0-3 2 16,0-4-1-16,0-7 0 16,0 7-1-16,0-6 1 15,0 5 3-15,0-2-3 16,0-3 0-16,-9-4 0 16,3-4 1-16,-3-2-1 15,-2 3 1-15,-2 0-1 16,1 5 3-16,-11-3-3 15,3 1 0-15,-5 2 4 16,6-2-3-16,-8 1-1 16,3 0 0-16,-3-4 1 0,4-3 0 15,1-3 0-15,-1-4 0 16,8-3 0-16,4-1-1 16,-4 4 1-16,6-4 0 15,-2 0 1-15,-2 0-2 16,5 0 2-16,-6 0-2 15,5 0 0-15,1 0-8 16,-8 0-17-16,8-5-20 16,0-18-31-16,2-5-79 15,-3-5-82-15</inkml:trace>
  <inkml:trace contextRef="#ctx0" brushRef="#br0" timeOffset="92998.2">-4771 268 592 0,'0'0'36'0,"0"0"-28"16,0 0 63-16,0 0-47 15,0 0 18-15,-19 210 12 16,15-135-35-16,-1-6-3 16,1-8 3-16,1-4-16 15,-1-18 2-15,4-11-5 16,0-13 0-16,0-9 1 16,0-6 2-16,-5 0 2 15,4 0 3-15,-3 0 3 16,-9-25-1-16,1-33-4 15,-1-12-6-15,6-14 0 16,7-4 0-16,0 12 0 0,0 10-1 16,4 25 0-16,18 15-2 15,2 8-1 1,7 10-3-16,2 5 7 0,-2 3-4 16,5 0 1-16,3 17 1 15,-4 27 2-15,1 14 0 16,-5 10 1-16,-4 1 1 15,-4 2-1-15,-10-5 0 16,2-7 1-16,1-4-2 16,-4-18 0-16,-8-1 1 15,-4-15-1-15,0-4-8 16,0-14-32-16,0 1-75 16,0-1-44-16,0-3-412 15</inkml:trace>
  <inkml:trace contextRef="#ctx0" brushRef="#br0" timeOffset="93193.68">-4870 788 435 0,'0'0'179'16,"0"0"-148"-16,0 0 39 15,0 0-43-15,0 0-23 16,0 0-3-16,109-3 5 15,-41-21-3-15,6-9-3 16,2 2-17-16,-8-8-109 16,-17 12-270-16</inkml:trace>
  <inkml:trace contextRef="#ctx0" brushRef="#br0" timeOffset="138122.29">-4729-281 216 0,'0'0'45'0,"0"0"-7"15,0 0-9-15,0 0-29 16,0 0-17-16,0 0-31 16,20 13-93-16</inkml:trace>
  <inkml:trace contextRef="#ctx0" brushRef="#br0" timeOffset="91925.99">-6227 255 729 0,'0'0'11'16,"0"0"12"-16,0 0 73 0,0 0-45 15,0 0-8-15,0 0-9 16,0 0-18-16,0 0-4 15,0 0-12-15,0 0 3 16,-66 126 0-16,53-42 1 16,-10 0 5-16,0 12 8 15,10-10-10-15,-9-8-6 16,2-4 9-16,8-12-7 16,2-18 0-16,6-22-3 15,-1-21-1-15,5-1 0 16,0 0 2-16,0 0 1 15,0 0 7-15,0 0-1 0,0-1 1 16,-4-38 6 0,0-23-4-16,4-20-11 0,0-18 0 15,0-1-1-15,0-5 0 16,0 12 1-16,23 15 0 16,6 21-4-16,0 23-3 15,-2 12-1-15,10 16 2 16,2-2-4-16,4 9 4 15,8 0-3-15,3 35 5 16,1 17 2-16,-6 18 0 16,-7 1 2-16,-1 15-3 15,-18-1 8-15,-7-3-5 16,-7-7 2-16,-8-19-2 16,-1-5 0-16,0-6-4 15,0-14 3-15,0-1-4 0,0-4-26 16,0-12-27-16,0-5-42 15,-1-9-76-15,-24 0-155 16</inkml:trace>
  <inkml:trace contextRef="#ctx0" brushRef="#br0" timeOffset="92130.45">-6343 862 433 0,'0'0'194'0,"0"0"-194"16,0 0 12-16,0 0 13 16,0 0-15-16,0 0 30 0,191-55-14 15,-108 23-22 1,-1-2 2-16,1 3-6 0,-12 8-56 16,-16 10-111-16,-8-3-298 15</inkml:trace>
  <inkml:trace contextRef="#ctx0" brushRef="#br0" timeOffset="92487.03">-5527 995 522 0,'0'0'79'16,"0"0"-56"-16,0 0 46 16,0 0-53-16,0 0-14 15,0 0 2-15,60-28-4 0,-5-2-13 16,-3-10-87-16,3-3-158 16</inkml:trace>
  <inkml:trace contextRef="#ctx0" brushRef="#br0" timeOffset="92321.94">-5504 675 540 0,'0'0'41'0,"0"0"-40"0,0 0 12 16,0 0-6-16,0 0 1 15,0 0-5-15,127-19-3 16,-90 15-16-16,-19 4-107 16,-10 0-160-16</inkml:trace>
  <inkml:trace contextRef="#ctx0" brushRef="#br0" timeOffset="120242.25">-4610 1436 222 0,'0'0'74'15,"0"0"14"-15,0 0 21 16,0 0-46-16,0 0-20 15,0 0-15-15,-15 0-4 16,15 0 7-16,0 0-6 16,0 0-9-16,0 0-6 15,5-8-3-15,17-14 2 16,11-5 2-16,-3 3-8 0,-1 4-1 16,2-1 4-1,-12 4-5-15,0 11-1 0,-15 3 0 16,-4-1 0-16,0 4-1 15,0 0-8-15,0 0 7 16,0 4-4-16,-16 22 0 16,-19 15 2-16,-10 2-3 15,-10 6-4-15,-6 2-3 16,-7 1-5-16,6-5 8 16,8-11 7-16,9-10 4 15,22-14 2-15,11-9 0 16,8 0 15-16,4-3 0 15,0 0-7-15,0 0-10 0,0-27 0 16,0-3-2 0,16-3 2-16,-3 0 0 0,10 1-1 15,-1 4-6-15,2-2-1 16,-3 6-14-16,-2 4 6 16,-9 10-1-16,-2 2 3 15,-8 8 9-15,0 0 2 16,0 0 3-16,0 0-3 15,0 0 3-15,0 0-1 16,-8 11-3-16,-21 16 2 16,7-3 2-16,-6-4 0 15,14-4-1-15,7-5 1 16,2-7-2-16,5-4 4 16,0 0-1-16,0 0 1 15,0 0 2-15,0 0-4 0,0 0-2 16,5-12 2-16,21-12 0 15,-2-6 2-15,7 1-1 16,1 5-1-16,-9-2 3 16,5 5-3-16,-15 7 1 15,-5 6-1-15,-2 4 0 16,-6 0 2-16,0 4 8 16,0 0 5-16,0 0-1 15,0 0-6-15,0 0 5 16,0 0-7-16,0 0-6 15,0 8 0-15,-1 1 0 16,-4-4 1-16,1-1 0 0,-5 0 0 16,9-1-2-16,0-3 1 15,0 0-1-15,0 0-1 16,0 0-5-16,0 0 4 16,0 0 2-16,0 0-3 15,0 0 1-15,0 0 3 16,0 0 1-16,0 0 2 15,9 0-3-15,-9-3 0 16,4 3 0-16,-4 0 0 16,0 0 0-16,0 0 0 15,0 0 0-15,0 0 0 16,0 0-1-16,0 0 1 16,0 0 1-16,0 0-1 0,0 0 0 15,0 0 2-15,0 0-2 16,0 0 3-16,0 0 0 15,0 0-1-15,0 0 5 16,0 0 1-16,0 0 4 16,0 0-3-16,0 0-3 15,0 0-4-15,0 0 0 16,0 0 1-16,0 0-3 16,0 0 0-16,0 0 0 15,0 0 1-15,0 0 0 16,0 0-2-16,0 0 1 15,0 0 0-15,0 0 0 0,0 0 0 16,0 0 0 0,0 0 2-16,0 0-1 0,0 0-1 15,0 0-2-15,0 0-15 16,0 0-48-16,0 0-20 16,0-8-190-16</inkml:trace>
  <inkml:trace contextRef="#ctx0" brushRef="#br0" timeOffset="9787.04">416 68 187 0,'0'0'382'0,"0"0"-344"15,0 0 69-15,0 0-29 16,0 0-40-16,0 0-13 15,-16-2-5-15,16 2-5 16,0 0-6-16,0 0-2 16,0 0 0-16,0 28 1 15,0 8 8-15,0 11-3 16,0 1 4-16,0 3-5 0,0-5-5 16,0 5-2-1,0-4-1-15,0-1 2 0,0-2-4 16,0 3 2-16,0 1-4 15,0-5 2-15,0-4 1 16,0-9-3-16,0-7 0 16,0-14-2-16,0-1 4 15,0-4-2-15,0-3 0 16,0-1-3-16,0 6 1 16,0-2-4-16,0-1-9 15,0 3-4-15,4-2-16 16,8-4-40-16,0 0-110 15,-4 0-226-15</inkml:trace>
  <inkml:trace contextRef="#ctx0" brushRef="#br0" timeOffset="10256.9">850 79 520 0,'0'0'117'16,"0"0"-47"-16,0 0 54 15,0 0-74-15,0 0-26 16,0 0-3-16,-13-11-2 15,13 11-10-15,0 0-3 16,0 0 5-16,0 22 2 16,0 7 6-16,0 1-15 15,0 6 6-15,-5-1 0 16,2 0-10-16,-1 10 3 16,4-1 2-16,0 0-2 15,0 3-3-15,0 4 5 16,-4-7-5-16,4 1 0 0,0-2-2 15,0-9 2-15,0-6 0 16,0-10 0-16,0-2 0 16,0-2 1-16,0-1-3 15,0 3-6-15,0-1-11 16,0-6-10-16,0 2-28 16,0-11-76-16,4 0-89 15,8 0-284-15</inkml:trace>
  <inkml:trace contextRef="#ctx0" brushRef="#br0" timeOffset="10744.64">1294 89 560 0,'0'0'68'0,"0"0"50"16,0 0-30-16,0 0-52 16,0 0-5-16,0 0-6 15,0-14-2-15,0 14-11 16,0 0-3-16,-5 4 1 15,5 19 6-15,0 8-2 0,0 7-2 16,0 6 0-16,0-4-3 16,0 5-4-16,0 9 1 15,-4-7-2-15,4 7-1 16,0-2 5-16,0 6-7 16,0 8-1-16,0 0 3 15,0-18 11-15,0-5-8 16,0-9-6-16,0-6 1 15,0 1 0-15,0-15 0 16,0-2-1-16,0-10 1 16,0-2-2-16,0 0 1 15,0 0-2-15,0 0-12 0,0 0-19 16,0 0-25-16,0 0-80 16,-19 0-310-16</inkml:trace>
  <inkml:trace contextRef="#ctx0" brushRef="#br0" timeOffset="9254.47">23 8 245 0,'0'0'311'15,"0"0"-274"-15,0 0 67 16,0 0-5-16,0 0-39 15,0 0-22-15,0 0 0 16,0 3-13-16,0-3 7 16,0 0-7-16,0 0 5 15,0 0-4-15,0 0-7 16,-6 0-3-16,6-3 1 16,-1-2-3-16,1 3-3 15,-5-2 2-15,5 4-5 0,0 0 5 16,0 0-1-1,0 0-11-15,0 0 3 0,0 0-4 16,-4 0-2-16,4 6-2 16,0 35-1-16,-4 21 4 15,4 12 1-15,0 1 1 16,0 0 0-16,0-4-1 16,0-2 0-16,0-5 0 15,-3-2 1-15,3-6-1 16,0-11 1-16,0-18-1 15,0-11 0-15,0-11 0 16,0-5-1-16,0 0-8 16,0 0 3-16,0 0-2 15,0 0-5-15,0 0-7 0,0 0-9 16,0 4-23-16,0-4-15 16,0 0-66-16,0-4-183 15</inkml:trace>
  <inkml:trace contextRef="#ctx0" brushRef="#br0" timeOffset="29206.05">-393 145 312 0,'0'0'39'15,"0"0"-3"-15,0 0 66 16,0 0-57-16,0 0-26 16,0 0 0-16,0 0-5 15,0 0 2-15,10-18 0 16,-10 18 11-16,0 0 7 0,0 0-3 16,0 0-3-16,0 0-1 15,0 0 9-15,0 0-9 16,0 0-8-16,0 0-1 15,0 0 1-15,0 0-5 16,0 0-6-16,0 0 8 16,0 0-5-16,0 0 2 15,0-4-11-15,0-3 8 16,0 1-2-16,0-2 6 16,0 0-10-16,0 3-1 0,0-5-1 15,0 6 1 1,-5-5 7-16,0 5-9 0,0-3 9 15,-3-1-10-15,5 1 4 16,-6-1-2-16,5 4 7 16,-8 1-9-16,2-1-1 15,1 2 1-15,-2-6 6 16,2 5-6-16,-1 3 1 16,-5-7 0-16,9 3 1 15,-7 0-1-15,6-4 0 16,-6 8 0-16,-2 0 0 15,7 0-1-15,-7 0 1 16,-2 0-1-16,7 0 0 16,-2 0 0-16,2 0 1 15,-5 0 1-15,5 0-2 0,-3 0 0 16,2 0 1-16,1 0-1 16,-5 0 0-16,9 0 0 15,-7 0 2 1,6 4 0-16,-2 4-2 0,3-4-4 15,2-2 2-15,0 3 4 16,-1 2-2-16,-2-7 2 16,3 6-2-16,-5-2 0 15,2 3-2-15,-6 5 1 16,7-7 2-16,-3 8 1 16,1 0-2-16,-4-3 0 15,5 3-3-15,-2 2 3 0,0-9 3 16,3 5-3-16,2-4 0 15,0 5-1-15,1-1 0 16,3 0-2-16,-6-2 3 16,2 6 0-16,-1 1 0 15,0 2 2-15,0-5-6 16,5 0 4-16,0 4 0 16,0-7 0-16,0 8 0 15,0-1 0-15,0 0 0 16,0-1 0-16,0-1 0 15,0 1 1-15,0 2-1 16,0-5 0-16,0-1 0 16,0 3 0-16,0-2 0 15,0 1-1-15,0 2 1 0,5-2 0 16,5-3 0-16,-6-1 0 16,-3 3 0-1,7 1 0-15,-4-1 0 0,0-5 1 16,1 2-2-16,1 6 1 15,-2-11-1-15,5 8 1 16,-6-7 0-16,13-3 0 16,-12 10-1-16,5-8-3 15,1 4 6-15,-2-2-2 16,4-1 0-16,1 2-3 16,-1 0 2-16,-2-2 0 0,6 1 1 15,-3 3 0 1,-3-5 0-16,5-1 0 0,-1-4 0 15,-2 0-2-15,-2 0 1 16,3 4 1-16,6 0 0 16,-11-4-1-1,5 0 0-15,-2 0 1 0,0 0 0 16,5 0-1-16,-7 0-1 16,0 0 2-16,1 0 0 15,1 0 0-15,2 0 0 16,-7 0 0-16,4-4 0 15,-4 0 0-15,-2 0 0 16,5-1 0-16,-2-9-2 16,-2 6 2-16,3-1-4 15,-2 1 4-15,3 2 0 0,1-6 1 16,-4 3-1-16,-2-4 3 16,4 4-6-16,-4-8 6 15,5 12-6-15,-9-7 3 16,5 2 0-16,0-2 6 15,-5-1-4-15,4 3-2 16,-4-3 0-16,0 6-5 16,0-4 5-16,0 1 2 15,0-1 3-15,0-2-10 16,0 0 6-16,0 3-1 16,0-3 1-16,0 4 4 15,0 1-5-15,0-3-5 16,0 1 5-16,0-4 5 15,0 6-5-15,0-7-2 0,0 5 2 16,0 0 0-16,0-2 8 16,0-3-8-16,0 8 1 15,-4-3-1-15,-1 2 0 16,5 2-5-16,-1-5 5 16,1 6 0-16,-4-4 2 15,-1 0 6-15,5 2-8 16,-4 1 1-16,0-3 3 15,1 5-4-15,-6-1 0 16,5-8 0-16,-2 8 0 16,0-8 3-16,-3 4-3 0,8-2 5 15,-8 0-5 1,-2-1 2-16,-3 2 4 0,9-1-4 16,-4 5-2-1,3-6 2-15,5 4 1 0,-8 3-1 16,5-1 0-16,-1 2-1 15,5 4-1-15,0 0-4 16,0 0 4-16,0-3-34 16,0-7-34-16,5-5-232 15</inkml:trace>
  <inkml:trace contextRef="#ctx0" brushRef="#br0" timeOffset="30448.81">2509 442 614 0,'0'0'36'16,"0"0"6"-16,0 0 43 15,0 0-40-15,0 0-36 16,0 0-2-16,0 0-2 15,81 23 4-15,-26-18 7 16,14 3 8-16,0 0-10 16,11-5-3-16,-5-3-2 0,-1 0-2 15,-2 0-7 1,-12 0 5-16,-6 0-4 0,-18 0-1 16,-7 0 1-16,-8 0-1 15,-16 0-1-15,-5 0-1 16,0 0-17-1,0-3-11-15,0-5 5 0,0-5-18 16,-14-8-108-16,-9-7 42 16,4 0-60-16,-6 0 13 15,5 2 95-15,1 5 61 16,-6-2 55-16,4 9 29 16,0 3 18-16,4 1 5 0,2 10-34 15,4-8-4-15,7 8-2 16,-1-5-10-16,5 5-16 15,0 0-20 1,0-4-15-16,0 4-6 0,0 0-2 16,20 0 2-16,20 0 0 15,-1 0 2-15,10 0-1 16,-4 4-1-16,0 19 3 16,-10 2-2-16,0 5-1 15,-11 0 5-15,-2 11-5 16,-9 7 0-16,-13-1 0 15,0 11 3-15,0-6 2 16,-9 4 1-16,-17-6-2 16,-3-7 4-16,2-7 0 15,4-2 5-15,-1-13-9 0,8-7 5 16,5-2-5-16,-2-8 5 16,8-4 2-16,5 0 6 15,-5 0 1-15,0 0-1 16,-3-4-6-16,0-26-8 15,0-6-3-15,6-11 2 16,-4-5-2-16,6-9 0 16,0 3 0-16,-4-3 0 15,0 3 1-15,-2 0-1 16,-3 11 2-16,-3 10 1 16,-1 6 2-16,3 13 5 15,0 5-4-15,0 5 0 16,6 3-1-16,-1 5-5 15,5 0 0-15,0 0 0 0,0 0-22 16,0 0-43-16,35 13-47 16,9 8-139-16</inkml:trace>
  <inkml:trace contextRef="#ctx0" brushRef="#br0" timeOffset="30898.75">4177 350 685 0,'0'0'19'16,"0"0"17"-16,0 0 5 15,0 0-28-15,0 0 18 0,0 0-4 16,251-24-9-16,-177 15-9 15,-7 5-4-15,-3-9 2 16,-15 7-2-16,-4 2-2 16,-10-8-3-16,-5 12-2 15,-9 0 2-15,-6 0 0 16,-6 0-1-16,-4 0-14 16,-5 0-11-16,0 0-25 15,0 16-19-15,0-3-55 16,-29-13-198-16</inkml:trace>
  <inkml:trace contextRef="#ctx0" brushRef="#br0" timeOffset="31168.03">4434 113 252 0,'0'0'337'0,"0"0"-252"15,0 0 25-15,0 0-24 16,0 0-49-16,0 0-15 15,-38 0-12-15,38 17-9 16,0 24 4-16,0 17 0 16,0 3 7-16,0 3-4 15,7-2 1-15,2 0-4 16,-3 0-2-16,8 3-1 16,-3-8 0-16,0-5-2 15,2-9 0-15,-3-8 0 0,-1-8-12 16,7-10-34-16,0-14-82 15,3-3-115-15</inkml:trace>
  <inkml:trace contextRef="#ctx0" brushRef="#br0" timeOffset="31535.05">5222 44 706 0,'0'0'66'0,"0"0"46"16,0 0-36-16,0 0-29 15,0 0-32-15,0 0-2 16,-5 54-11-16,-5-3 0 15,6 15 0-15,-6 1 5 16,8-1-7-16,2-2 3 16,0-2-2-16,0-2 0 15,0-2 0-15,0-5 0 16,0-11-1-16,0-12 2 16,0-7-2-16,2-14-22 0,2-1-6 15,6-4-10-15,-4-4-68 16,10 0-121-16,3-41-111 15</inkml:trace>
  <inkml:trace contextRef="#ctx0" brushRef="#br0" timeOffset="32119.3">5618 106 282 0,'0'0'334'16,"0"0"-264"-16,0 0 65 15,0 0-77-15,0 0-30 0,0 0-10 16,-22 44-4-16,2-1-6 16,1-7 4-16,3 3-11 15,7-4 3-15,2-4-2 16,2-5-1-16,5-9-1 15,0-6 1-15,0 2-1 16,0-2 0-16,5-3 3 16,11 1-3-16,5-9-3 15,8 6 3-15,-2-6 0 16,2 4 1-16,1-1 0 16,-1-3-1-16,2 2-4 15,-2 6 4-15,-3-1 3 0,-2 4-3 16,-5 8-3-16,-3-5 1 15,-4 8 2-15,-4 2 5 16,-3 5-4-16,-5 8 1 16,0-4 1-16,0 2 6 15,0 10 2-15,-13-1 3 16,-15-1 2-16,-4 4-6 16,5-8 7-16,-4-3-5 15,2-6-6-15,10-12 7 16,-5-5-11-16,9 0 14 15,-1-8-4-15,0-1-6 16,-3-4-4-16,3 0-1 16,1 0-1-16,0 0 0 15,2 0-19-15,1 0-18 0,4-8-26 16,8-19-30-16,0-7-136 16,0-3-216-16</inkml:trace>
  <inkml:trace contextRef="#ctx0" brushRef="#br0" timeOffset="32533.56">5591 102 534 0,'0'0'80'0,"0"0"0"15,0 0 53-15,0 0-78 16,0 0-25-16,0 0-1 16,60-58-2-16,-38 35-10 15,11-1 2-15,2-3-2 16,4-3 0-16,3-8-15 16,7 2 6-16,2-8-6 15,-6 5-2-15,0 3 0 16,-6 7 1-16,-8 3 0 15,-7 12-1-15,-8 4 6 16,-3 2-6-16,-11 8-5 16,2 0 5-16,1 0 0 15,-5 0 0-15,0 0 0 0,0 0 0 16,0 0 0 0,0 0 0-16,0 0-2 0,0 0-24 15,0 0-12-15,0 0-36 16,0 0-92-16,-19 4-136 15</inkml:trace>
  <inkml:trace contextRef="#ctx0" brushRef="#br0" timeOffset="57118.51">5063 1342 305 0,'0'0'209'0,"0"0"-203"15,0 0-6-15,0 0 52 16,0 0-8-16,0 0-11 15,273 19-1-15,-183-38-16 16,-4-6 5-16,1-2-13 16,-5 7-5-16,-11 3-2 15,-2 2-1-15,-19 7 0 16,-10 4-3-16,-10 4-1 16,-14 0-20-16,-7 0-29 0,-9 0 29 15,0 0 1-15,0 27 21 16,-39 5-37-16,-11 8-16 15,-6 0-38-15,-13 3-25 16,-6 2 42-16,-6 7 17 16,-8-5 58-16,8 0 1 15,-2-4 43-15,17-10 19 16,15-11 42-16,16-8 24 16,22-10-48-16,6-4-36 15,2 4 1-15,5-4-26 16,0 0-14-16,21 0-4 15,25 0 5-15,22 0 17 16,6-8-8-16,8-18-5 0,5-2-1 16,4-2-7-16,0 2-2 15,-1 0-3-15,0 2-1 16,-9-6-67-16,-5 7-22 16,-8-5-88-16</inkml:trace>
  <inkml:trace contextRef="#ctx0" brushRef="#br0" timeOffset="57329.94">6877 1444 311 0,'0'0'4'0,"0"0"1"16,0 0-10-16,0 0-86 15</inkml:trace>
</inkml:ink>
</file>

<file path=ppt/ink/ink70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5:48.93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-9350 6204 200 0,'0'0'7'15,"0"0"-7"-15,0 0 5 16,0 0 50-16,0 0 1 16,0 0 10-16,-77 44-10 15,62-44-20-15,-2 0 1 16,-11 0 18-16,1 0-12 15,-15-22-15-15,-3-6 0 16,-5-4-7-16,0 0-18 16,-4-6 18-16,7 5-2 0,16-8-14 15,-1 5 1-15,13-3-5 16,14-1-1-16,5-2-3 16,0 1-3-16,0-3 3 15,2-5 3-15,30 5 0 16,3-5-5-16,11 2 5 15,-2-4 0-15,11 7-2 16,8-4-3-16,-2-3 5 16,3 5 1-16,-9 4-1 15,3 10 0-15,-11 7 0 16,-11 3 0-16,5 9 0 16,1-2 0-16,-6 6 0 15,9 3 0-15,-4 6 0 0,8 0-7 16,2 0 7-16,4 0-2 15,4 30 1-15,5 5-2 16,-4 12 2-16,-1 5 1 16,-7 3 3-16,-5 4-3 15,-10-8 0-15,-15-8-2 16,-3 2 1-16,-10-7-3 16,-9-1 4-16,0 0 7 15,0 5-6-15,-28 1 7 16,-23 8 6-16,-20 8-1 15,-7-8-5-15,-3 3-1 16,1-11-1-16,0-6-4 0,6-4 3 16,6-11 8-16,-5-9 7 15,5-11-4-15,9-2 16 16,1 0-11-16,10 0 0 16,9-6-2-16,-3-12-6 15,16 0 10-15,2 5-10 16,10-7-11-16,5 11 2 15,0-1 1-15,9 5-4 16,-4 1-2-16,4 4-9 16,0 0-43-16,0 0-64 15,22 0-113-15,29 0 82 16</inkml:trace>
</inkml:ink>
</file>

<file path=ppt/ink/ink70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5:43.28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719 1974 326 0,'0'0'11'15,"0"0"30"-15,0 0-9 16,0 0 20-16,0 0-9 16,0 0-10-16,0 0-6 15,-52 0-15-15,52 0-1 16,0 0 8-16,0 0 11 16,-3-1-1-16,-1-13-18 15,-5 5 26-15,-1-3-21 16,-2-5 10-16,-8-6-9 15,1 1-1-15,-10-3-4 16,-1-3 5-16,-7-7 13 0,-2 1-13 16,0-2-11-16,4-5 9 15,-1 0 0-15,4-3 8 16,-6-2-11 0,5 1-2-16,2-11 1 0,1-4-8 15,1 2 4-15,-2-4-2 16,7 1 4-16,2 4-7 15,0-1 0-15,3 2 4 16,5 8-3-16,5-3 0 16,1 6 2-16,5-7-5 15,3 3 0-15,0-3 0 16,0 9 0-16,0 3 0 16,11 5 1-16,8 1-3 0,9-6 3 15,-5 5-1 1,6-2 0-16,6 3 0 15,1-3 1-15,3 4-3 0,8 0 2 16,-1 5 0-16,-3-2-3 16,5 5 6-16,-6 3-6 15,6-1 6-15,-1 7-6 16,3-5 3-16,4 6-1 16,1-4 2-16,9 6 3 15,-3-4-4-15,10 8 0 16,-1-7-1-16,5 7 1 15,3-5 0-15,-2 2-3 0,2 1-1 16,-2 4 4-16,-10 0 3 16,-8 0-3-16,5 0 0 15,-4 6-1-15,1 1 1 16,-1 0-3-16,-4 0 2 16,5 0 0-16,-5 0-1 15,0 0-1-15,0 0 3 16,-6 8 0-16,-2 6 0 15,2 0-6-15,-4 3 6 16,4 5-2-16,-7 3 2 16,2 5 0-16,2-3 4 15,-6-7-4-15,-1 8 0 16,-3-1-1-16,-8-2-2 16,-1 1 3-16,-4-3 0 15,-4 0 2-15,-1-6-5 0,-4 9 6 16,-1-3-3-16,3 2 0 15,-4 5 0-15,-4-7 0 16,-2 3 0-16,-1-4 0 16,-1 1 0-16,-4-2 1 15,4-4-1-15,-4 1 0 16,0 1 0-16,0-6 1 16,0 10-1-16,0-5 0 15,0-4 1-15,0 4-1 16,0-2 0-16,0-3 0 15,-8 5 0-15,2 5 0 16,-12-9 3-16,2 10-2 0,0-6-1 16,2 9 2-16,-2-12 0 15,-4 10-1-15,5-5-1 16,-5 3 0-16,0-2 1 16,1 5-1-16,-10-1 1 15,3 1 2-15,-5 2-2 16,-2-6 2-16,7-1-3 15,-8 5 0-15,4-7-3 16,-6 6 7-16,1 1-4 16,-4-9 1-16,-1 10 0 15,-2-7-1-15,-7 5 0 16,6 1 1-16,-4-11-1 16,8 5 0-16,0-3 1 0,-2 3-2 15,6-6 1 1,-7-1 0-16,3 0 0 0,0 1 0 15,-2 4 1-15,-2-12-1 16,-4 8 3-16,-8-1-7 16,-4-6 4-16,-1 9 0 15,4-2 0-15,-8-5 1 16,5 7-1-16,-8-12 0 16,-7 15 2-16,3-10-2 15,-2 2 0-15,8 0 1 16,1-1 0-16,-7 5-2 15,1-3 1-15,-1-5-4 16,8 0 4-16,12-7 8 16,4 0-3-16,8 0 1 0,6 0 2 15,14 0 13-15,3 0-10 16,9 0-3-16,2 0-1 16,5 0-7-16,0 0 0 15,0 0-4-15,0 0 2 16,0 0-24-16,0-7-25 15,0-8-25-15,32-14-7 16,3-17-82-16,13-5 8 16,-18-19-150-16</inkml:trace>
</inkml:ink>
</file>

<file path=ppt/ink/ink70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5:50.39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1037 6008 435 0,'0'0'50'0,"0"0"-46"0,0 0 46 16,0 0 4-16,0 0-6 15,0 0-8-15,0 10-14 16,0-6-7-16,0-4 1 16,0 7 22-16,-13 0 0 15,-21 2-28-15,-6 5-2 16,5-6 1-16,-9-3 14 15,5-5-8-15,-7 0-4 16,5 0 18-16,1-5-18 16,2-30 11-16,7-7-16 15,4-9-6-15,8-5-4 16,15 1 0-16,4-2-1 16,0-3-1-16,0 1 4 0,30-2-4 15,14-3 2 1,6 2-1-16,14 3 0 0,3 8 0 15,3 5-7-15,14 5 5 16,-3 7-3-16,3 6 1 16,-6 5-5-16,-7 10-1 15,-5 8 9-15,-7 5 1 16,5 0 1-16,-6 0-5 16,6 0-2-16,-3 22 6 15,3 2-1-15,-1 10-1 16,0-2 1-16,1 0-1 15,-11-5 2-15,-2 10 1 0,-6-13-2 16,-10 3 0 0,-9 1-1-16,-6-5 3 0,-7 1 1 15,-1 8-1-15,-8 0 0 16,1 6-3-16,-5-3 3 16,0-2 0-16,0 9 3 15,0 1-3-15,-19 0 0 16,-12 5 0-16,-8-4 0 15,-7-3 4-15,-5-9-3 16,-9 7 8-16,-3-4-8 16,-3-2 12-16,-5-6-4 15,-11 6-2-15,-1-15 4 16,-4-5-1-16,10-9-1 16,0-4 5-16,-1 0 1 15,14 0 1-15,-1 0-3 16,13-13-7-16,-2 0 10 0,10 4-2 15,8-9-6-15,6 14 1 16,2-3-8-16,3 3 2 16,5 3-3-16,6-3 2 15,-7 0-2-15,14 0 0 16,-2 4-2-16,5 0 2 16,4 0 3-16,0 0-2 15,-1 0-1-15,1-1 0 16,0 1-3-16,0 0 3 15,0 0 0-15,0 0 3 16,0 0-3-16,0 0 0 16,0 0 0-16,0 0-1 15,0 0 1-15,0 0 0 0,0 0-1 16,0 0 1-16,0 0-4 16,0 0-6-16,0 0-6 15,0 0-11-15,0 0-1 16,0 0-24-16,0 0-20 15,-9 14-21-15,0 19-1 16,0-5-162-16</inkml:trace>
</inkml:ink>
</file>

<file path=ppt/ink/ink70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6:15.63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1230 949 277 0,'0'0'117'0,"0"0"-111"0,0 0 22 16,0 0 2 0,0 0-18-16,0 0-6 0,0 0-6 15,0 0-21-15,0 0-81 16,0 0 3-16,0 0-12 15</inkml:trace>
  <inkml:trace contextRef="#ctx0" brushRef="#br0" timeOffset="237.36">1230 949 317 0,'-55'42'93'0,"50"-42"-9"16,5 0-13-16,0 0-29 0,-1 0-3 15,1 0-3 1,0 0-16-16,0 0-15 0,0 0-3 16,0 0 1-16,0 0-3 15,0 0 0-15,0 0 0 16,-4 0 0-16,4 0-1 16,-5 0-22-16,1 0-30 15,4 13-24-15,-4 1-102 16,4 0 38-16,0-4-17 15</inkml:trace>
  <inkml:trace contextRef="#ctx0" brushRef="#br0" timeOffset="-273.28">2532 1005 62 0,'0'0'6'15,"0"0"-1"-15,-243 112 7 16,148-85 47-16,-6-9-22 16,-12-8-37-16,1-10 0 15,-7 0-13-15,0 0-10 16,7-15-11-16</inkml:trace>
  <inkml:trace contextRef="#ctx0" brushRef="#br0" timeOffset="-625.86">1179 1291 137 0,'0'0'39'16,"0"0"4"-16,0 0 2 15,0 0 3-15,0 0-3 16,-200 14 1-16,136-14-14 16,-10-19-26-16,-6-1 9 15,5-10 20-15,5 2-13 16,8 0-1-16,-2 1-10 16,10 3 11-16,-1-2-10 0,9-3 2 15,-3-3 4-15,4-5-15 16,-5-4 10-16,11-2 10 15,4-16-16-15,-5-7-1 16,14-13-6-16,5 0-5 16,7-5 4-16,5 5-18 15,9 7 17-15,0 6-5 16,0 1 1-16,23 10-13 16,6 5-4-16,2 9-6 15,1 13-7-15,11-2-30 16,4 9-10-16,8 2-16 15,4 4 28-15,5 2-23 16</inkml:trace>
  <inkml:trace contextRef="#ctx0" brushRef="#br0" timeOffset="430.84">1096 1090 236 0,'0'0'56'0,"0"0"41"15,0 0-21-15,0 0-21 16,0 0-17-16,0 0-15 15,-27 0-8-15,27 0-11 16,0 0-4-16,0 0 0 16,0 0-10-16,-5 0-21 15,-9 0-33-15,-15 3-75 16,-6 7-16-16</inkml:trace>
</inkml:ink>
</file>

<file path=ppt/ink/ink70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6:19.87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651 805 220 0,'0'0'17'0,"0"0"12"16,-201-159-19-16,142 112-5 15,4 5 3-15,8-4 24 16,8 13-26-16,6-9-2 15,11 7-4-15,9-2 1 16,1-9-1-16,12-9-5 16,0-7 2-16,5-2-10 15,33-2-10-15,8-3 10 16,-1 13-21-16,17 0 15 16,8 5-3-16,17 9 0 15,0 2 6-15,17 10-5 16,-8 17-15-16,0 5-44 0</inkml:trace>
  <inkml:trace contextRef="#ctx0" brushRef="#br0" timeOffset="1166.42">2678-49 13 0,'0'0'0'0,"0"0"35"16,64 200 5-16,-64-139-22 15,0-7-10-15,0 2-3 0,0-1 0 16,-8 1-5-16,-20-2-32 16</inkml:trace>
</inkml:ink>
</file>

<file path=ppt/ink/ink70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6:21.58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0 105 0,'0'0'48'16,"0"0"-10"-16,0 0-19 0,0 0-17 15,0 0 6 1,0 0 9-16,0 0 13 0,0 0-15 16,0 0 9-1,0 0-7-15,0 0-12 0,0 0 5 16,0 0-1-16,0 0-9 16,0 0 0-16,0 0 0 15,0 0 0-15,0 0-3 16,0 0-3-16,0 0 4 15,0 0-1-15,0 0-3 16,0 0 6-16,0 0 0 16,0 0-1-16,0 0 0 15,0 0-1-15,0 0-23 16,0 0-59-16,8 0-2 16,0 0-28-16</inkml:trace>
</inkml:ink>
</file>

<file path=ppt/ink/ink70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6:11.56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1070 1397 159 0,'0'0'7'0,"0"0"16"16,-200-10 7-16,145 2 27 15,10 2 16-15,8 6-22 16,0-4 5-16,18 0 3 15,1-5-11-15,1 2-11 16,-6-1 11-16,4 0-14 16,1 3-4-16,-5-1-6 15,9 6-6-15,1-4-5 16,8 4 8-16,5-5-11 0,0 5-10 16,0 0-6-16,0 0 6 15,0 0-3-15,0 0 1 16,0 0-7-16,0 0-4 15,0 0 12-15,13 0 1 16,6 0 0-16,-4 0-1 16,-7 0 2-16,-8 0-1 15,0 0 0-15,0 0 4 16,0 0 5-16,0 0-6 16,0 0 29-16,0 0 12 15,0 0-7-15,-27 0-3 16,-22-4-31-16,-15-19-3 15,4-12 0-15,5 8 2 16,13-8-1-16,3 3 5 16,6-1 4-16,-5-1 0 0,12-13-3 15,-12-3-7-15,12-5 3 16,8 5-3-16,-5-2 0 16,9 5 0-16,5-4 0 15,5 10 0-15,-1-2 0 16,5 12-3-16,0 4 3 15,0 4 0-15,0 7-3 16,0-6 2-16,9-2-2 16,14 6 0-16,0-11 3 15,14 7-3-15,-1 3 3 0,-1-3-2 16,11 3 0-16,5-5 2 16,13-3 0-16,8 3 1 15,1-3-1-15,10-6 0 16,12 5 1-16,1-9-2 15,4 6 2-15,2 2-1 16,-8 5 0-16,-7 6 0 16,-9 9-2-16,-5-6 2 15,-5 8 0-15,5 1 0 16,3-1 1-16,3 2 0 16,12 3-2-16,3-2 0 15,8 4 1-15,-3 0 0 16,2 0 0-16,-14 0 1 15,-3 0-2-15,-4 0 0 16,-12 4 0-16,-4 16-3 0,-4-3 4 16,-2 7-1-1,-3 0 1-15,-5-7 0 0,0 7 0 16,1-2 0-16,-7 2 0 16,6 0-1-16,1-1 0 15,-5 3 0-15,-10-2 1 16,-4 0 0-16,-6 3-1 15,3-3 2-15,-3 0-1 16,2-2 0-16,0 1 0 16,-1 2-2-16,-4-5 1 15,-5 4 2-15,1-5-1 16,-8-5 2-16,-1 0-4 0,5 0 1 16,-11-1 1-1,5 7 0-15,-9-2 0 0,4 2 0 16,-4-3 0-16,0 5 0 15,0-6 0-15,0-3 0 16,0 1 1-16,0-1-1 16,0 6 0-16,0-1 0 15,0-3 0-15,-4 8 0 16,-9 8 0-16,-3-8 1 16,-4 5 0-16,5-4-2 15,-2-6 2-15,1 2-2 16,-5 8 3-16,3-5-2 15,-14 9 1-15,4-1 0 16,0-12-1-16,2 1 0 16,3-2 0-16,-13 11 5 0,4-1-10 15,-10-2 5-15,6 3 0 16,4-11 1-16,-5 5-1 16,10-10 3-16,-6 2-1 15,2-2-2-15,-2 2 0 16,7-3 1-16,4-5-1 15,3 2 2-15,0-1-2 16,6-8 0-16,-9 6 1 16,2 2 5-16,3-2-5 15,-14 4-2-15,8-3 1 0,0 3 0 16,-2-6 3 0,0 0 0-16,7 2 2 0,-10-2-3 15,0 5-1-15,1 1-1 16,4-10 3-16,-3 5-3 15,-8-5 2-15,8 4-6 16,-6 0 4-16,9-2 0 16,1 1 6-16,-5-3-6 15,12 6 0-15,-7-1 0 16,2-1 0-16,3-4 0 16,-1 0 1-16,-6 0-2 15,-1 0 2-15,2 0 0 16,-9 4-1-16,9 0 0 0,-5-4 0 15,5 1 0 1,1-1 0-16,-7 4 0 0,7-4 0 16,-7 5-1-16,5-5 1 15,-4 0 2-15,1 0-2 16,-1 0 0-16,0 0 0 16,1 0-1-16,1 0 1 15,-3 0 3-15,-2 0-3 16,-6 0 1-16,-5 0 1 15,2 0 1-15,-15 0-2 16,9 0 0-16,-5 0-1 16,3 0 2-16,2-5 9 15,-4 1-1-15,14 4 3 16,-2-5-9-16,4 1 2 0,2-1-1 16,9 1 0-16,2-2 0 15,18 6-5-15,-1 0 4 16,0 0-3-16,4 0 0 15,0 0-2-15,0 0 1 16,0 0-6-16,0-5-1 16,-5-18-29-16,-1-24-21 15,-7-35-174-15,-14-53-335 16</inkml:trace>
</inkml:ink>
</file>

<file path=ppt/ink/ink70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6:13.94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1357 1373 222 0,'0'0'38'0,"0"0"-17"15,0 0-15-15,0 0 3 0,0 0-5 16,0 0 5 0,0 0-5-16,0-41-4 0,0 31 0 15,0 10 1-15,0 0 27 16,0 0 6-16,0 0 0 15,0 0-8-15,0 0-3 16,0 0 7-16,0 0-8 16,0 0-12-16,0 0-4 15,0 0 3-15,0 0 3 16,0 0 0-16,0 0 1 16,0 0 2-16,0 0-2 15,0 0-4-15,0 0 3 16,0 0-9-16,0 0-3 15,0 0 2-15,0 0 3 16,0 0-2-16,0 0-3 16,0 0 9-16,0 0-8 0,0 0 0 15,0 0 2-15,0 0 5 16,0 0-5-16,0 0 1 16,0 0-3-16,0 0-1 15,0 0 2-15,0 0-2 16,0 0 5-16,0 0-5 15,0 0 0-15,0 0 0 16,0 0-5-16,0 0 5 16,0 0 3-16,0 0-3 15,0 0 0-15,0 0-1 16,0 0 1-16,0 0-2 0,0 0 2 16,0 0-5-16,0 0 5 15,0 0-2-15,0 0 8 16,0 0-6-16,0 0 0 15,0 0-6-15,0 0 6 16,0 0 2-16,0 0 3 16,0 0-3-16,0 0-2 15,0 0 0-15,0 0 0 16,0 0 0-16,0 0 0 16,0 0-6-16,0 0 6 15,0 0 6-15,0 0-6 16,0 0-2-16,0 0-3 15,0 0 2-15,0 0-17 16,4 0 3-16,-4 11-2 0,9 5 10 16,0 4-38-16,-3-6-25 15,10 0-67-15,-1-5 13 16</inkml:trace>
</inkml:ink>
</file>

<file path=ppt/ink/ink70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6:26.00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0 279 0,'0'0'81'0,"0"0"-25"16,0 0 22-16,0 0-36 15,0 0-27-15,0 0-13 16,-5 0-2-16,5 0-1 16,0 0-4-16,0 0-7 15,0 0-15-15,0 22-57 16,9 0-41-16,-2 5-88 15</inkml:trace>
</inkml:ink>
</file>

<file path=ppt/ink/ink70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6:29.19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13 195 170 0,'0'0'74'0,"0"0"-39"16,0 0 9-16,0 0 46 0,0 0-20 15,0 0-14-15,0 0-18 16,-8-44 0-16,8 40-2 16,0 4 6-16,0 0-8 15,0 0-11-15,0 0-5 16,0 0 2-16,0 0-5 16,0 0-7-16,-5 0 1 15,5 0-8-15,0 0-1 16,0 0 0-16,0 0-5 15,0 0 5-15,0 0-6 16,0 0 1-16,5 0 5 16,31-5 0-16,23-3 7 15,1-5-5-15,-2 4 8 16,-3 0 1-16,0-1-9 0,5 0 4 16,8 0 2-16,1-4-4 15,11-3-2-15,-7 4 3 16,-1 1 1-16,-7 10 1 15,-5-2-7-15,-5 1-2 16,0 3 2-16,0-4 1 16,3 4-1-16,-3 0 0 15,-2 0 4-15,10 0-4 16,-6 0-3-16,2 0 3 16,-3 4 2-16,-6 3-2 15,8-5 0-15,-8 2 0 0,0 0 2 16,1 0 2-1,-6 0-3-15,-6 0-1 0,1-3 0 16,-6 3 0-16,7 0 0 16,-3 2 4-16,-6 1-4 15,0-1 0-15,-2 2 0 16,3-1 0-16,4 1 0 16,3 4 0-16,7 0 0 15,-7 3 1-15,2-8-2 16,-3 6 2-16,6-1 0 15,-2-1-1-15,0 0 0 16,1-5-1-16,-2 9 0 16,1-8 2-16,2 5-1 15,-3-7 1-15,-6 5 0 16,1-7 4-16,-3 4-5 0,6-4 1 16,0 4-1-1,5 1 1-15,2 1 1 0,2 1 5 16,-3-7-6-16,2 3-1 15,-1-2 3-15,1 0-3 16,1 3 1-16,-6-2 0 16,12-3 3-16,1 2-4 15,3-4 1-15,1 2 5 16,-10 4-6-16,-2-6 3 16,-9 0-3-16,1 5 0 15,6-2-5-15,-5 2 5 16,-2-1 4-16,-4-4-2 0,5 5-3 15,-5-5 2 1,0 3 0-16,-9-3-1 0,10 0 0 16,-13 3 0-16,14-3 1 15,-3 3-1-15,4-3 0 16,-3 0 0-16,0 0 0 16,7 0 0-16,1 0 0 15,-2 0 0-15,0 0 1 16,-1 0-1-16,2 0 0 15,-10 0 0-15,4 0 0 16,-4 0 1-16,-4 0-1 16,2 0 0-16,4 0 0 15,-4 0 0-15,8 0 1 16,-11 0 2-16,14 0-3 16,-13 0-3-16,4 0 3 0,2 0 0 15,0 0-1-15,-4 0 1 16,5 0 0-16,-5 0 0 15,2 0 0-15,-4 0 0 16,-2 0 0-16,3 4 1 16,-4-4-1-16,-5 0 0 15,2 5 0-15,-3-5 0 16,8 0-2-16,-5 0 2 16,0 0 0-16,7 0 0 15,1 0 1-15,4 0-1 0,0 0 5 16,8 0-5-1,-7 0 0-15,9 0-1 0,1 0 1 16,1-12 0-16,8 1-1 16,1-1 3-16,-4 1-2 15,2 3 2-15,-2-8-3 16,-2 10 3-16,1-11-1 16,-8 8-1-16,1-3 0 15,1 6-1-15,-8 2 1 16,3-2 0-16,-8 2 0 15,-1-3 0-15,2-1-1 16,4 4 1-16,1-4 0 16,-1 5 1-16,2-4-1 15,-1-1 0-15,2 2-1 16,6-1 1-16,-2 3 0 0,-16-3 1 16,4 3-1-16,-2 2 0 15,5-4 0-15,-5 6-3 16,2 0 3-16,-7-4-1 15,-8 1 1-15,6 3 0 16,-1 0 1-16,-4 0 1 16,-7 0-4-16,-6-2 1 15,-1 2 1-15,-3 0-4 16,0 0 4-16,0 0 0 16,0 0 4-16,0 0-4 15,0 0 0-15,0 0 0 16,0 0 0-16,0 0-3 0,0 0 2 15,0 0 1-15,0 0 0 16,5 0 1-16,-5 0-1 16,0 0 0-1,0 0 3-15,0 0-2 0,0 0 1 16,0 0-2-16,0 0 1 16,0 0 6-16,0 0-7 15,0 0 2-15,0 0 0 16,4-4-1-16,-4 4 4 15,0 0-4-15,0 0 4 16,0-4 5-16,0 4 2 16,4-3-5-16,-4 3 4 15,5 0-4-15,-5-4 3 0,0 4-1 16,1 0 0 0,4-6-7-16,-5 5-1 0,5-3 0 15,0 0-1-15,-1 4 1 16,-3-4-2-16,-1 4 2 15,0 0 3-15,0 0-4 16,5 0-7-16,-5 0-1 16,0 0-37-16,0 0-10 15,0 0-14-15,0 0-84 16,-44 0-97-16</inkml:trace>
</inkml:ink>
</file>

<file path=ppt/ink/ink7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0:43.32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74 271 0,'0'0'15'0,"0"0"50"0,0 0 39 16,0 0-47-16,0 0-13 15,0 0-19-15,0 0-2 16,4 0-10-16,-4 0 1 16,0 0 3-16,0 8 2 15,0-8 1-15,4 0-4 16,-4 1-2-16,5-1 11 16,-5 0 0-16,13 4-21 0,6 6-2 15,4-1 9-15,7 1-2 16,-1-3 18-16,2 4-8 15,11-1-14-15,-6-1 2 16,9 2-6-16,1-7 8 16,2 3-7-16,3-3 0 15,0 0 6-15,0 1-7 16,4-1 0-16,-2 2 2 16,1-6 2-16,-3 0 0 15,-5 0-5-15,-11 0 10 16,7 0-10-16,-11 0-1 15,2 0 1-15,-10 0 3 16,5 0 4-16,-11 0-7 16,2 0 0-16,-7-10 0 15,8 10 0-15,-7-5 5 0,1 5-5 16,-2-4-3-16,4 4 3 16,-3-4 0-16,0 4 0 15,0-4 2-15,0-3-2 16,8 4 1-16,-4-5-1 15,6 4 0-15,9 0 1 16,-9-1-1-16,9-6 3 16,-6 10-3-16,0-6 0 15,-1 2 3-15,-8-1-3 16,-3 2 0-16,-4-1 0 16,4 4 0-16,-5-2 2 15,0-1-2-15,-5 4 1 0,-4 0-2 16,4 0 1-16,1 0-1 15,0 0 0-15,4 0 1 16,1 0-1-16,8-6 1 16,-10 2 1-16,11 3-1 15,-7 1 0-15,4-4 7 16,-7 0-7-16,-1 4 0 16,1 0 0-16,-3-4 0 15,1 4 2-15,-7 0 3 16,4 0 1-16,-4 0-3 15,0 0 4-15,0 0-2 16,0 0-1-16,0 0 5 16,0 0-2-16,0 0 2 15,0 0 1-15,0 0-1 0,0-4 2 16,0 4-11-16,0 0 5 16,0 0-2-16,0 0-3 15,0 0 1-15,0 0-1 16,0 0 2-16,5 0 1 15,-5 0-3-15,0 0 1 16,0 0-1-16,0 0 0 16,0 0 0-16,0 0 0 15,0 0-11-15,7-7-37 16,-7-13-53-16,0-19-186 16</inkml:trace>
</inkml:ink>
</file>

<file path=ppt/ink/ink7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6:50.81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-4 322 97 0,'0'0'46'16,"0"0"-21"-16,0 0 11 16,0 0-7-16,0 0 1 15,0 0-6-15,0 0 1 16,0-17-5-16,0 17 5 15,0 0 12-15,0 0-1 16,0 0-16-16,0 0-8 16,0 0-2-16,0 0-2 15,0 0 5-15,9 0-1 16,7-7-6-16,14-2-4 16,17-4-1-16,12-10 11 0,24 4 0 15,30-3-2 1,25-1 3-16,34 3 1 0,18-8-8 15,2-2 2-15,-2 4-3 16,-6 0-3-16,-14 7 5 16,-16 2-4-16,-32 2 1 15,-30 11-1-15,-28 4-3 16,-36-2-5-16,-12 2 5 16,-8 0 0-16,-6-2 3 15,-2 2-3-15,0 0 2 16,0 0-1-16,0 0 2 15,-10 0 3-15,-34 0-6 0,-11 0-2 16,-4 2-18 0,-14 19-47-16,-7 6-21 0,-10-4-41 15,-4 5 22-15,-6-5-84 16</inkml:trace>
</inkml:ink>
</file>

<file path=ppt/ink/ink7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6:47.30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1625-806 302 0,'0'0'51'16,"0"0"26"-16,0 0-45 15,0 0 0-15,0 0 30 16,0 0-1-16,-26-189-28 16,20 161 19-16,-7 1-39 15,3 2 19-15,0 2-6 16,-2-4 17-16,-5 0-33 16,-2-7-5-16,-4 7-3 0,-5-10 8 15,-4 2-9 1,-4-1 5-16,-6 1 0 0,0-7 4 15,-1 10 3 1,-7 1-6-16,4 1-2 0,1 3-3 16,-4 6 2-16,-2 4 2 15,0 2 1-15,-4 2-7 16,6 0 3-16,-2 8-5 16,-3-4 4-16,3 3-2 15,-4 6 2-15,6 0-4 16,-6 0 4-16,-5 0-4 15,1 0 4-15,-5 0-2 0,2 0 0 16,-11 0 0 0,4 0-2-16,-4 0 2 0,-5 6 3 15,12 3-3-15,14 0 1 16,6 0-1-16,5-4 0 16,15 3 0-16,-4-3 0 15,-5 5 0-15,-6 0-1 16,5 5 1-16,-11 3 0 15,3-1-5-15,7 6 5 16,-12-4 0-16,5 9 2 16,-3 0-2-16,-4-1-1 15,1 5 1-15,7-7 0 16,4 1 4-16,7-2-4 0,4 0 0 16,1 7 0-1,-1-2 0-15,2 8-3 0,-3-2 2 16,7 13 2-16,-11 2-2 15,2 1 0-15,2 3 1 16,9-11 0-16,6-4 0 16,9 5-1-16,-11 0 2 15,5 7-2-15,1 8 1 16,-3 5 0-16,4 1-1 16,0 1 1-16,0 0 0 15,4-2 0-15,5 5 0 16,0 9 0-16,0-7 1 15,0 4-2-15,0-4 0 16,0-1 0-16,18-5-3 0,0 0 4 16,1-8 0-16,8 1-1 15,-8-6 1-15,10-5 0 16,-9-10 0-16,7 5 0 16,-3-7 0-16,4-1 0 15,2 2 0-15,2-8 0 16,-1 1 0-1,6-2 0-15,1-8 0 0,1 5 1 16,5-2-1-16,1-6 4 16,0 0-4-16,4-5 0 15,-3 6 0-15,-1-10 0 16,5 5 0-16,-4-7 3 16,9 5-2-16,-4-6-1 0,-3 1-2 15,3-1 1-15,-1 0 2 16,10-4-1-16,4 0 0 15,4 0 0-15,0 0 0 16,-4 0 0-16,1 0 0 16,8 0 0-16,-7-4 1 15,8-6-1-15,-3-4 0 16,-5 2 1-16,-2-2-1 16,-5-3 0-16,0 0 1 15,4-1-1-15,1 5 1 16,-5-1-1-16,2-3 0 15,-1 0 0-15,2-1 0 0,-7 5 0 16,-11-5 3-16,-5 3-3 16,6 2 2-16,-10-3-2 15,7-6 0-15,-6 1-1 16,-4 2 1-16,3-2 2 16,-5-5-1-16,5 2-2 15,-2-3 3-15,-2 3-2 16,-8 6 0-16,-6 4 0 15,-7 0 3-15,6-3-3 16,5-6 0-16,-4-3 0 16,1-5 3-16,2 4-3 15,-3 1 1-15,-7 0 0 16,2-3 0-16,-3 3 0 16,-4 2 3-16,6-4 3 15,-7 9-6-15,5-4 5 0,-8-4-1 16,-1 7 0-16,0 3 3 15,0-5-2-15,0-2 3 16,0 4 0-16,0-6-9 16,0 6 1-16,0 2 1 15,0-5 7-15,0-1 2 16,-10-10-7-16,-5 7-3 16,10-4 4-16,-8 3-4 15,5 4 1-15,-2-8-1 16,2 13-1-16,-1-3 3 0,2 5 3 15,-2-2-4 1,2-1 0-16,2 1-2 0,-3 6 1 16,6 3 4-16,-7-4-5 15,1 0 1-15,8 1 5 16,-16-1-4-16,8-3-1 16,0 6-1-16,2-5 0 15,-3 3 1-15,1-1 0 16,-1-2-1-16,0 1 1 15,-5-8 0-15,4 3-2 16,1-4 2-16,-3 2 2 16,2-1-1-16,1 1-2 15,-5 3-4-15,12 0 4 16,-2 6 0-16,0 8 2 16,-1-5-2-16,2 6 0 0,3 4 0 15,0-9 0-15,-4 9 0 16,4 0-2-16,0-4 1 15,0 4 0-15,0 0 0 16,0 0-1-16,0 0-21 16,0 0-42-16,0-10-45 15,0-47-186-15</inkml:trace>
</inkml:ink>
</file>

<file path=ppt/ink/ink7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6:53.69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197 18 67 0,'0'0'31'16,"0"0"33"-16,0 0-25 15,0 0 11-15,0 0-13 16,0 0-14-16,0 0 50 15,-193 0-18-15,193 0-33 16,-4 0-13-16,4 0-9 16,0 0 0-16,0 2-1 0,4 8-1 15,42 4 2-15,23-7 5 16,21 3 11-16,20-10 23 16,15 0-8-16,18 0-9 15,5-4-9-15,1-15-12 16,-6 4 7-16,-11 8-7 15,-9-3-1-15,-17 4 1 16,-22 6-1-16,-27 0 0 16,-24 0 0-16,-23 0-2 15,-10 0 1-15,0 0 1 16,0 0-1-16,-43 10 1 16,-30 18 0-16,-20-4-3 0,-11 3 3 15,-7 1-7 1,-3-6-10-16,4-1-1 0,-6-2-11 15,1 6 9-15,5-2-16 16,7 1 22-16,16 4-1 16,8-6-2-16,17-4 7 15,14-5 2-15,22-9 6 16,17-4 2-16,5 5 2 16,4-5-2-16,0 0 0 15,0 0 0-15,0 0 3 16,28 0 14-16,27 0 30 15,39-20 18-15,28-13-38 16,27-7 3-16,12 2-17 0,9 1 2 16,-10 5-3-1,-5 4-2-15,-15-1-7 0,-16 7 0 16,-26 7-3-16,-28 6 0 16,-19 9 5-16,-24 0-4 15,-18 0-1-15,-9 0 1 16,0 0-1-16,0 0 4 15,0 0-2-15,0 0 6 16,0 0-6-16,0 0 11 16,0 0 2-16,0 0-10 15,0 0 0-15,0 0-5 16,0 0 0-16,0 0 3 16,0 0-3-16,0 0 0 15,0 0 0-15,0 0 1 16,0 0 2-16,0 0 4 0,0 0-6 15,0 0 5-15,0 0-3 16,0 0 0-16,0 0-1 16,0 0 2-16,0 0-2 15,0 0 1-15,0 0 0 16,0 0 0-16,0 0 2 16,0 0-1-16,0 0-4 15,0 0 7-15,0 0-6 16,0 0 5-16,0 0-2 15,0 0-4-15,0 0 0 16,0 0 3-16,0 0 2 16,0 0-5-16,0 0 1 0,0 0 0 15,0 0-1-15,0 0 3 16,0 0-3-16,0 0-2 16,0 0 2-16,0 0 0 15,0 0 0-15,0 0 0 16,0 0-1-16,0 0 1 15,0 0-1-15,0 0 2 16,0 0-2-16,0 0 1 16,0 0-1-16,0 0-1 15,0 0 2-15,0 0 2 16,0 0-2-16,0 0-2 16,0 0 2-16,0 0-1 0,0 0 0 15,0 0 0-15,0 0 2 16,0 0-1-16,0 0 0 15,0 0-1-15,0 0 1 16,0 0 0-16,0 0 0 16,0 0 0-16,0 0 0 15,0 0-1-15,0 0 0 16,0 0 1-16,0 0 0 16,0 0 0-16,0 0-4 15,0 0 4-15,0 0 0 16,0 0-1-16,0 0 0 15,0 0 0-15,0 0 1 16,0 0 1-16,0 0-1 16,0 0 1-16,0 0-1 15,0 0 0-15,0 0-1 0,0 0 1 16,0 0 0-16,0 0 0 16,0 0-1-16,0 0 1 15,0 0 0-15,0 0-2 16,0 0 4-16,0 0-2 15,0 0 1-15,0 0-1 16,0 0 0-16,0 0 0 16,0 0 0-16,0 0 1 15,0 0-2-15,0 0 0 16,0 0 1-16,0 0 0 16,0 0 1-16,0 0-1 15,0 0 0-15,0 0 0 16,0 0 0-16,0 0 0 0,0 0 0 15,0 0 1-15,0 0-1 16,0 0 0-16,0 0-2 16,0 0 2-16,0 0 0 15,0 0 1-15,0 0-1 16,0 0-1-16,0 0 1 16,0 0 0-16,0 0-2 15,0 0 0-15,0 0 4 16,0 0 0-16,0 0-2 15,0 0 0-15,0 0-2 16,0 0 4-16,0 0-6 16,0 0 4-16,0 0 0 0,0 0 0 15,0 0 4-15,0 0-8 16,0 0 4-16,0 0-1 16,0 0 1-16,0 0 0 15,0 0 0-15,0 0 0 16,0 0 0-16,0 0 1 15,0 0-1-15,0 0 0 16,0 0 0-16,0 0 0 16,0 0-1-16,0 9-31 15,10 6-24-15,8-15-45 16,-11-5-283-16</inkml:trace>
</inkml:ink>
</file>

<file path=ppt/ink/ink7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6:44.90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1915 1071 145 0,'0'0'52'16,"0"0"-4"-16,0 0-19 15,0 0 63-15,0 0-25 16,0 0-31-16,0 0 30 16,0 0-29-16,-22-88-13 15,15 88 9-15,7-6 2 16,-5 6-5-16,1-5-8 16,0-3 0-16,1-2 2 15,-6 1-8-15,8-10 4 16,-8 1 7-16,-4-16-5 15,9-6-9-15,-12 2-5 0,13-13-1 16,-6-3 10-16,-1-3-7 16,1-2-6-16,-4 2-2 15,-6 13 10-15,5 6-2 16,-4 5-8-16,-8 0 3 16,2 5 1-16,-7 4 0 15,-5 0-5-15,4-6 1 16,-10-2 0-16,-3 4-2 15,4 0-1-15,-5 1 1 16,-8-4 0-16,6 3 4 16,0 5-4-16,2 6 1 15,4 3-1-15,-2 6 0 16,7-1 0-16,-5-1 0 16,7 5 0-16,-16 5 0 0,0 0 1 15,-4 0-1-15,3 0-5 16,-3 0 4-16,-9 5 1 15,9 14 0-15,-5 7 0 16,1-1-2-16,0-3 2 16,3 1 7-16,9-2-7 15,5 0-2-15,1 8 2 16,5 8-2-16,2 5 2 16,8-1 0-16,-3 10 0 15,12 17-3-15,-5 15 3 16,-3 8 2-16,8-4-2 15,-5-3 0-15,13-2-2 16,-7-11 1-16,14-2 1 0,2-5 0 16,0 0 1-16,0-6-1 15,0-4-1-15,0-2 0 16,14 3 2-16,4 1-2 16,3-7-1-16,4-1 2 15,5-5-7-15,-2 0 7 16,8-3-3-16,11-1-5 15,3 0 4-15,7-3 0 16,2-6 4-16,1 1-1 16,1-12 2-16,7-5-3 15,-1 0 2-15,7-10-1 16,4-4 1-16,-1 0 0 0,4 0 3 16,2 0-5-16,-1-7 4 15,0-20-3-15,-1 6 5 16,-11-1-7-16,5-4 7 15,-10 3-2-15,-14-8-2 16,3 1 0-16,-12-1-5 16,1-9 5-16,-5 2 2 15,-6 0 1-15,0-2-2 16,-13 6-1-16,-6 3 0 16,1-2 0-16,-9 8 3 15,-5-5 5-15,0-3 1 16,0-1-3-16,0-2-2 15,0 0-1-15,0 2 4 16,0-2-6-16,-5 4 1 16,-6-2 1-16,3 7 0 0,0-5 2 15,2 4-2-15,-3 4-3 16,0-3 1-16,1 7 9 16,-1-2 2-16,-1 5-4 15,0-3 0-15,-3 2-6 16,4 5 2-16,0 2-2 15,5 7 4-15,0-5 0 16,-7 9-4-16,6-10 0 16,0 5 0-16,5 1-1 15,0 4 2-15,0 0-3 16,0 0-3-16,-4 0 2 16,0 0-1-16,4 0 1 0,0 0 0 15,0 0-1-15,0 0-12 16,0 0-22-16,0 0-19 15,0 9-23-15,13 29-3 16,24-11-63-16,18-27-123 16</inkml:trace>
</inkml:ink>
</file>

<file path=ppt/ink/ink7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6:52.13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53 344 41 0,'0'0'96'16,"0"0"-61"-16,0 0 13 16,0 0 33-16,0 0-36 15,0 0-26-15,-55 8-12 16,68-8 3-16,42 0 51 0,33-22 3 16,24-11-15-16,29-8-12 15,17-6-22-15,15 0-2 16,4 6 4-16,-5-2-7 15,-2 12-5-15,-25 9-5 16,-26 13 6-16,-25-1-1 16,-29 5-2-16,-20 5-1 15,-21 0-1-15,-21 0-1 16,-3 0 0-16,0 0 1 16,0 0 8-16,0 0 25 15,0 0 12-15,0 0-5 16,0 0-16-16,0 0-3 0,0 0-13 15,0 0-5-15,0 0-1 16,0 0-2-16,0 0 0 16,0 0-2-16,0 0 4 15,0 0-5-15,0 0 4 16,0 0-2-16,0 0 1 16,0 0 3-16,0 0-3 15,0 0-1-15,0 0 1 16,0 0-2-16,0 0 2 15,0 0-1-15,-3 0 0 16,3 0-1-16,0 0 1 16,0 0-1-16,0 0 0 15,0 0-2-15,0 0 3 0,-5 0-13 16,-9 0-32-16,-8 11-28 16,-20 33-2-16,-9 4-39 15,-4-22-149-15</inkml:trace>
</inkml:ink>
</file>

<file path=ppt/ink/ink7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7:42.58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2922 1150 366 0,'0'0'94'16,"0"0"-38"-16,0 0 59 0,0 0-10 16,0 0-30-16,0 0-21 15,0 0-23-15,23-107-5 16,-23 76 10-16,0-3-5 15,-5-9-23-15,-3-2 10 16,-7 4 4-16,5-7-13 16,-7-7 6-16,8-1-2 15,-14-2-9-15,4-4 1 16,-3 2 2-16,-3 13 0 16,1 1-1-16,-4 10-2 15,5 2 8-15,-5 7-2 16,7 4 0-16,-8 5 2 15,-2-2-2-15,-2-2-6 0,2-2 1 16,-5 1-3-16,-10-5 3 16,-8 0-5-16,-1 6 0 15,-5 5 0-15,1 1 0 16,0 2 4-16,-5 1-3 16,4-2 1-16,-8 7-2 15,-4-3 1-15,8 7-1 16,-13 4 1-16,4 0 0 15,-5 0-2-15,0 0-2 16,-8 0 2-16,9 0 1 0,-3 0 0 16,5 0 1-16,7 15-1 15,3 4 0-15,5 4 0 16,5-1 0-16,-2-3 0 16,7 3 0-16,-1-2-1 15,0 3 0-15,12-9 1 16,-3 8 0-16,8-7 0 15,0 2 0-15,-7 7 0 16,-4 4 1-16,3 9 3 16,-4-5-4-16,6 1 0 15,-2 5-1-15,2-2 2 16,-1 11-1-16,-1 3 0 16,-7 5-2-16,13-3 2 15,-2-11-2-15,12 6 1 16,-3-10 1-16,7 14 0 0,5-14-1 15,2-9-1 1,14-11 1-16,1-2-4 0,0 27 0 16,0 9 5-16,0 13 0 15,11 2 0-15,11-6 0 16,-5-6-3-16,2 4 3 16,4-7 2-16,-5-7-2 15,4 3 0-15,7-8-2 16,-3-3 2-16,7 2 0 15,-2-7 0-15,6 2 0 16,-1-2-2-16,5-1 2 16,1-7 0-16,-6 5 0 0,1-4 4 15,-1 3-4-15,5-3 0 16,-4-7 0-16,0 1 0 16,-1 6 0-16,3-11 1 15,12 5-4-15,0-2 6 16,12 3-3-16,10-6 0 15,4-5 0-15,5 2-1 16,5-10 2-16,12 0-1 16,11 0 0-16,18 0 0 15,4-4 0-15,1-16 3 16,-6-6-3-16,-17 2-2 16,-14-14 1-16,-9 11 1 15,-15-6 0-15,1 1-2 0,-10-5 2 16,1-4 0-1,4 2 1-15,1 0-1 0,-6-5 1 16,6 2-1-16,-10-4 2 16,-8 5-2-16,-6 0 0 15,0-7 1-15,-3-6-1 16,1 1 2-16,-5 4-2 16,-12 6 0-16,-5 11 2 15,-8 0-1-15,-5 8-1 16,-8 10 1-16,0-4 0 15,0 5 5-15,0-7 3 16,0-7-1-16,0 9-3 0,0-6 2 16,-4 6 2-1,-5-4-5-15,-4 2 5 0,3 6 2 16,4 0-8-16,-2 5 4 16,3 1 1-16,2-2-3 15,2 4 0-15,-8 2 4 16,5 4-4-16,-1-3-3 15,1 3 3-15,4 0-3 16,0 0 1-16,-4 0 1 16,4 0-2-16,0 0 2 15,0-7-4-15,0 7 5 16,0 0-3-16,0 0-1 16,-5 0 0-16,5 0 3 15,0 0-4-15,0 0 5 16,0 0-5-16,0 0 6 15,-5 0-4-15,5 0-1 0,-2 0 2 16,-7 0-3-16,5-4 0 16,0 0 1-16,1 4-1 15,3 0 0-15,0 0 0 16,-5 0 0-16,5 0 0 16,0 0 2-16,0 0-4 15,0 0 2-15,0 0 0 16,0 0 0-16,0 0 1 15,0 0-1-15,0 0 0 16,0 0-2-16,0 0 2 16,0 0 0-16,0 0 0 0,0 0 0 15,0 0 0 1,0 0 1-16,0 0-3 0,0 0 3 16,-1 0-3-16,1 0 2 15,0 0 0-15,0 0 0 16,0 0 0-16,0 0 0 15,0 0 0-15,0 0 0 16,0 0 1-16,0 0-1 16,0 0 0-16,0 0 0 15,0 0 0-15,0 0 0 16,0 0 0-16,0 0 1 16,0 0-1-16,0 0 0 15,0 0 0-15,0 0 0 16,0 0-1-16,0 0 0 15,0 0 1-15,0 0 0 16,0 0 1-16,0 0-1 16,0 0 1-16,0 0-1 0,0 0 0 15,0 0-1-15,0 0 1 16,0 0 0-16,0 0 0 16,0 0 0-16,0 0 0 15,0 0 0-15,0 0 0 16,0 0 2-16,0 0-2 15,0 0 1-15,0 0-1 16,0 0-1-16,0 0 0 16,0 0 1-16,0 0 2 15,0 0-2-15,0 0 0 0,0 0-1 16,0 0 1 0,0 0-1-16,0 0 2 0,0 0-3 15,0 0 2-15,0 0 0 16,0 0-1-16,0 0 0 15,0 0-1-15,0 0 0 16,0 0-2-16,0 0 2 16,0 0-3-16,0 0 0 15,0 0 3-15,0 0 0 16,0 0 1-16,0 0-6 16,0 0 7-16,0 0-3 15,0 0-2-15,0 0 4 16,0 0-2-16,0 0 1 15,0 0 0-15,0 0 1 16,0 0 1-16,0 0-1 0,0 0 0 16,0 0 0-16,0 0 0 15,0 0 1-15,-4 0-1 16,4 0-1-16,0 0 2 16,-5 0 0-16,5 0 0 15,0 0-1-15,-4 0-1 16,4 0 0-16,0 0-3 15,0 0-3-15,0 0-4 16,0 0-8-16,0 0-2 16,0 0-2-16,0 0-9 15,0 4-5-15,0-4-32 16,0 0-7-16,0-17-56 0,-13-40-242 16</inkml:trace>
</inkml:ink>
</file>

<file path=ppt/ink/ink7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7:23.29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49 884 280 0,'0'0'26'0,"0"0"44"15,0 0-20-15,0 0 23 16,0 0-20-16,0 0-13 16,0 0-14-16,-41 6 2 15,37-6 5-15,4 0-6 16,-5 0-1-16,5 0-3 15,0 0-5-15,0 0 3 16,0 0-3-16,0 0-4 16,0 0-5-16,0 0-7 15,0 0 4-15,0 0-4 16,0 0-2-16,0 0 0 0,0 0 0 16,0 0 0-16,13 0-1 15,15-9 1-15,11-15 1 16,0-9 0-16,-7 2 0 15,3 3 4-15,-12-1-5 16,5 3 0-16,-6 2 2 16,2 1-2-16,-6-1-1 15,5-2 1-15,0-8 2 16,-6 7-2-16,2-4 0 16,-3-4 1-16,0 4-1 15,6-4 1-15,-5-4-2 16,2-4 1-16,9-4 0 15,-11 15 0-15,-2 0 0 16,4 0 0-16,-6 13 0 16,-3-12 1-16,6 3-2 0,0 8 2 15,-12 2 3-15,-4 14-3 16,0-11-1-16,0 6 3 16,0-2 0-16,0 4 0 15,0 1 0-15,0 2 3 16,0 0 2-16,0 3-4 15,0 1 2-15,-4-5-5 16,-4 5 3-16,4-4-1 16,-8 4-2-16,4-4 0 15,-2 0 1-15,1 4-1 0,5 0-1 16,-1 0 0 0,1 0 1-16,-6 0-1 0,-3 0 4 15,-6 0-4-15,6 12-4 16,-11 2 4-16,10 6 0 15,1 8-2-15,0-6 2 16,4 5 0-16,-1-1 0 16,10 0 0-16,0-7-1 15,-1 13 0-15,1-4 1 16,0-5-2-16,0 5 4 16,0-2-3-16,0-14 1 15,0 6-5-15,0-8 5 16,0 3-1-16,0 1 1 15,0-2-4-15,7-7 3 16,2 6-4-16,8 1 5 0,-8-7-2 16,8 6-5-16,-1 2 4 15,6-3 2-15,-5 2-2 16,8-1 3-16,-8-2-3 16,6 2 1-16,1-4-2 15,-3 3 4-15,-2 0-2 16,-1-2 1-16,9-4-1 15,-9 1 3-15,0 3-2 16,6-2-5-16,-3 3 4 16,-6-5 2-16,8 7-2 15,-14-7 2-15,1 6 0 16,-1 0 0-16,-1 2 0 0,-5 3-5 16,6-11 9-16,3 9-8 15,-8-12 8-15,0 4-3 16,1 0-1-16,-5-1 0 15,0 0 0-15,0 11-1 16,0-10 2-16,0 7-1 16,0-2 0-16,0 0 1 15,0 0 0-15,0 3-1 16,-5-5 0-16,-3 6 3 16,3-8-2-16,-11 7 4 15,5-8-5-15,1 3 3 16,-3-3-2-16,-1 6 1 15,0 2 2-15,1-4-4 0,-2 0 0 16,7-5 5-16,-5 1 2 16,-2-3 0-16,5 2 3 15,-6 3-1-15,2-5 5 16,-7-2 0-16,1 0-2 16,1 0-3-16,-10 0 2 15,7 0-6-15,1 4-2 16,-3-4 1-16,5 0-1 15,6 0-2-15,-4 0 0 16,1 0 5-16,3 0-3 16,6 0-1-16,-3 0 4 15,1 0 0-15,0 0-6 16,-2 0 7-16,2 0-6 16,-3 0 0-16,8 0-1 0,4 0 1 15,0-4-1 1,-4-2 0-16,2-1 0 0,-11-4 1 15,4 7-1-15,5-5-1 16,-3 0 1-16,2 0 0 16,-2-6 0-16,-2 10 0 15,5 1 0-15,4-1 0 16,-1 5-1-16,1-6 1 16,0 6 1-16,-5 0-1 15,5 0 0-15,0 0 0 16,0 0-2-16,0 0 0 15,0 0 2-15,0 0-20 16,0 0-17-16,0 0-44 0,31 0-30 16,17 0 25-16,1-4-155 15</inkml:trace>
</inkml:ink>
</file>

<file path=ppt/ink/ink7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7:39.68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-552 1635 387 0,'0'0'26'0,"0"0"50"16,0 0 3-16,0 0-30 16,0 0-8-16,0 0-4 15,0 0-9-15,-114-4 6 16,105 4 4-16,9 0-13 16,0 0-10-16,-5 0-6 15,5 0-5-15,0 0-1 16,0 0 2-16,0 0-5 15,0 0 0-15,0 0-4 0,18 0 6 16,24 10-2-16,7 11 0 16,15 10-1-16,-4-5 1 15,6-4 0-15,0-4 2 16,2-2-1-16,-6-7-1 16,2-5 0-16,0-4 0 15,-3 0 3-15,7 0-3 16,-1 0 1-16,-2 0-2 15,3 0 4-15,-6 0-6 16,-2-9 7-16,-9 5-8 16,-1 0 8-16,-13 4-4 15,-10 0 0-15,-4 0 0 0,-7 0-1 16,-4 0 1-16,1 0 0 16,-9 0 0-16,1 0 0 15,-5 0 0-15,0 0-3 16,0 0 3-16,0 0 6 15,0 0-6-15,0 0 9 16,-13 0-9-16,-28 0 0 16,-5 13-6-16,-8 6-20 15,-14 4-25-15,-3 16-51 16,-9-4 37-16,3 2-52 16,-1 14-66-16,5 10 101 15,-9 2-12-15,3-1 68 16,4-11-7-16,5-7 13 15,-2-10 20-15,3-10 60 0,6-7 29 16,3-2-12-16,1-2-17 16,1-3 8-16,14-1 41 15,5-9-49-15,16 5-6 16,8-5-11-16,7 9 23 16,3-4-27-16,5-1-29 15,0 0-10-15,0 3-1 16,0-7 0-16,0 0 1 15,28 4 0-15,8-4-2 16,10 0 2-16,4 0 3 16,9 0 13-16,1-19-8 0,6 0 0 15,7-1-1 1,2-8-5-16,2-2 8 0,10 2-9 16,-5-1 3-16,9 1 0 15,3 5-4-15,3-3 0 16,-5 6 1-16,-1 0-1 15,-10 2 1-15,-17-4-1 16,0 5 0-16,-4 8 0 16,-10-2-1-16,-9 7 1 15,-5 2 0-15,-13-2 0 16,2 1 0-16,-13 3 0 16,1 0 0-16,-9 0 1 15,0 0 0-15,-4 0 2 16,0 0 14-16,0-4 4 15,0 4 8-15,0-3-4 0,0-1-2 16,0 4-6-16,0 0-5 16,0-4 4-16,0 4-6 15,0 0-4-15,0-4 1 16,0 3-6-16,0 1 2 16,0-4 0-16,0 4-2 15,0-4 0-15,0 4-1 16,0 0 0-16,0 0 0 15,0 0 0-15,0 0 1 16,0 0-1-16,0 0 0 16,0 0 0-16,0 0 0 15,0 0 0-15,0 0 0 0,0 0 2 16,0 0-4-16,0 0 2 16,0 0-1-16,0 0 1 15,0 0 0-15,0 0 1 16,0 0-1-16,0 0 0 15,0 0 0-15,0 0 0 16,0 0 0-16,0 0 0 16,0-6 0-16,0 6 3 15,0 0-3-15,0 0 0 16,0 0-3-16,0 0 3 16,0 0 0-16,0 0 2 15,0 0-2-15,0 0 0 16,0 0-2-16,0 0 1 0,0 0 1 15,0 0 1-15,0 0 1 16,0 0-2-16,0 0 0 16,0 0 0-16,0 0 0 15,0 0 1-15,0 0-2 16,0-4 1-16,0 4 0 16,0 0 1-16,0 0-1 15,0 0 0-15,0 0 0 16,0 0 0-16,0 0 0 15,0 0-1-15,0 0 1 16,0 0 0-16,0 0 0 16,0 0 1-16,0 0-1 0,0 0-1 15,0 0 1 1,0-4 1-16,0-5-1 0,0-1 0 16,0 5 0-16,-4-3 0 15,0 7 0-15,4 1 0 16,0-6 0-16,0 6 0 15,0 0 3-15,0 0-7 16,0 0 2-16,0 0-21 16,0 0-25-16,0 0-49 15,-25 7-127-15,-32 29-315 16</inkml:trace>
</inkml:ink>
</file>

<file path=ppt/ink/ink7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7:55.56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520 210 312 0,'0'0'60'15,"0"0"-37"-15,0 0-14 16,0 0 78-16,0 0-11 16,0 0-43-16,0 0-9 15,0 0 1-15,0-6-3 16,-5 6-6-16,-18 0-1 0,4 0-9 16,-3 0 4-1,-2 0 9-15,-5 0-8 16,-6 0-2-16,-4 0 15 15,-16 0-16-15,0 0 3 0,8 0 15 16,4 0-9-16,6 0 10 16,14 0-1-16,0 0-6 15,8 0-12-15,2 0 7 16,6 0 3-16,3 0-4 16,4 0-7-16,-2 0-7 15,2 0 2-15,0 3-2 16,0 0-7-16,0 1 5 15,26 5-2-15,25 1 4 16,13-5 1-16,9 5-1 16,9-10 2-16,10 0 1 0,11 0-5 15,7 0 4 1,6-15-4-16,27-14 2 0,-2 1-1 16,11 1 1-16,-9 0-6 15,-13 9 1-15,-2-5 4 16,-14 8-6-16,-18-4 7 15,-20 10 0-15,-21-6-3 16,-13 12 2-16,-7-3 2 16,-6-2 0-16,-11 5-1 15,-2 0 0-15,-11 3 0 16,-1 0 1-16,-2 0-1 16,2 0 0-16,-4 0 0 0,0 0 0 15,0 0 1 1,0 0 1-16,-6 0-2 0,-23 0-4 15,-6 0-19-15,-4 0-5 16,-7 0-39-16,-8 0-7 16,-3 0-37-16,-6 0 20 15,-13 3-144-15,-2 0-21 16</inkml:trace>
  <inkml:trace contextRef="#ctx0" brushRef="#br0" timeOffset="6030.59">306 289 392 0,'0'0'44'0,"0"0"22"15,0 0 0-15,0 0-11 16,0 0 14-16,0 0-37 16,-155 0 24-16,123 0-7 15,-4 0-7-15,4-4-12 16,-13-10-2-16,6-6-1 15,-5 2-9-15,4-5-1 16,8 0-1-16,-10-5 7 16,6-3-16-16,-1 1 4 0,-3-1-8 15,3 6 1-15,10-3 6 16,-1 1-5-16,1-1 0 16,-1-9 0-16,6 1-5 15,-2-10 3-15,6-11-2 16,-3 2 1-16,0-13-2 15,5-3 0-15,6-8 0 16,-3 0 5-16,9-8-5 16,-8 6 0-16,12 17 2 15,0-5-5-15,0 5 6 16,0 9-6-16,5 2 3 16,15 2-1-16,10-4 2 15,14 0-2-15,18-5 1 0,11 13-3 16,8 12 2-16,25 5 0 15,8 7 1-15,27 8 0 16,9 2 1-16,6 4 0 16,-15 5-1-16,-13 4-2 15,-17 0-1-15,-14 0 4 16,-7 0-2-16,-1 0 1 16,1 26-2-16,7 4 1 15,2 15 1-15,6 15 0 16,-6 11 0-16,-2 2 0 15,-10 10 0-15,-7-13 2 16,-15-9-2-16,-1-11 0 16,-13-7 0-16,-6-4 0 15,-6-5 0-15,-8 4 2 0,-5-2-2 16,-3 1 2-16,-1 5-1 16,-8 9 5-16,2 9-4 15,-4 5 5-15,-8 0-2 16,-4 9-3-16,0 1 3 15,0-6 1-15,-16 1 1 16,-10-6-4-16,0-9 0 16,-3-4 3-16,-2-8 1 15,2-2-5-15,-5-5 8 16,-7-3-4-16,5-5-4 16,-6-9 4-16,0 4 1 15,-2 1 2-15,-5-6-2 16,-2-1-7-16,0-3 2 0,6-5-1 15,-6 6 3-15,-7-11 4 16,3 5-7-16,0-2 3 16,0-3 5-16,10 0-7 15,-6-4-1-15,6 0 6 16,-2 0 1-16,3 0-2 16,-2 0-6-16,-1 0 11 15,-1 0-6-15,2 0-3 16,1-9 1-16,9-1-1 15,-9 1 0-15,10-1 7 16,0 2-8-16,-6-6-1 16,10 8 2-16,-7-6-1 0,-3 3 0 15,2-1-1-15,0-3 1 16,4-6-4-16,-1 10 1 16,0-10 2-16,2 5 0 15,-1 1 1-15,-2-7-2 16,0 1 0-16,7 6 1 15,7-6 0-15,-9 4 1 16,9 2-1-16,-1-1 0 16,7 0 0-16,2 1 1 15,7 4-1-15,-5 0 0 16,-2-1-1-16,5 1 1 16,-2 5 0-16,4-6 0 0,2 5 0 15,-3-3 0 1,5 1 0-16,-2 7 3 0,2 0-3 15,4 0-2-15,0 0 2 16,0 0 3-16,0 0-3 16,0-4-1-16,0 4 1 15,0 0-1-15,0 0-3 16,0 0 7-16,0 0-6 16,0 0 1-16,0 0 2 15,0 0-3-15,0 0 1 16,0 0 2-16,0 0-1 15,0 0 4-15,0 0-3 16,0 0 0-16,0 0-1 16,0 0 0-16,0 0 1 15,0 0 0-15,0 0 1 16,0 0 0-16,0 0-1 0,0 0 0 16,0 0-3-16,0 0 3 15,0 0-3-15,0 0 2 16,0 0 1-16,0 0-7 15,0 0 6-15,0 0-5 16,0 0 5-16,0 0-3 16,0 0-1-16,0 0 5 15,0 0 1-15,0 0-1 16,0 0 0-16,0 0 0 16,0 0-2-16,0 0 2 15,0 0-1-15,0 0 0 0,0 0 0 16,0 0 1-1,0 0 0-15,0 0 0 0,0 0-1 16,0 0 0-16,0 0 1 16,0 0-1-16,0 0 1 15,0 0 0-15,0 0 0 16,0 0 0-16,0 0-2 16,0 0 2-16,0 0-1 15,0 0 1-15,0 0-1 16,0 0-3-16,0 0 4 15,0 0 0-15,0 0 0 16,0 0 0-16,0 0-7 16,0 0 7-16,0 0 0 15,0 0-2-15,0 0 0 0,0 0-4 16,0 0 6-16,0 0-2 16,0 0-5-16,0 0 7 15,0 0-7-15,0 0 7 16,0 0-4-16,0 0 2 15,0 0-2-15,0 0-3 16,0 0 5-16,0 0 1 16,0 0 1-16,0 0-2 15,0 0 0-15,0 0-2 16,0 0 4-16,0 0 2 16,0 0-2-16,0 0-2 0,0 0 2 15,0 0 0 1,0 0 0-16,0 0 0 0,0 0-1 15,0 0 0-15,0 0-3 16,0 0 5-16,0 0-2 16,0 0-3-16,0 0 2 15,0 0-14-15,0 0-24 16,0 0-9-16,49 0-42 16,40-27 5-16,6-56-132 15</inkml:trace>
  <inkml:trace contextRef="#ctx0" brushRef="#br0" timeOffset="1364.35">92 234 219 0,'0'0'68'16,"0"0"1"-16,0 0-2 15,0 0 9-15,0 0-9 0,0 0-31 16,-28 0-9-16,24 0 2 16,4 0-18-16,0 0-10 15,0 0-1-15,0 0-1 16,0 0-1-16,8 0 2 15,20 4 0-15,17 9 4 16,6 6 6-16,8-10-5 16,1 1 11-16,12-2-3 15,2-7-6-15,10 3 5 16,9 2 1-16,-10-6 0 0,1 0-2 16,4 0-2-1,-6 0-1-15,-5 0-8 0,1 0 10 16,-3 0-5-16,1-10 4 15,-4 5 1-15,-8-4-3 16,-4 0-1-16,-7 4 1 16,7-3-6-16,-5 3 7 15,-4-1-7-15,2-3 2 16,-12 5-2-16,4 0 3 16,-3 3-2-16,-6-5 0 15,5-1-2-15,-11 5 9 16,1-2-2-16,-15 0-3 15,1 4 0-15,-5-3-3 16,1 0 2-16,-12-1 1 16,4 4 1-16,-5 0 4 15,0-4-1-15,0 4 9 0,0-5 5 16,0 5-7-16,0 0 7 16,0 0-2-1,0-4-7-15,0 4-1 0,0 0-6 16,-11-5-3-16,-13-1-3 15,-5-1-1-15,-2 7-5 16,-4 0-34-16,-14 0-26 16,-7 0-24-16,-20 18-68 15,-15 9-151-15</inkml:trace>
  <inkml:trace contextRef="#ctx0" brushRef="#br0" timeOffset="3322.09">356 297 460 0,'0'0'43'0,"0"0"-14"16,0 0 9-16,0 0 3 16,0 0 7-16,0 0-13 15,-64-13-26-15,64 13-9 16,0 0-2-16,0 0-6 15,36 0 7-15,11 0 1 16,5 0 0-16,12 1 1 16,5 3 6-16,10-4-3 15,3 4 3-15,4 1-4 0,1-5-1 16,-4 10 5-16,1-10-6 16,-7 0 4-16,2 0 2 15,-2 0 2-15,-9 0 3 16,-4 0 0-16,0-6-2 15,-18 2 3-15,-1-1-4 16,-4 5-2-16,-9-4-5 16,-5 4 0-16,-3 0 2 15,-8 0-1-15,-5 0 2 16,2 0-2-16,-3 0-3 16,-5 0 4-16,-1 0-2 15,-4 0-1-15,0 0 0 0,0 0 1 16,0 0 1-16,3 0 0 15,-3-4 0-15,0 4-2 16,0 0 5-16,0 0-5 16,0 0 1-16,0 0 4 15,0 0-6-15,0 0 0 16,0 0 0-16,0 0 2 16,0 0-1-16,0 0-1 15,0 0 0-15,0 0 1 16,0 0-2-16,0 0 4 15,0 0-2-15,0 0-1 16,0 0 0-16,0 0 0 16,0 0 0-16,0 0 0 0,0 0 2 15,0 0-2-15,0 0 1 16,0 0-1-16,0 0 0 16,0 0 0-16,4 0 0 15,-4 0 0-15,0 0 0 16,0 0 0-16,0 0 1 15,0 0-1-15,0 0 0 16,0 0 0-16,0-1-1 16,0 1 2-16,0 0-1 15,0 0 0-15,0 0 0 16,0 0 0-16,0 0 0 16,0 0 0-16,0 0 0 15,0 0-1-15,0 0 1 0,0 0-1 16,0 0 1-16,0 0-2 15,0 0 4-15,0 0-2 16,0 0 1-16,0 0 0 16,0 0-2-16,0 0 2 15,0 0-1-15,0 0 0 16,0 0 0-16,0 0-1 16,0 0 1-16,0 0-1 15,0 0 4-15,0 0-5 16,0 0 4-16,5 0-4 15,-1 0-2-15,0 0 4 16,2 0 1-16,0 0 4 0,-2 0-8 16,1 0 4-16,-1 0-1 15,-4 0 0-15,2 0 1 16,-2 0-2-16,0 0-2 16,0 0 3-16,0 0 5 15,0 0-5-15,4 0 0 16,-4 0 0-16,4 0 0 15,-4 0-1-15,0 0 1 16,3 0 0-16,-3 0 0 16,0 0 0-16,0 0 0 15,0 0 1-15,0 0-1 16,0 0 0-16,0 0 0 16,0 0 0-16,5 0 0 15,-5 0 1-15,0 0 1 0,0 0-2 16,0 0 3-16,0 0-3 15,0 0 11-15,0 0-8 16,0 0 9-16,0 0-8 16,0 0 10-16,0 0-10 15,0 0 8-15,0 0-2 16,0 0-9-16,0 0 8 16,0 0-8-16,0 0 1 15,0 0 6-15,0 0-7 16,0 0 1-16,0 0 1 15,0 0-3-15,0 0 1 16,0 0-1-16,0 0 2 16,0 0 1-16,0 0-3 0,0 0 1 15,0 0-1 1,0 0 1-16,0 0 0 0,0 0 2 16,0 0-6-16,0 0 4 15,0 0-1-15,0 0 4 16,0 0-3-16,0 0-2 15,0 0-1-15,0 0 2 16,0 0 0-16,0 0 0 16,0 0-2-16,4 0 2 15,-4 0 0-15,0 0 3 16,0 0-3-16,0 0 3 16,0 0-9-16,0 0 6 0,0 0 0 15,0 0 0-15,0 0 0 16,0 0 0-16,0 0 0 15,0 0 0 1,4 0-1-16,-4 0 1 0,0 0 0 16,0 0 1-16,0 0-1 15,0 0 2-15,0 0 1 16,0 0 1-16,0 0 5 16,0 0 1-16,0 0-4 15,0 0 1-15,0 0-4 16,0 0-1-16,0-5 2 15,0 5-3-15,0 0-2 16,0 0 2-16,0 0-2 16,0 0 4-16,0 0-3 15,0 0 0-15,0-4-2 16,0 4 2-16,0-4 0 16,0 3 0-16,0 1 4 0,0 0-3 15,0-4-1-15,0 4 8 16,0 0-5-16,0 0 4 15,0 0-6-15,0 0 3 16,0 0 0-16,0 0-4 16,0 0 0-16,0 0 1 15,0 0-1-15,0 0 0 16,0 0-5-16,0 0-1 0,0 0-14 16,0 0-14-1,6 0 20-15,3 0-12 0,5 0-35 16,-5 18-27-16,-5 0-56 15,-4 12-42-15</inkml:trace>
  <inkml:trace contextRef="#ctx0" brushRef="#br0" timeOffset="577.45">903 51 269 0,'0'0'30'15,"0"0"71"-15,-264 30-2 16,204-17-16-16,27-3-21 16,7-10-11-16,13 4-7 15,2-4-7-15,7 0-9 0,4 0-8 16,0 0-19 0,0 5-1-16,0 4-1 0,0 10 1 15,4 9-2-15,25-10 4 16,2 5-1-16,14-6 3 15,-7-2 0-15,17-6-3 16,3 2 8-16,10-3 3 16,10-8-2-16,-4 0 2 15,15 0-5-15,-1 0 5 16,-1-8-2-16,3-12-5 0,1 5 2 16,-12 2-3-1,-8 3-2-15,-7-3 2 0,-9 9-3 16,-9 4 0-16,-2-5-1 15,-11 5 1-15,-7-6-1 16,-7 6 0-16,-4 0 1 16,-7 0-1-16,-3 0 0 15,-1 0 1-15,-4 0-1 16,0 0 0-16,0 0 5 16,0 0 0-16,0 0 10 15,0 0 1-15,0 0 2 16,0-3 5-16,0 3-8 15,0 0-4-15,0-4 4 16,0 4-11-16,0 0 2 16,0-6 1-16,0 6-7 0,-9-4 1 15,5 4 0-15,-5-3-1 16,-1-2 0-16,1 3 3 16,-5 2-3-16,-2 0-8 15,-9-4-27-15,2 4-13 16,-7 0 1-16,-2 0-34 15,-16 0-119-15,-4 0-40 16</inkml:trace>
</inkml:ink>
</file>

<file path=ppt/ink/ink7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11T03:58:03.02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1286 2018 280 0,'0'0'269'0,"0"0"-249"15,0 0 49-15,0 0 7 16,-209-28 40-16,158 5-43 16,-2-5-9-16,-2 0-36 15,-1 1 5-15,-3-9-10 16,-3 2 11-16,-7-8-14 16,-5 1-8-16,-8-6 7 0,-1-3-5 15,6 3-7-15,5-5 2 16,5-3-4-16,7 0 6 15,5-6-11-15,13 1 0 16,10-10 0-16,16-11-2 16,12 0 0-16,4-14 1 15,13-4-1-15,42 1 2 16,21-3-1-16,14 2 1 16,7 9-4-16,6 0 1 15,7 18 3-15,-4 2 0 16,3 8 1-16,-5 8-2 15,2 7 1-15,-6 10 0 16,9 14-1-16,1 1-7 16,-1 9 8-16,-3 13 3 15,-5 0-2-15,-2 0-2 0,-5 0 1 16,2 7-1 0,-6 21 1-16,0 4 2 0,0 6-2 15,-6 9 1-15,-3 12-1 16,-1 7-1-16,-10 9 1 15,-2 11 2-15,-6 8-2 16,-2 7 1-16,-10-4 2 16,-6-4-1-16,-18-10-2 15,-1-8 0-15,-7-6 1 16,-9 0 0-16,-6-9 3 16,-3-4 0-16,0 9-3 15,-16-1 1-15,-29 11 2 0,-19 7-4 16,-11-2 2-16,-6 3 0 15,-18 1 1-15,-3 1-3 16,-6-8-5-16,3-13 5 16,-5-16 1-16,4-13-1 15,3-15 0-15,6-6 6 16,8-14-6-16,15 0 1 16,-1 0 1-16,10-6-2 15,-2-19 0-15,8-5-1 16,-1-10 2-16,14 6-2 15,9 3 1-15,1-7 0 16,17 15-1-16,3 5 1 16,9-2-1-16,7 12 0 15,-4 2 0-15,4 3-2 16,0 3 1-16,0-4-2 0,0 4 0 16,0 0-2-16,0 0-2 15,0 0 1-15,0 0-4 16,0 0 0-16,0 0-1 15,0 0-3-15,0 0 3 16,11 0 9-16,2 0-5 16,-1 0 1-16,-3 0-4 15,-3 0 1-15,-2 0 3 16,0 0-6-16,1 0-1 16,-3 0-3-16,7 7 2 0,-2-5-5 15,2 10-13 1,6-10 0-16,1 16-12 15,8-11-31-15,4 8-52 0,-2-6-6 16,-6-9-158-16</inkml:trace>
  <inkml:trace contextRef="#ctx0" brushRef="#br0" timeOffset="1176.81">1795 2323 117 0,'0'0'105'0,"0"0"-104"16,0 0 36-16,255-105 2 15,-160 49-13-15,15 5 25 16,15 5-43-16,21 3-4 15,8 7 32-15,14 4 66 16,0-2-77-16,-1 11-9 16,-26 5-3-16,-19 5-1 15,-40 3-4-15,-26 2 5 16,-30 8 8-16,-18 0 1 16,-8 0 26-16,0 0 45 15,0 0-15-15,-27 0-28 0,-28 0-25 16,-27 18-25-16,-28 31 1 15,-20 4-4-15,-8 12 2 16,7-7-10-16,17-1 6 16,18-6 0-16,8-8-2 15,11-1-5-15,13-15 11 16,17-13 0-16,18-1 2 16,19-8-1-16,6-5 0 15,4 0 0-15,0 0-6 16,4 0 2-16,51-11-3 15,15-24 7-15,24-2 0 16,8-9 0-16,-4 7 0 16,7 3 0-16,-14 2 0 0,9 9 0 15,-10 1 1-15,-22 10-1 16,-17 1 4-16,-25 6-8 16,-13 7 10-16,-10 0-8 15,-3 0 4-15,0 0 7 16,0 0 7-16,0 0-1 15,0 0 7-15,0 0-8 16,0 0 3-16,0 0-2 16,0 0-10-16,0 0 4 15,0 0-5-15,0 0 2 16,0 0 8-16,0 0-6 16,0 0-3-16,0 0 4 15,0-4-2-15,0 4 2 0,0-4-3 16,0 0-6-16,0 4 10 15,0 0-9-15,0 0 7 16,0 0 0-16,0 0-4 16,0-1 0-16,0 1 1 15,0 0-1-15,0 0 3 16,0 0-1-16,0 0-1 16,0 0 1-16,0 0-3 15,0 0 3-15,0-4-5 16,0 4 1-16,0 0-1 15,0 0-1-15,0 0 2 16,0 0 2-16,0 0-3 0,0 0-1 16,0 0-1-1,0-6 1-15,0 6 2 0,0 0-1 16,0 0 1-16,0 0 6 16,0 0-7-16,0 0 2 15,0 0-2-15,0 0 2 16,0 0 0-16,0 0-2 15,0 0-1-15,0 0 0 16,0 0 0-16,0 0 7 16,0-4-7-16,0 4 1 15,0 0 1-15,0-1-1 16,0 1-1-16,0 0-2 16,0 0 2-16,0 0 0 15,0 0 1-15,0-4-1 0,0 0 0 16,0 0 0-16,0 3 2 15,0-4-4-15,0 5-4 16,0 0-2-16,0 0-3 16,0 0-16-16,0 0-23 15,0 0-9-15,0 0-45 16,0 0-79-16,0-22-245 16</inkml:trace>
</inkml:ink>
</file>

<file path=ppt/ink/ink7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2:08.98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44-2 76 0,'0'0'49'0,"0"0"-25"15,0 0 20-15,0 0-18 16,0 0 0-16,0 0-1 0,-10 0 13 16,5 0 7-1,1 0-14-15,0 0-2 0,4 0 3 16,-12 0-22-16,8 0 13 15,1 0-2-15,3 0-5 16,0 0 10-16,-5 0-7 16,5 0-6-16,0 0 0 15,0 0-5-15,0 0 0 16,0 0 1-16,0 0-3 16,0 0 2-16,0 0-1 15,0 0-2-15,0 0-1 16,0 0 0-16,0 0-1 15,-4 0 0-15,4 0 4 16,0 0-2-16,0 0 4 16,0 0 5-16,0 0-13 0,0 0 6 15,0 0-2-15,0 0-1 16,0 0-1-16,0 0 0 16,0 0 0-16,0 0 3 15,0 0-6-15,0 0-2 16,0 0 2-16,0 0 6 15,0 0-6-15,0 0-5 16,0 0 5-16,0 0-1 16,0 0-3-16,0 0-6 15,0 0-25-15,0 0 2 16,0 0-2-16,0 0-5 16,0 0-12-16,0 0-32 0,4 0-30 15,1 0 42-15,-5 0-31 16</inkml:trace>
</inkml:ink>
</file>

<file path=ppt/ink/ink7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2:48.35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2374 268 104 0,'0'0'171'15,"0"0"-102"-15,0 0 20 16,0 0-19-16,0 0-22 16,0 0-9-16,0 0-22 0,-18 0 14 15,14 0-5-15,0 0 0 16,-1 0-4-16,0 0 3 15,-4 0-18-15,5 0 7 16,4 0 13-16,0 0-8 16,-2 0-9-16,2 0-5 15,0 0 1-15,0 0-4 16,0 0 2-16,0 0 1 16,0 0-2-16,0 0 0 15,0 0-3-15,0 0 0 16,0 0-4-16,0 0 8 15,0 0-4-15,0 0 0 16,0 0 3-16,0 0-10 0,0 0 7 16,0 0 0-1,0 0 7-15,0 0-7 0,0 0-1 16,0 0-1-16,0 0-2 16,0 0-4-16,0 0-2 15,0 0-5-15,0 0 3 16,0 0-1-16,0 0 6 15,0 0 2-15,0 0 1 16,0 0 3-16,0 0 1 16,0 0 5-16,0 0-4 15,0 0-1-15,0 0 0 16,0 0 2-16,0 0-2 0,0 0 6 16,0 0 1-16,0 0 2 15,0 0 2-15,0 0 1 16,0 0-1-16,-4 0 1 15,-5 0-3-15,2 0-9 16,1 0 5-16,-3-5-4 16,-5 4 7-16,4-7 5 15,-6-2-5-15,-3-3 1 16,-10-6-2-16,-6 3 0 16,-1-5-3-16,-5-2-1 15,-4 10 5-15,-7-1-2 16,6 2-6-16,-2 0 6 15,-12 5 3-15,2-4-5 0,3 5-3 16,-9 3 4 0,9-1-4-16,0 4 4 15,0 0 1-15,10 0-4 0,0 0 5 16,3 0-1-16,6 7-6 16,-2-7 1-16,7 4 3 15,-2 2 7-15,7-2-2 16,-3-4-5-16,4 0 5 15,6 0-6-15,-4 0 1 16,4 0 3-16,2 0-5 16,-15 0-1-16,13 0 8 15,-3 0-8-15,-7 0 5 16,5 3-4-16,-7 4-2 0,-3 7 3 16,-11 0 0-16,-6 13-3 15,1-4 0-15,-5 2 1 16,5-2-1-16,0-3 1 15,14-5-1-15,3-2 4 16,7 3-4-16,2-5 1 16,14-4 1-16,-6 3-1 15,6-3-1-15,-3 0 0 16,-7 5 0-16,4-5-2 16,-3 7 2-16,1 4 0 15,-6 8 0-15,-2 3-4 16,-8-1 4-16,4 6 3 15,-8 6-3-15,3-4 0 16,-5 7 0-16,12-12 1 0,5-4-1 16,4-10 0-16,10-6 1 15,1 4-1-15,-1-4-1 16,3-3-3-16,6 5 2 16,0 10 0-16,0-3 1 15,0 8 1-15,0 3-2 16,0 3 2-16,19 2 0 15,-2-5-1-15,2 0 1 16,5-8 0-16,-3 2 0 16,5-5-2-16,8 7 0 15,8-4 2-15,1-2 1 16,8-3-1-16,0-5 1 0,4-3 0 16,4-3-1-1,-1-7 1-15,5 0-1 0,8 0 1 16,-7 0 0-16,8-17 0 15,1 0 0-15,-5-3 0 16,6-7-1-16,-7 3 1 16,2 2-1-16,2-2 0 15,-2 5 1-15,0-4-5 16,-2-1 4-16,3 1 0 16,-2-2 0-16,-9 4 4 15,4-2-4-15,-4 1 1 16,0-2 1-16,-3 5-2 15,-6-5-3-15,-6 1 2 0,-5 5 0 16,-3 0 2 0,-5 0-1-16,-2 4 0 0,-10-4 1 15,-2-1-1-15,3-2 3 16,1-5-2-16,-2-3 0 16,-4 2-1-16,6-9 2 15,-8 6 0-15,-3 1-2 16,2 5 1-16,-4 5-1 15,7-8 0-15,-9-1 2 16,7 2-1 0,-9 2 3-16,-3 5-4 0,4-2 4 15,-5 6-1-15,0-5 1 0,0-3 2 16,0 2 4-16,0-1 0 16,0 3-2-16,0 5 2 15,0-1-7-15,-6-4 3 16,-3 12-5-16,-5-6 1 15,9 9-1-15,5-2-1 16,0 1 1-16,0 5-2 16,0 0 2-16,0-4-2 15,0 4-8-15,0 0-3 16,0 0-25-16,0 0-3 16,0-11-23-16,0-3-65 15,0 0-181-15,-1-2-73 16</inkml:trace>
</inkml:ink>
</file>

<file path=ppt/ink/ink7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1:45.35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-2022 1290 625 0,'0'0'93'16,"0"0"3"-16,0 0-9 16,0 0-45-16,0 0-31 15,0 0-2-15,-10 0-4 16,10 0-4-16,0 0-1 16,-14 0-6-16,-1 0-22 0,-12 0-134 15,-13 14-133 1</inkml:trace>
</inkml:ink>
</file>

<file path=ppt/ink/ink7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0:54.02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-598 1889 340 0,'0'0'161'16,"0"0"-89"-16,0 0 36 0,0 0-25 16,0 0-9-1,0 0-33-15,0 0-7 0,0 0-4 16,0 0-6-16,0 0-8 16,0 0 4-16,0 0-13 15,0 0 7-15,0 0-13 16,0 0 3-16,0 0 0 15,0 0-3-15,0 0-1 16,0 19-1-16,0 9-4 16,0 8 5-16,0 5 4 15,-4 1-3-15,-4 2 0 16,4 4-1-16,4 2 0 16,-1-2 0-16,-4-1-1 15,5-6 1-15,0 0 1 16,0-4-1-16,0-3-1 0,0-4 1 15,0-4 0-15,0-12 1 16,0-10 0-16,0-4-1 16,0 0 0-16,0 0 0 15,0 0 0-15,0 0 0 16,0 0 5-16,0 0-4 16,0 0 1-16,0 0-1 15,0 0-1-15,0 0 0 16,0 0-5-16,0 0-18 15,0 0-19-15,0 0-43 0,13-9-89 16,6-16-15 0</inkml:trace>
  <inkml:trace contextRef="#ctx0" brushRef="#br0" timeOffset="599.4">-68 2026 302 0,'0'0'243'0,"0"0"-205"0,0 0 43 16,0 0-15-16,0 0-29 16,0 0-15-16,-86 55 3 15,77-41-2-15,3 12-15 16,-4 0 0-16,4 1 2 16,6 6 1-16,-4 5-10 15,4-5 3-15,0 5-2 16,0-2 0-16,0-8-1 15,0 2 7-15,0-9-8 16,10-7-6-16,11 3 4 0,-1 0 2 16,3-11 0-16,5-6 0 15,-1 0-16-15,5 0 10 16,-4-13-14-16,4-20 2 16,-9 0-6-16,-1-3 9 15,-8 2 14-15,-8 3-8 16,-2-1 9-16,-4-1 1 15,0 0 3-15,0 9 29 16,-10 1-7-16,-10-2-5 16,-5 7-10-16,2 3-9 15,7 8 5-15,-4 0-1 16,9 7-2-16,-2 0-3 16,2 0 4-16,2 0-10 0,6 0 2 15,-1 0-40 1,4 14-64-16,0 11-38 0,0-9-211 15</inkml:trace>
  <inkml:trace contextRef="#ctx0" brushRef="#br0" timeOffset="1152.96">387 2082 554 0,'0'0'50'0,"0"0"45"16,0 0-16-16,0 0-27 16,0 0-23-16,0 0-14 15,-57 35-3-15,49-17-8 16,-4 7-2-16,3 2-2 15,5 0 7-15,4 7-5 16,0-4-2-16,0 4 0 16,0 0 0-16,0-6 2 15,0-4-2-15,4-1 0 16,8-5 0-16,1-8-1 16,2 2-1-16,1-11-2 15,4 9-8-15,-6-10 5 0,10 0-4 16,-3 0 2-16,-2-4 3 15,4-15 1-15,-10-6-14 16,-2-1 11 0,2-2 6-16,-6-6 2 0,2 3 0 15,-9-9 0-15,0 5 5 16,0-2 12-16,0-4 6 16,-9 14-4-16,-11-6-9 15,1 6 5-15,-9 13-3 16,14 4-3-16,1 6 6 15,5 1-10-15,4 3-3 16,3 0-2-16,-7 0-3 0,5 3-24 16,-1 24-33-16,4-9-85 15,0 2-147-15</inkml:trace>
  <inkml:trace contextRef="#ctx0" brushRef="#br0" timeOffset="1731.67">911 2026 576 0,'0'0'38'15,"0"0"60"-15,0 0-10 16,0 0-37-16,0 0-20 16,0 0-13-16,-115 43 3 15,101-30-13-15,2 10 0 16,-1-1-7-16,7 7 0 16,2 2 2-16,-4-4-2 15,7 10 7-15,1-10-7 16,0 0-1-16,0-1-3 15,0-9 3-15,0 2 1 16,19-8-1-16,10-6-1 16,-3 5 1-16,7-10-2 0,2 0-4 15,0 0 2-15,-3-6-2 16,7-14 1-16,-8-7 3 16,-7 3 0-16,-4 0 2 15,-11-3-2-15,-7 2 6 16,-2-8-4-16,0 13 7 15,0-2-1-15,-11 0 6 16,-16 0 6-16,-5 0-11 16,0 4-1-16,2 2-2 15,-5 15-1-15,6-3-1 16,9 4-1-16,1 0-1 16,11 0 0-16,-5 0-1 15,8 0-9-15,-4 0-15 0,9 9-16 16,0 14-41-1,0-3-84-15,0-7-133 0</inkml:trace>
  <inkml:trace contextRef="#ctx0" brushRef="#br0" timeOffset="2615.06">1385 1915 349 0,'0'0'41'0,"0"0"68"16,0 0-41-16,0 0-31 15,0 0 5-15,0 0 5 16,0 0-11-16,0 0-11 16,0 0 21-16,0 0-6 15,0 0-12-15,0 0-7 16,0 0-8-16,0 6 6 16,-15 9-7-16,1 0 2 0,2-7-3 15,4 1-1-15,2-1-6 16,-9 6 10-16,10 3-11 15,-9 6-3-15,7-2 2 16,-1 5-1-16,3 5 0 16,4 0-1-16,-4 0 0 15,5-1 1-15,0-4-1 16,0-1 0-16,0 0-1 16,0-4 0-16,0 1 1 15,6-10-1-15,3 3 1 16,2-9-4-16,3 1-8 15,-3-3 9-15,-1 0-10 16,3-1 12-16,-1-3-4 16,2 0 1-16,2 0-2 0,2 0 4 15,-2 0 2-15,3 0-8 16,-3-11 8-16,4-8-1 16,-6 6-1-16,-2-2 1 15,1 0 0-15,-6 6 1 16,2-6 4-16,-3 0-4 15,-2 5 0-15,1-7-4 16,-1 8 6-16,3-6-2 16,-3 1 1-16,-4 4 4 15,5-3 9-15,-5-1-11 16,0 6 14-16,0-1-7 16,0-3 0-16,0-7 1 15,0 3-8-15,-9-3 2 0,-2-3 1 16,-4 8 0-16,-1-6 0 15,3 6-3-15,1 5-1 16,4 1 11-16,-2 1-3 16,-2 0-3-16,2 3 1 15,-5 2-5-15,1 2 0 16,1 0-3-16,1 0-1 16,3 0 1-16,8 0 0 15,-5 0-2-15,6 0-11 16,-4 0-6-16,-1 0-18 15,5 6-21-15,0 16-95 16,0-3-125-16</inkml:trace>
  <inkml:trace contextRef="#ctx0" brushRef="#br0" timeOffset="3141.78">1549 2550 509 0,'0'0'72'16,"0"0"48"-16,0 0 5 15,0 0-55-15,0 0-34 16,0 0 0-16,-15-10-23 16,15 10 4-16,-4 0-7 0,4 0-8 15,-4 27 0-15,-5 16-1 16,5 15-1-16,-8 0-3 16,5-2 3-16,-2 0 6 15,5-7-5-15,2-2-1 16,2-15 1-16,-4-3-1 15,4-6-1-15,0-12 0 16,0-8-29-16,-4-3-19 16,-5 0-63-16,-4 0-84 15</inkml:trace>
</inkml:ink>
</file>

<file path=ppt/ink/ink7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0:57.80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-1436 3292 588 0,'0'0'25'15,"0"0"29"-15,0 0 48 16,0 0-40-16,0 0-47 16,0 0-11-16,19 0-3 15,31 0-1-15,26 0 12 16,12 5 9-16,12-5 2 15,19 0 3-15,18 0-20 16,16 0 4-16,13-18 1 16,8-8-7-16,6 5 1 15,10-2-5-15,-3 5 2 16,10-3-2-16,9-2 6 16,0-1-6-16,-1-3 0 0,-2 7 1 15,-32-4-1-15,-22 4 0 16,-23-2 0-16,-20 3 0 15,-33 6 0-15,-14 1-5 16,-28 12 5-16,-12-6-2 16,-5 6 8-16,-12 0-6 15,5 0 0-15,1 0 0 16,1-3-6-16,-3 3 6 16,-2 0 4-16,1 0-4 15,-5 0 3-15,0-4-3 16,0 4 0-16,0 0 0 15,4 0-1-15,-4 0-8 16,0 0 0-16,0 0-20 16,0 0-9-16,0 0-46 0,0 0-38 15,0 21-62-15</inkml:trace>
</inkml:ink>
</file>

<file path=ppt/ink/ink7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2:49.19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1323 306 0,'0'0'100'0,"0"0"13"16,0 0-44-16,0 0-22 15,0 0-8-15,0 0 5 16,-15-109-10-16,30 70-6 15,25-15-4-15,5 2-4 16,11 5-5-16,3 0-3 16,1 0-4-16,-1-5 1 15,0 6 0-15,-1 2-5 16,-2 5-4-16,-9 3 0 16,9-3 9-16,-1 5 0 15,0 2-8-15,4 0 1 0,7-5 5 16,9 1-5-16,3-2 3 15,14 0 0-15,-2 1-4 16,11-2 2-16,-7-5-2 16,17 4 3-16,-13-3-4 15,5 8 0-15,2-5 2 16,-14 6-2-16,-1 9 0 16,-3-4 0-16,-4 15 1 15,-3-1-1-15,-6 2 0 16,-8 4 5-16,0 1-5 15,-3 7-6-15,1 1 6 16,-6 0 1-16,6 0 4 16,-4 0-4-16,0 0-1 0,9 0-2 15,2 5 0-15,-2 9 4 16,2-1-3-16,-1 1 3 16,8 0 0-16,-12 5-2 15,0-5 0-15,-16-1-3 16,3 7 1-16,-2 2 2 15,-4 2 1-15,8-1 0 16,-12 5 0-16,8 0 0 16,-3 0-1-16,-3-1 0 15,-9 2 1-15,0-6-4 0,-4 0 6 16,0 3-2 0,-9-6-1-16,-2 0 1 0,-5-3-2 15,-6 0 3 1,1-1-3-16,2 4 5 0,-2 1 2 15,0-3 0-15,2-5-6 16,-6 6 4-16,2-8-3 16,-4 3 0-16,-1-5 1 15,-3 0 0-15,4-5-1 16,-5-4-1-16,0 0 9 16,0 0-2-16,0 0 2 15,0 0 3-15,0 0-6 16,0 0 1-16,0 0-6 15,0 0 0-15,0 0 2 16,0 0-6-16,0 0 2 0,0 0-12 16,0 0-28-16,-10 0-69 15,-24 0-75-15,-1 0-127 16</inkml:trace>
  <inkml:trace contextRef="#ctx0" brushRef="#br0" timeOffset="462.76">3789 630 409 0,'0'0'84'16,"0"0"12"-16,0 0-34 15,0 0-32-15,0 0-30 16,0 0 7-16,18 8 2 0,12 3 19 16,5 2-9-16,5 2-8 15,-5-3 5-15,3-1-1 16,-8-4-7-16,-1-3-5 15,-11-4 4-15,5 0-2 16,-7 0-1-16,0 0 12 16,-2 0-2-16,4 0-1 15,-7-26 10-15,5-6-4 16,-5 0-7-16,-3-5-6 16,-3 4 2-16,-5 2-1 15,0-8 2-15,0 12 1 16,0-1-7-16,0 8 6 15,0 6 0-15,0 2 5 16,0 8-4-16,0 3 8 16,0 1-3-16,0 0-4 0,-13 0 9 15,-2 0-5-15,-8 0-13 16,-13 0 3-16,-2 1-2 16,-16 21-1-16,-1 5-2 15,1 6 0-15,-5-10 0 16,13-1 1-16,-1 0-2 15,-2-3-4-15,10-8-34 16,-3-7-43-16,5-4-137 16</inkml:trace>
</inkml:ink>
</file>

<file path=ppt/ink/ink7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1:01.62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4332 3491 627 0,'0'0'47'16,"0"0"13"-16,0 0 23 15,0 0-53-15,0 0-22 16,0 0 6-16,102-14 17 15,-34-13-21-15,3-1 1 0,3-4 0 16,6 8-8-16,-10-5-2 16,1 7 2-16,-12 7-3 15,-12 7-1-15,-13 4 1 16,-16 4-3-16,-7 0-4 16,-5 0-1-16,3 0-22 15,0 0-12-15,-2 0-58 16,2 0-13-16,-9 0-108 15</inkml:trace>
  <inkml:trace contextRef="#ctx0" brushRef="#br0" timeOffset="346.07">5268 2848 296 0,'0'0'329'16,"0"0"-294"-16,0 0 61 15,0 0-25-15,0 0-52 16,0 0-14-16,0 0 0 16,0 147 7-16,0-81-8 15,0 0-3-15,0 5 7 16,0 0 1-16,-7 6-6 15,-2-7-2-15,5-9-2 16,4-7 7-16,0-10-5 0,0-7 0 16,0-10-1-1,0-7-1-15,0-11-3 0,0-4-9 16,0-5-40-16,0 0-40 16,4 0-30-16,9-19-67 15</inkml:trace>
  <inkml:trace contextRef="#ctx0" brushRef="#br0" timeOffset="877.52">5655 2991 489 0,'0'0'117'0,"0"0"-53"15,0 0 29-15,0 0-31 16,0 0-47-16,0 0 6 16,-24 46-13-16,11-18 1 15,7 3 2-15,-3 3-1 16,2-2-9-16,7-3 5 16,0-7-2-16,0 4-3 15,0-9 3-15,0 2-4 16,16-2 0-16,7-6 0 15,0-4-4-15,9 2 4 16,4-5 2-16,-1-4-2 16,0 5 0-16,-5-5-2 0,2 0 2 15,0 5 0-15,-4 6 5 16,-1-1-9-16,-6 4 4 16,-5 3 0-16,-6 0-1 15,-1 7 1-15,-5 0-1 16,-4 6 1-16,0 0 1 15,0 10 1-15,-4-1-3 16,-21 1 5-16,-6-6 7 16,4-2-3-16,-5-9 2 15,1 1-2-15,-2-11-3 16,7-2-3-16,-3-7 2 16,10-4-4-16,-1 0-1 15,-2 0-24-15,2-4-14 0,5-24-89 16,-1-11-44-16,-1-11-222 15</inkml:trace>
  <inkml:trace contextRef="#ctx0" brushRef="#br0" timeOffset="1147.8">5673 2895 304 0,'0'0'169'0,"0"0"-95"16,0 0 18-1,0 0-10-15,0 0-22 0,158-203-17 16,-122 167-14-16,3 5-27 16,5-4 3-16,-7 4-3 15,3 4-2-15,-4 5 0 16,-9 9-10-16,-6 4-32 15,-1 9-43-15,-14 0-30 16,-6 0-130-16</inkml:trace>
  <inkml:trace contextRef="#ctx0" brushRef="#br0" timeOffset="1623.53">5182 4197 432 0,'0'0'1'0,"0"0"19"15,0 0 71-15,0 0-33 16,0 0-21-16,0 0 8 16,244-62-4-16,-173 29-5 15,8-6 1-15,-4-1-14 16,0 5-7-16,-5-3-11 15,-8 14-2-15,-8-2-2 16,-5 13-1-16,-5-3-2 16,-18 12-7-16,-6 1-13 15,-11 3-14-15,-6 0 12 16,-3 0 7-16,0 0 5 16,0 23-6-16,-23 4-37 0,-9 4 6 15,-9 3-39 1,-8 0-74-16,-6-3-10 0</inkml:trace>
  <inkml:trace contextRef="#ctx0" brushRef="#br0" timeOffset="1878.59">5332 4330 304 0,'0'0'45'0,"0"0"2"16,0 0 51-16,0 0-33 15,0 0-29-15,0 0-25 16,-60 37-9-16,65-37-2 15,30 0 9-15,15 0 27 16,10-18 13-16,11-16-10 0,7 3 7 16,6-6-12-1,2-2-20-15,-6 3 1 0,-3-1-13 16,-8 0 2-16,-5 6-4 16,-5 0 0-16,-12 8-17 15,-7-8-35-15,-12 7-64 16,-12-4-54-16,-12-8-253 15</inkml:trace>
  <inkml:trace contextRef="#ctx0" brushRef="#br0" timeOffset="-1044">2204 3546 741 0,'0'0'37'0,"0"0"-34"15,0 0 63-15,0 0-23 16,0 0-40-16,0 0-3 16,85 4 3-16,-39-4-2 15,9-4 4-15,13-8-1 16,2-8-3-16,7 13-1 15,3-13 3-15,4 10-3 16,-3 0 0-16,-7 3-1 16,-3 3-15-16,-3-2-9 15,-13 6-34-15,-4-1 13 16,-16 1-18-16,-15 0-114 16,-15-4-41-16</inkml:trace>
  <inkml:trace contextRef="#ctx0" brushRef="#br0" timeOffset="-523.18">2969 3209 254 0,'0'0'331'0,"0"0"-299"16,0 0 53-16,0 0-50 15,0 0-31-15,0 0-4 16,-4-4 0-16,31 4 1 15,5 0 4-15,-1 0-2 0,3 0 0 16,5 0-3 0,-2 13 0-16,-2 4 1 0,-2 4 1 15,-7 2 3-15,-1-2-10 16,-15 7 6-16,-1 6-1 16,-9 6 3-1,0-1-1-15,0 6 7 0,0-4-9 16,-24 7 23-16,4-8 10 15,-6-1-1-15,1-10-11 16,5-8-8-16,5-7 7 16,-5-6-11-16,7-8 12 15,1 0-10-15,2 0 1 0,2 0-9 16,-4 0 9 0,-2-8-11-16,-2-27 4 15,-2-12-3-15,-2-11 2 16,5-6 1-16,-1 0 0 0,0 4-4 15,6 14 7-15,-3 5 1 16,2 13 13-16,6 14-17 16,-1-2 12-16,1 10-13 15,5 2-1-15,0 4-1 16,-5 0-2-16,5 0-13 16,0 0-28-16,0 0-61 15,0 0-194-15</inkml:trace>
  <inkml:trace contextRef="#ctx0" brushRef="#br0" timeOffset="-3389.03">1681 3275 448 0,'0'0'64'0,"0"0"26"16,0 0 17-16,0 0-19 15,0 0-16-15,0 0-28 16,-26 0 3-16,26 0-24 16,-5 0 0-16,5 0-12 15,0 0-4-15,0 0-5 16,0 17 2-16,0 14-4 16,-4 14 1-16,3 9-1 15,-5-3 2-15,1 3 0 16,1 4 1-16,-2-7-1 15,-2-4-1-15,3-12-1 16,1-9 3-16,1-5-3 0,-1-16 3 16,4 3-2-16,-5-8 1 15,5 0-1-15,0 0-1 16,0 0-7-16,0 0-8 16,-6 0-20-16,-2 0-48 15,-13 0-206-15,1-23 176 16</inkml:trace>
  <inkml:trace contextRef="#ctx0" brushRef="#br0" timeOffset="-2872.12">1006 3297 494 0,'0'0'46'0,"0"0"32"15,0 0-23-15,0 0-25 16,0 0-6-16,0 0 2 16,-91 88 9-16,81-51-9 15,1 8-9-15,5-5-5 16,4 7 2-16,0-5-8 15,0 1-6-15,0-5 6 0,8-7-4 16,16-8-2 0,-1-6 0-16,9 0 0 0,-5-12 0 15,1-1 0-15,4-4 0 16,-2 0-1-16,1 0 1 16,6-26 4-16,-10-4 1 15,2-5-2-15,-12-1-3 16,-1-3 0-16,-12 2 0 15,-4 4 6-15,0 2 7 16,0-3-2-16,-11 2 2 16,-20 3-6-16,-9 7 2 15,0 0-5-15,-3 8-4 16,-3 6 0-16,6 6 0 16,-5 2-2-16,18 0-3 15,-7 0-16-15,10 0-16 16,-1 6-62-16,3 12-86 0,-5 4-197 15</inkml:trace>
  <inkml:trace contextRef="#ctx0" brushRef="#br0" timeOffset="-2372.46">365 3477 503 0,'0'0'44'0,"0"0"41"0,0 0-10 15,0 0-33-15,0 0-26 16,0 0 4-16,-39 101 8 15,39-64-8-15,0-5-3 16,0 1-2-16,0 0-12 16,0-8 0-16,0 2-1 15,10-7-1-15,6-3-1 16,4-6 0-16,-6-3 0 16,4-8-1-16,3 0 1 15,-4 0 0-15,3 0 0 16,1-25 0-16,2-5 2 0,-11-5 1 15,1-1-3-15,-13-5 2 16,0 2-1-16,0-1 2 16,-5 11 4-16,-19 3 2 15,0 6-4-15,-3 7-1 16,1 6 4-16,1 4-4 16,6 3-3-16,-5 0-1 15,3 0-5-15,2 0-16 16,-2 9-38-16,0 15-82 15,1-3-59-15</inkml:trace>
  <inkml:trace contextRef="#ctx0" brushRef="#br0" timeOffset="-1882.76">-112 3643 241 0,'0'0'251'0,"0"0"-216"16,0 0 47-16,0 0-16 0,0 0-42 15,0 0-11-15,-62 56-2 16,62-29-4-16,0-1 0 15,0 7 11-15,0-5-4 16,0-1-6-16,0-3-2 16,11-8-2-16,5 4-4 15,3-6 1-15,9-6-1 16,-7-8 3-16,5 0-2 16,3 0 4-16,-2-8-5 15,6-27 0-15,-11-8 1 16,-3-5 4-16,1-2-5 15,-11 2 5-15,-9 1-1 16,0 12-4-16,0-2 13 16,-34 8 6-16,-2 11-18 15,-9 4 2-15,6 4 4 0,0 10-5 16,2 0-4-16,11 0 2 16,2 7 0-16,9 10-31 15,-1 1-47-15,-1 5-53 16,1-3-112-16</inkml:trace>
  <inkml:trace contextRef="#ctx0" brushRef="#br0" timeOffset="-1531.7">-733 3487 555 0,'0'0'42'0,"0"0"19"16,0 0 15-16,0 0-35 16,0 0-25-16,0 0-2 15,0 0-3-15,20 190 4 16,-11-125 0-16,7-2 7 15,-6 3-8-15,2-6-5 0,1 1-3 16,-7-13-4 0,7-4-1-16,-3-3 0 0,0-16-1 15,-3-7 0-15,6-4 0 16,-2-3-35-16,16-11-60 16,-8 0-46-16,10 0-171 15</inkml:trace>
</inkml:ink>
</file>

<file path=ppt/ink/ink7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3:04.70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0 377 116 0,'0'0'314'0,"0"0"-252"15,0 0 28-15,0 0-26 0,0 0-6 16,0 0-13-1,0 0-18-15,0 0 6 0,0 0-15 16,0 0-1 0,0 0-4-16,0 0-1 0,0 0-3 15,0 0-5-15,0 0-3 16,0 0 0-16,0 0-1 16,0 5-3-16,17 14 2 15,9 7 2-15,5-1 0 16,5-3 5-16,12 2-5 15,-2-2 3-15,6-4-1 16,3 1-3-16,3-8 2 16,6-7-1-16,6-4 6 15,20 0-7-15,19-15 4 16,2-25 10-16,13-7-9 16,6-11-4-16,4-5-1 0,11 4 2 15,-9-2 3-15,-1 17-5 16,-15 4 1-16,-5 6-1 15,-9 6 0-15,-13 8-1 16,-19 4 0-16,-8 4 0 16,-15 6 2-16,-3-2-1 15,-18 2 2-15,-9 3 2 16,-1 3-3-16,-10-6 7 16,11 6 1-16,-11 0-6 15,4 0 8-15,-4 0-7 16,-1 0-2-16,-5 0 4 15,-1 0-3-15,6 0 1 0,-9 0-2 16,0 0 0-16,0 0 3 16,0 0 3-16,0 0 2 15,0 0 1-15,0 0 1 16,0 0 1-16,0 0-1 16,0 0-5-16,0 0 9 15,0 0 5-15,0 0-10 16,0 0 0-16,0-4-3 15,0 4 0-15,0-5-3 16,0 5 1-16,0 0-2 16,0 0-2-16,0 0-2 15,0 0 4-15,-9 0-8 16,-27 0-18-16,-23 0-58 16,-50 0-88-16</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41:34.24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934-1948 414 0,'0'0'102'0,"0"0"-12"16,0 0-27-16,0 0 1 15,0 0-3-15,0 0-8 0,-5-24-18 16,5 4-17-16,0 10-8 15,0 0-3-15,0 3 4 16,0-3-10-16,0 4-1 16,0 6 8-16,0 0-8 15,0 0 2-15,0 0-2 16,0 0 0-16,0 0-3 16,0 0-4-16,0 0 6 15,0 11 1-15,29 21 0 16,-6 0 0-16,2 7 0 15,4 7 1-15,-7-6-2 16,-4 7 1-16,-1-7 0 16,-5 9-1-16,0-12 1 0,-2-2 0 15,-5-3 0-15,-2-11-2 16,-3 7 2-16,0-11 0 16,0 1 0-16,0-6 4 15,0 7-3-15,-8-4 1 16,-14-7 1-16,-7 0 1 15,1-8-1-15,2 0 0 16,-2 0 2-16,11 0 2 16,-1-16-5-16,2-12 5 15,8 5-7-15,-2-12-4 16,10 7-4-16,0-9 5 16,0 0-22-16,0-3-22 0,0-1-56 15,10 4-24-15,-2-7-61 16,3 8-232-16</inkml:trace>
  <inkml:trace contextRef="#ctx0" brushRef="#br0" timeOffset="473.72">860-2366 339 0</inkml:trace>
  <inkml:trace contextRef="#ctx0" brushRef="#br0" timeOffset="578.44">860-2366 339 0,'239'284'65'0,"-234"-284"-56"0,-5 0 61 15,12 0-34-15,3 0-28 16,3 0 39-16,12 0-5 16,-1-20-29-16,1-15-11 0,9-2-2 15,-9 3-34-15,-1-2-43 16,-12-3-144-16</inkml:trace>
  <inkml:trace contextRef="#ctx0" brushRef="#br0" timeOffset="337.09">860-2366 302 0,'0'0'165'0,"0"0"-92"15,0 0-14-15,0 0-38 16,0 0-17-16,0 0-4 16,0-17-1-16,0 17 1 15,12 0 1-15,0 0 0 0,-2 0-1 16,-7 0 0-16,-3 0 3 16,5 0-3-16,-5 0 1 15,0 0 8-15,0 0 18 16,0 0 25-16,0-4-27 15,0-6-14-15,0 2 1 16,-5 8-6-16,-3 0-4 16,8 0-2-16,0 0-1 15,0 0-40-15,0 0-49 16,0 12-29-16,0 15-11 16,0-3-159-16</inkml:trace>
  <inkml:trace contextRef="#ctx0" brushRef="#br0" timeOffset="-3068.39">40-2184 268 0,'0'0'106'0,"0"0"-51"15,0 0 38-15,0 0-38 16,0 0-23-16,0 0-9 16,0 5-12-16,0 5-1 15,28 6 23-15,4 11 0 16,5 1-10-16,9 9 0 15,-1-5 5-15,4 5-17 16,1-5 4-16,2 3-4 16,-3-3 3-16,-3-4-13 0,4-5 2 15,-10 0 6 1,2-2-6-16,-15-2-1 0,0-3 2 16,-5-8-4-16,-7 3 2 15,-7-11-1-15,3 0-1 16,-11 0 0-16,5 0 0 15,-5 0 0-15,0 0 0 16,0 0-3-16,0 6 1 16,0-2-69-16,0 1-47 15,-29 0-109-15</inkml:trace>
  <inkml:trace contextRef="#ctx0" brushRef="#br0" timeOffset="-3451.95">423-2527 433 0,'0'0'92'15,"0"0"6"-15,0 0-19 16,0 0-13-16,0 0 9 16,0 0-24-16,0-7-15 15,0 7-5-15,-8 0-20 16,-21 0-10-16,7 7 0 16,-5 18 6-16,0 13-7 0,-1 14 2 15,-1 9-2-15,7 6-1 16,4-3 1-16,11 3 0 15,2-8 2-15,5 0-3 16,0-4 1-16,0-15 0 16,0-2-4-16,0-9 6 15,12-2-5-15,6-11 0 16,4-5 3-16,2-2-1 16,-6-2 0-16,4-7 0 15,10 0 1-15,-12 0-3 16,2-17 1-16,-3-14 1 15,-6-7 1-15,-3-8 7 16,0-11-2-16,-10-3-5 16,0-2 8-16,0-8-7 15,0-1 6-15,-33 6-6 0,-8 2 0 16,4 13 0 0,0 8-1-16,0 14 1 0,7 8-1 15,3 14 0-15,9 1 0 16,3 5-2-16,6 0 1 15,-1 0-10-15,-7 0-21 16,-1 5-38-16,4 32-49 16,-1 2-7-16,9-3-81 15</inkml:trace>
  <inkml:trace contextRef="#ctx0" brushRef="#br0" timeOffset="-4388.86">-1311-1638 280 0,'0'0'65'15,"0"0"48"-15,0 0 3 16,0 0-60-16,0 0-5 0,0 0 7 16,-46-47-22-1,46 44-5-15,-5-6 9 0,0-2-15 16,5-5-4-16,0-15-11 16,0-7-3-16,0-11-6 15,0 6-1-15,12-5 5 16,11 16-4-16,6-5 4 15,6 8-5-15,11 3-3 16,4 5 3-16,2 12-3 16,7 9 0-16,5 0 1 15,10 0 2-15,-5 0 0 16,-9 0 1-16,-4 9-1 16,-8 3 0-16,-9 2 0 15,-14-14 1-15,4 0-2 16,-12 0 2-16,11 0-1 0,8-14 1 15,6-22-1-15,-11-15 6 16,5 3-5-16,-8-1-1 16,1 8 0-16,1 1 1 15,-1 5-1-15,1 0 1 16,-6 11-2-16,-4 2 4 16,-14 16-6-16,5-5 6 15,-3 11-6-15,7-6 3 16,9 4-2-16,11 2-4 15,5 0 6-15,6-3-1 16,2-9 1-16,16 7 0 16,5-10 0-16,5-7 0 0,-2-4 0 15,-3-1 7-15,-5-1-7 16,-3 9 0-16,-13-3-4 16,3 4 8-16,-11-4-4 15,2 2 1-15,-7 3-1 16,-1-2 0-16,1 5-2 15,1 4 2-15,2-1 1 16,3 11-1-16,4 0 0 16,14 0-1-16,5 0 1 15,5 0 0-15,3 0-5 16,-3 0 5-16,-5 0 0 16,-9 0 0-16,-15 0 0 0,-14 0 0 15,-4 0 0-15,-21 0 7 16,4 0-7-16,-5 0 1 15,0 0 3-15,0 0-3 16,0 0 16-16,0 0 4 16,0 0-2-16,0 0-10 15,0 0-8-15,0 0-2 16,0 0 1-16,0 0-2 16,0 0-14-16,-23 0-40 15,-13 12-93-15,-9 19-84 16</inkml:trace>
  <inkml:trace contextRef="#ctx0" brushRef="#br0" timeOffset="-2077.3">-1322-1734 365 0,'0'0'71'0,"0"0"-18"16,0 0-6-16,0 0-37 16,0 0-7-16,0 0 7 15,118 21 19-15,-76-1-13 16,0 4-5-16,2 3-8 16,-7-6-1-16,0 5 1 15,-5-10 2-15,3 1-5 16,-6-6 0-16,-4 0 1 15,7-6 1-15,-12-1-2 16,7-4-3-16,0 0-49 0,-5 0-48 16,-2-26-56-1</inkml:trace>
  <inkml:trace contextRef="#ctx0" brushRef="#br0" timeOffset="-2363.58">-1118-2320 86 0,'0'0'338'16,"0"0"-222"-16,0 0-32 16,0 0-33-16,0 0-12 15,0 0 3-15,-59 0-18 16,52 0-11-16,-3 34-9 16,-8 17 4-16,8 15 0 15,3 1-2-15,-5 6-3 0,12 4 1 16,0-5-4-16,0-7 0 15,0-5 1-15,19-2 1 16,9-8-2-16,7-15 0 16,4-5 0-16,-9-14-1 15,6-12-2-15,-3-4 3 16,3 0 0-16,4 0 1 16,-6-27 3-16,-4-11 0 15,2-11-1-15,-17-9 0 16,0 4 8-16,-15 0-5 15,0-1 6-15,0 4-1 16,-30-3 1-16,-19 4-5 16,2 13-6-16,-5-3-1 0,0 12 0 15,6 11 1-15,6 7-1 16,3 10 0-16,10 0-4 16,4 0-4-16,-1 0-15 15,7 5-31-15,-1 30-29 16,11 20-1-16,-3 3-37 15,-2 1-124-15</inkml:trace>
  <inkml:trace contextRef="#ctx0" brushRef="#br0" timeOffset="-1625.69">-708-1703 247 0,'0'0'81'0,"0"0"39"16,0 0-10-16,0 0-47 15,0 0-22-15,0 0-19 16,0-10 1-16,0 10-12 16,0 0-4-16,0 0-2 15,0 0-5-15,12 0 1 16,4 28 2-16,3 10 18 16,-2 10 5-16,1 5-13 15,2 0 7-15,-11 7-9 0,1 3-7 16,-5-4 3-16,-3-4 4 15,8-1-10-15,-10-6 3 16,5-10-4-16,-5-11 0 16,0 3 2-16,0-10 0 15,0-1-1-15,0 2 10 16,-5-11-2-16,-12 2 5 16,-7 3 4-16,-4-15-16 15,6 0 18-15,-7 0-1 16,-1 0-10-16,-5-5 7 15,6-23-7-15,1-13-7 16,11 6 7-16,7-10-1 16,1 7-6-16,9-10 0 0,0-3-3 15,0 6 1 1,0 0-8-16,24-2-18 0,-2 8 3 16,5 8-17-16,5-3-18 15,-2 3-53-15,-7-1-42 16,1 14-146-16</inkml:trace>
  <inkml:trace contextRef="#ctx0" brushRef="#br0" timeOffset="-1214.79">-701-2015 244 0,'0'0'80'0,"0"0"-54"16,0 0 25-16,0 0-31 15,0 0-14-15,0 0 25 16,-7 18-9-16,24-13-13 16,0 7 2-16,-4-8-6 15,-3-4 2-15,-3 0-1 16,-2 0 0-16,7 0 6 15,-6 0 20-15,-1-11 23 16,0-4-25-16,-5-2 2 0,0 1 12 16,0-1-5-16,0 2-10 15,-5-5 0-15,-6 18-8 16,4-3 2-16,2-3-5 16,5 8-10-16,0-8-7 15,0 8-1-15,0 0-9 16,0 0-49-16,0 32 33 15,0 15-2-15,0-3-48 16,23-14-18-16,-4 2-89 16</inkml:trace>
  <inkml:trace contextRef="#ctx0" brushRef="#br0" timeOffset="1658.39">1573-1889 625 0,'0'0'71'15,"0"0"27"-15,0 0-10 16,0 0-65-16,0 0-19 15,0 0-4-15,-10-4-16 16,-39 4-127-16,-25 4-187 16</inkml:trace>
  <inkml:trace contextRef="#ctx0" brushRef="#br0" timeOffset="860.69">1376-2589 414 0,'0'0'115'16,"0"0"-59"-16,0 0 23 16,0 0-19-16,0 0-32 0,0 0-11 15,10 0-2-15,-10 30-3 16,2 10 9-16,3 9 1 15,2 9 4-15,3-1-2 16,-4 0-23-16,8 12 2 16,-4-4 1-16,2 1-3 15,-2-3-1-15,-5-4 0 16,2-4 0-16,-6-14 0 16,4-3-19-16,-5 1-80 15,0-12-28-15,-6 1-149 16</inkml:trace>
  <inkml:trace contextRef="#ctx0" brushRef="#br0" timeOffset="-128853.78">808-1475 435 0,'0'0'74'0,"0"0"25"15,0 0-27-15,0 0-13 16,0 0-3-16,0 0-5 16,-98 0-13-16,80 0-9 15,8 0-10-15,-2 0-5 16,2 0-2-16,7 0-4 16,-12 0-6-16,1 20 1 15,-3 18-5-15,2 10 2 0,-3 9-3 16,-1 3 3-1,12-5 0-15,-3 7-3 0,5-7 3 16,5-13 0-16,0 3-1 16,0-4 1-16,0-6-1 15,5-6 1-15,12 2 0 16,2-8-3-16,4-6 2 16,4-2 1-16,-3-2-4 15,4-9 4-15,-3-4-2 16,4 0 1-16,-2 0 1 15,-2 0 0-15,4 0 1 16,-6-5 0-16,4-22-1 16,-3-5 1-16,-1 5 2 15,-6-9-1-15,-4 0-2 16,3-5 4-16,-13 0 0 0,7-3-2 16,-5-2 13-16,-5-4-9 15,0 5 3-15,0-6-2 16,0 5-6-16,-5 5 0 15,-13 6 6-15,-1 3-5 16,-3 13 2-16,-1-8 1 16,6 10 0-16,-7 2-4 15,1 7 2-15,6 4-3 16,0 0 0-16,0 4-1 16,12 0 0-16,2 0 1 15,-2 0-3-15,5 0-10 16,-5 0-20-16,0 30-21 0,5 20-41 15,0 5-44-15,0-10-74 16</inkml:trace>
  <inkml:trace contextRef="#ctx0" brushRef="#br0" timeOffset="-127770.71">1388-1172 433 0,'0'0'206'0,"0"0"-133"15,0 0 37-15,0 0-42 16,0 0-40-16,0 0-16 15,0 0-6-15,5 0-2 16,2 0-4-16,9 0-2 16,13 0 2-16,1 0 5 15,16 0 0-15,-4-15-1 16,3 0 0-16,0 2-1 16,2-2-3-16,-6 3 3 15,-8 6-3-15,-7-8 0 16,-5 2 0-16,-5 7 4 15,-3-5-4-15,-5 5 1 0,-3 5 0 16,1 0-1-16,-6 0-10 16,0 0-7-16,0 0 6 15,0 0-14-15,0 0-1 16,0-4-24-16,-11-5-58 16,-2 4 37-16,-5 0-25 15,1 5-17-15,-2-4 69 16,2-4 35-16,6 0 9 15,-1 1 15-15,2-2 48 16,5 5 5-16,0-3-20 16,5 2-3-16,-4 5 3 15,4 0-9-15,0 0-8 16,0 0-5-16,0 0-13 0,0 0-3 16,0 0-10-1,0 0-3-15,0-5-3 0,9-6 5 16,18 8 1-16,1-1 1 15,-3 0 0-15,-1-2-1 16,5 6 0-16,-8 0 0 16,3 0 1-16,-1 0-1 15,-6 0-1-15,7 6 1 16,-12 5 0-16,4 10 0 16,-9 6-1-16,-7 16 1 15,0 3 0-15,0 5 1 16,0 11 2-16,-12-7 0 0,-11-1-2 15,4-7 1 1,2-12-1-16,2-3 3 0,7-13-3 16,3-8 3-16,0-10 2 15,0-1 17-15,5 0 6 16,0 0 11-16,-4 0-8 16,-1 0 4-16,0-7-15 15,-5-34-19-15,9 2 0 16,-4-3-2-16,0-13 0 15,-1-5 2-15,1 13-4 16,-3-11 4-16,-2 9 2 16,2 7 1-16,-8-1 0 15,5 5 4-15,1 6 4 16,-4 0 1-16,-4 0-8 16,6 14 13-16,-3-4-17 0,6 9 11 15,4 6-6-15,5 4 9 16,-5 3-8-16,5 0-7 15,0 0 4-15,0 0-9 16,0 0 8-16,0 0-4 16,0 0 0-16,0 0-6 15,0 0-8-15,0 0-19 16,0 0-20-16,0 0-31 16,24 0 3-16,-7 0-66 15,-1 0-201-15</inkml:trace>
  <inkml:trace contextRef="#ctx0" brushRef="#br0" timeOffset="-129565.08">-279-1283 317 0,'0'0'65'0,"0"0"36"0,0 0-3 15,0 0-26-15,0 0-24 16,0 0-2-16,-7-54 18 15,2 49-16-15,-5-2-4 16,1 3-18-16,4 4-9 16,-5-4 5-16,2 4-5 15,3 0-8-15,0 0 5 16,-2 0-9-16,2 0-2 16,0 0-1-16,0 0 0 15,-9 8-2-15,3 34-1 0,-11 13 1 16,2 5-1-1,9 6 1-15,6-14 1 0,0 7-1 16,5-5 0-16,0-1-1 16,0-2 1-16,0-11-1 15,0 2 0-15,5-1 1 16,14-2 0-16,3-9 0 16,6-3-1-16,1-2 1 15,-4-2-2-15,9-13-3 16,4 0 4-16,-12-3-1 15,9-7 1-15,-1 0-2 16,1 0 3-16,0 0-3 16,4-34 6-16,1-2-3 0,-10-8 5 15,-3 1-5 1,-12-11 1-16,2 2-1 0,-2-4 2 16,4-6 1-16,-9 13 1 15,-2-1-2-15,-3 8-2 16,-5 2 1-16,0 4 2 15,0 0-1-15,0 10-2 16,0-3 5-16,0 7 9 16,-13 2-11-16,-16-8 1 15,-3 6-1-15,-5 2-1 16,-13 10-1-16,1-1-1 16,-1 8 0-16,-1 3 0 15,8 0-1-15,7 0 0 16,4 0-1-16,16 0 1 0,7 0-10 15,4 0 3-15,0 9-9 16,0 21-19-16,5 7-23 16,0 13-32-16,0-2-44 15,10-4-65-15</inkml:trace>
  <inkml:trace contextRef="#ctx0" brushRef="#br0" timeOffset="-126745.86">3326-1970 129 0,'0'0'288'15,"0"0"-144"-15,0 0-45 16,0 0-33-16,0 0 9 15,0 0-31-15,-76-28-9 16,56 28-4-16,-4 0-24 16,-11 20-6-16,0 12 0 15,-2 14-1-15,0 10 0 0,5 4 1 16,5 1 0 0,9 6-1-16,6 0 2 0,5 1-4 15,7-6 4-15,0-5-2 16,0 3 0-16,0-12 1 15,0-2-1-15,19-13 1 16,-6-5-1-16,9 3 0 16,1-10-1-16,6-11-2 15,1 4 3-15,4-9 3 16,6-5-3-16,6 0 0 16,2 0 0-16,3 0 0 15,1-29 0-15,-7-12 4 0,-10-6-3 16,1-4 5-1,-8-4-1-15,-4 5 11 0,-12 0 1 16,3-4-5-16,-7 12-1 16,-8-8-3-16,0 4 6 15,0-3 0-15,0 11-5 16,0-11 3-16,-18 8-1 16,1 3-6-16,-7 5 1 15,-4 1-1-15,-2 1 4 16,-2-3-6-16,-5 9 1 15,1 2-3-15,-4 8 1 16,-4 3-2-16,9 5 0 16,6 2 0-16,-1 1 0 15,7 4 1-15,1 0-2 16,-2 0 1-16,6 0-2 0,1 0 2 16,-2 19-2-16,-4 28-25 15,1 21-20-15,-6 26-26 16,-8 7-57-16,-21-11-202 15</inkml:trace>
  <inkml:trace contextRef="#ctx0" brushRef="#br0" timeOffset="-188265.65">675 160 407 0,'0'0'129'0,"0"0"-34"0,0 0-26 16,0 0-25-16,0 0-7 16,0 0-12-16,0-9-13 15,0 9-4-15,-5 0-5 16,-13 22-3-16,-6 1 0 15,7 13 5-15,-1-6-5 16,3 6 0-16,8 3 0 16,0 1 0-16,2 2 0 15,5-1 0-15,0 3 0 16,0-2-1-16,0-2 1 16,0 15 0-16,0-4 1 15,0-2-2-15,14-7 1 16,1-15 0-16,3-7 0 0,-1-1 0 15,2-4 0-15,-1 1 0 16,4-1-2-16,1-15 0 16,1 0 2-16,-2 0 0 15,-4 0 0-15,-1 0 2 16,7-10-2-16,-1-15 2 16,-1-3-2-16,2-4 0 15,-6 0 3-15,-3 5 3 16,-3-1 0-16,-2 3 7 15,-7-5 4-15,2 5-1 16,-5-2 0-16,0-5 6 16,0-1-7-16,0-4-9 0,-23 5 5 15,-2-4-5 1,-4 4 5-16,-6-3 0 0,3 4-2 16,0 7-1-16,0 5-3 15,3 2-1-15,-1 1 6 16,7 5-8-16,4 7-1 15,2-2-1-15,2 6 1 16,2-5-1-16,8 5 0 16,0 0 0-16,5 0-1 15,0 0 1-15,0 0-7 16,0 0-19-16,0 0-21 16,0 0-26-16,0 20-20 0,0 6-46 15,5-10-183 1</inkml:trace>
  <inkml:trace contextRef="#ctx0" brushRef="#br0" timeOffset="-187881.5">1450 628 485 0,'0'0'87'16,"0"0"-42"-16,0 0 11 16,0 0-44-16,0 0-12 15,0 0-1-15,44 0 1 16,-22 0 1-16,11 0 6 15,-3 0 3-15,9 0-1 16,-4 0 2-16,6 0-10 16,-4 0 8-16,0 0-9 15,-5 0 0-15,0 0-2 16,-6 0 2-16,1 0-12 16,-3 0-32-16,-6 0 4 15,-1 0-75-15,-7 0-27 0,-10 0-125 16</inkml:trace>
  <inkml:trace contextRef="#ctx0" brushRef="#br0" timeOffset="-187299.32">1895 311 419 0,'0'0'140'15,"0"0"-40"-15,0 0-48 16,0 0-25-16,0 0-23 15,0 0-4-15,-10-11-3 16,10 11 1-16,10 0 2 16,22 0 0-16,5 0 0 0,-5 0 0 15,4 14 0-15,1 0 0 16,0 7 0-16,-11-1 0 16,1 3 1-16,0 4-1 15,-8 8 0-15,-1-3 0 16,-8 8 0-16,-10 3 0 15,0 6 1-15,0-3 0 16,0 8-1-16,-13-4 4 16,-11-4-2-16,2-7-2 15,-1 3 6-15,4-20 5 16,3-7 12-16,0-2-3 16,11-9-9-16,-3 7-2 0,8-11 13 15,-10 0 20-15,5 0-2 16,-9 0-22-16,-2-33-2 15,-3-9 5-15,2-13-12 16,1-2-9-16,-1-3 3 16,3-4 7-16,-1 6-10 15,8 4 7-15,-3 1-5 16,2 2-1-16,-7 3 3 16,6 12-4-16,4 2 0 15,-5 17 7-15,10 1-4 16,0 7-3-16,0 4 1 15,0 5-2-15,0 0 2 16,0 0-2-16,0 0-3 0,0 0-26 16,0 0-17-16,0 0-49 15,20 0-21-15,17 10 9 16,-1 0-257-16</inkml:trace>
  <inkml:trace contextRef="#ctx0" brushRef="#br0" timeOffset="-189001.09">0 24 461 0,'0'0'81'16,"0"0"-9"-16,0 0 11 15,0 0-12-15,0 0-8 16,0 0-16-16,5-24-17 16,-5 24-1-16,0 0-8 15,0 0-4-15,0 0-14 16,0 0-2-16,0 0-1 15,0 0 0-15,10 5 0 16,1 36-1-16,11 19 2 16,-2 7-2-16,-3 1 1 0,2 6 0 15,1 24 4-15,-12 0-4 16,-3-8 2-16,0-10 3 16,-3-11-5-16,3-14 1 15,5-11-1-15,-5-8 4 16,4-9-4-16,-4-17-4 15,0-4 4-15,-5-2 0 16,0-4 4-16,0 0-2 16,0 0 5-16,0 0-4 15,0 0 0-15,0 0-2 16,0 0-1-16,0 0 0 16,0 0-8-16,0 0-15 15,5 0-25-15,-4 0-50 0,11-10-86 16,-5-22-257-16</inkml:trace>
  <inkml:trace contextRef="#ctx0" brushRef="#br0" timeOffset="-185731.48">2529-189 249 0,'0'0'52'15,"0"0"-32"-15,0 0 16 0,0 0 34 16,0 0-12-16,0 0-3 16,56-11-1-16,-16 7-18 15,7-5-13-15,0 0-2 16,10 1 0-16,9-6-5 15,13 4-9-15,8-7 21 16,4-1-16-16,-2 1 11 16,-2-11-10-16,1 7 3 15,-8 0 5-15,-1 0-8 16,-15 2-3-16,-10 4 6 16,-14 4-2-16,-11 5 1 15,-11-3-5-15,-7 9-4 0,-6 0-1 16,-5 0 0-16,1 0 3 15,-1 0-4-15,0 0-2 16,5 0 4-16,-5 0 2 16,0 0-2-16,0 0-2 15,0-4 3-15,0 4 7 16,0 0-9-16,0 0 9 16,0 0-5-16,0 0-7 15,0 0-1-15,0 0 2 16,5 0 1-16,0-5-4 15,0 5 0-15,4 0 0 16,1 0 8-16,-3-2-7 16,9 2-1-16,-9 0 1 0,-2 0 1 15,0 0-1 1,0-4-1-16,-1 4 2 0,-4 0-2 16,0 0 0-16,0 0 0 15,0 0-2-15,0 0 4 16,0 0-2-16,0 0 0 15,0 0 1-15,0 0-1 16,0 0 1-16,0 0-1 16,0 0 0-16,0 0-2 15,0 0 5-15,0 0-3 16,0 0 1-16,0 0-1 16,0 0 0-16,0 0 0 0,0 0 1 15,0 0-5-15,0 0 6 16,0 0-2-16,5 0 1 15,-5 0-1-15,0 0 2 16,0 0-5-16,0 0 4 16,0 0-1-16,0 0 0 15,0 0 0-15,0 0-1 16,0 0 0-16,0 0 1 16,0 0 4-16,0 0-4 15,0 0-1-15,0 0 1 16,0 0 1-16,0 0-1 15,0 0 2-15,0 0-2 16,0 0 0-16,0 0 1 0,0 0 3 16,0 0-4-1,0 0 0-15,0 0 0 16,0-4 3-16,0 4-3 0,0 0 0 16,0 0 0-16,0 0-1 15,0 0-11-15,0-7-10 16,0 1-24-16,10-9-17 15,-9-9-51-15,-1-1-137 16</inkml:trace>
  <inkml:trace contextRef="#ctx0" brushRef="#br0" timeOffset="-186848.36">3344 47 595 0,'0'0'74'0,"0"0"12"16,0 0 16-16,0 0-54 16,0 0-23-16,0 0-15 15,0-1-3-15,0 1-3 16,0 0-4-16,0 23 0 16,0 21-3-16,0 19 3 15,0 8-1-15,0-3 2 16,0 9-2-16,0 2 1 15,0-13 0-15,0 3 4 16,0-17-3-16,0-9-1 16,0-4 0-16,0-24 0 0,0-2 1 15,0-8-1-15,0-5-4 16,0 0 4-16,0 0 2 16,0 0-2-16,0 0 0 15,0 0-4-15,0 0-1 16,0 0-5-16,-18 0-49 15,-4-10-45-15,-7-8-5 16,4-3-196-16</inkml:trace>
  <inkml:trace contextRef="#ctx0" brushRef="#br0" timeOffset="-173871.08">1381 2383 442 0,'0'0'94'0,"0"0"-6"16,0 0-11-16,0 0-6 15,0 0-32-15,0 0-19 16,-35 16-7-16,35-16-5 16,0 4-7-16,0-4 0 15,0 7-2-15,2-2-2 16,26 5 3-16,7-9 2 15,6-1 2-15,1 0 0 0,8 0-4 16,1 0 4 0,2 0 2-16,-1-11-6 0,-11-1 1 15,-1 3 5-15,-11-2-6 16,-2 7-6-16,-9-8-15 16,1 7-7-16,-8 3-26 15,-1-1-7-15,-5-7 13 16,4 3-12-16,-9-5 5 15,0-8 6-15,0-7-26 16,0 4 15-16,0-4 36 16,0-10-26-16,-9 14 30 15,-11 0 20-15,3 6 11 16,-1 2 40-16,10 10 18 16,3-2 43-16,0 7-29 15,-1 0-36-15,6 0-11 0,0 0-15 16,0 0-9-16,0 0-6 15,0 0-5-15,0 0-1 16,0 0-4-16,0 0 4 16,24 0 11-16,5 0-7 15,-3 0 4-15,1 0-4 16,-5 12-4-16,2 7 0 16,4 4 0-16,-11 5 0 15,2 4 1-15,-9 8-1 16,1 5 0-16,0-1 2 15,-11 3-2-15,3 1 4 16,-3-11-4-16,0 0 2 16,0-4-2-16,0-5 1 0,0-7 1 15,-3 0 3 1,-8-9-3-16,5 0 4 0,-4-4 15 16,-4-1 0-16,4-2 10 15,0-2-14-15,3-3-2 16,-4 0 5-16,-1 0 4 15,2 0-3-15,-4 0-8 16,2 0 2-16,2-19-8 16,-3 1 0-16,3-13 4 15,1-5-3-15,4-9-6 16,-5 3-1-16,5-18 4 16,4 2-5-16,1-6 0 15,0 8 1-15,0-6 2 0,0 18-3 16,0 5 3-16,0 8 1 15,0 4 3-15,0 7 7 16,0-4-7-16,0 18-2 16,0-3 2-16,0 9-5 15,0 0-1-15,0 0 1 16,0 0-2-16,0 0-5 16,0 0-15-16,0 0-26 15,0 0-32-15,11 26-20 16,21 3-47-16,-5-14-226 15</inkml:trace>
  <inkml:trace contextRef="#ctx0" brushRef="#br0" timeOffset="-175500.48">253 1750 186 0,'0'0'96'0,"0"0"-38"15,0 0-15-15,0 0 33 0,0 0-22 16,0 0-9-16,-1-60-6 15,-4 51 3-15,0 3 1 16,0 1-10-16,-4-1 10 16,4-5 3-16,0 1 4 15,0 3-4-15,0 2-17 16,3 5 5-16,-3-5-12 16,5 5 0-16,-5 0-15 15,-2 0 3-15,7 0-6 16,0 0-3-16,0 0-2 15,0 0 0-15,0 0-4 16,0 27 3-16,0 23 2 16,0-5-2-16,7 10 4 0,5 9-2 15,-2 8 0 1,-5 3 0-16,0 15 0 0,-5-4 1 16,0 5-1-16,0-15 0 15,0-8-3-15,0-14 2 16,0-17 1-16,0-14 1 15,0-6 0-15,0-7-1 16,0-5 0-16,0-5-2 16,0 5 4-16,0-5-2 15,0 0 0-15,0 0-10 16,0 0 2-16,0 0-18 16,0 0-9-16,0 0-15 0,0 0-35 15,0 0-14 1,0 0-46-16,9-14-71 0</inkml:trace>
  <inkml:trace contextRef="#ctx0" brushRef="#br0" timeOffset="-174938.48">744 1675 285 0,'0'0'122'0,"0"0"-18"15,0 0-1-15,0 0-27 0,0 0-37 16,0 0 12-16,7-11-7 16,-7 11-15-16,0 0-7 15,0 0-11-15,0 0-9 16,0 0-1-16,0 11-1 15,0 25-1-15,0 10-1 16,0 5 2-16,0-1 0 16,0 9 0-16,0 3 4 15,0 4-4-15,0 5 0 16,0-8 0-16,0 1-4 16,0-4 4-16,0-3 2 15,0-7 0-15,0-6-1 0,0-8-1 16,0-4 0-16,0-5-3 15,0 0 3-15,0-11 0 16,0-10 3-16,0-1-6 16,0-1 7-16,0-4-6 15,0 0 3-15,0 0-1 16,0 0 10-16,0 0 7 16,0 0-5-16,0 0-6 15,0 0 4-15,0 0-6 16,0 0-3-16,0 0-1 15,0 0 0-15,0 0-1 16,0 0 1-16,0 0-14 0,0 0-22 16,5 0-37-16,5 0-52 15,3 0-137 1</inkml:trace>
  <inkml:trace contextRef="#ctx0" brushRef="#br0" timeOffset="-172521.21">3650 1577 428 0,'0'0'113'0,"0"0"-11"16,0 0-44-1,0 0-13-15,0 0-8 0,0 0-9 16,-128-50 3-16,100 50 1 15,-7 0-9-15,3 0-1 16,0 0-17-16,-5 14 2 16,0 13-1-16,1 8-3 15,8-2-1-15,1 6-2 16,2 8 1-16,8-3 1 16,5-2-2-16,-1 8 0 15,8-1 1-15,0 6 3 16,0 0-4-16,5 4-4 15,0-4 4-15,0-7 0 16,0-1-1-16,15-7 1 16,3-3 0-16,6-5-2 15,6-5 0-15,-3-6-2 16,1 3-1-16,8-16-7 0,-4 2-1 16,5-10 7-16,5 0-3 15,-2 0 8-15,0 0 0 16,1 0 1-16,-4-22-1 15,0 2 1-15,0-1 0 16,-7 3 1-16,4-6-1 16,-13 2 0-16,3-5 0 15,-12 6 1-15,4-7-1 16,-4 0 7-16,-2 1 3 16,-6-5 3-16,6-9 3 15,-5 8-5-15,-5-2 5 0,0-1-2 16,0 8-7-16,0 9 9 15,0-4-3-15,0 2 6 16,0 1-13-16,0-1 7 16,-5 0-5-16,-5-3 5 15,-4 3-10-15,2-5 5 16,-4-1-4-16,4-6-4 16,-2 8 7-16,-1-3-4 15,-1 11 3-15,2 1-4 16,-1-1 8-16,7 3-8 15,-8 2 2-15,10-3 2 16,-9 7-6-16,6-5 4 0,-1 11-4 16,2-3 3-1,3 1-1-15,-5 4-2 0,3-3 0 16,-3 3 1-16,-4 0 0 16,-1 0-1-16,2 0 0 15,6 0-1-15,-3 0 1 16,-4 0 0-16,4 0 0 15,5 0-1-15,-1 0 1 16,1 0 0-16,-7 0 0 16,7 0 0-16,3 0 0 15,-3 0-1-15,0 0 1 16,5 0 0-16,-5 0 0 16,5 0 0-16,-3 0-1 15,3 0 1-15,-5 0 0 0,5 0 0 16,0 0 0-16,0 0 0 15,0 0-1-15,0 0 1 16,0 0-1-16,0 0 1 16,0 0-1-16,0 0 1 15,0 0 0-15,0 0 0 16,0 0 2-16,0 0-4 16,0 0 4-16,0 0-4 15,0 0 2-15,0 0 0 16,0 0 2-16,0 0-2 15,0 0 2-15,0 0-2 16,0 0 0-16,0 0-4 16,0 0 4-16,0 0 0 0,0 0 0 15,0 0 0 1,0 0 3-16,0 0-3 0,0 0-3 16,0 0 2-16,0 0 1 15,0 0 0-15,0 0 0 16,0 0 0-16,0 0 1 15,0 0-3-15,0 0 2 16,0 0-1-16,0 0 1 16,0 0-6-16,0 0-6 15,0 0-11-15,0 0-4 16,0 0-14-16,0 12-10 16,0 11-16-16,0 0-24 0,0-19-155 15</inkml:trace>
  <inkml:trace contextRef="#ctx0" brushRef="#br0" timeOffset="-155041.05">652 3613 381 0,'0'0'120'0,"0"0"4"0,0 0-38 16,0 0-12-16,0 0-23 15,0 0 6-15,-36-44-17 16,36 44-12-16,-5 0-6 16,5 0-4-16,-5 0-14 15,0 0-4-15,-8 0 0 16,-2 23-1-16,-6 30 1 15,1-5 0-15,7 5 0 16,3-4-1-16,10-7 0 16,-2-2 1-16,2-4-1 15,0-4-2-15,0-5 3 16,7 1-1-16,16-13-3 16,4-4 4-16,-3-6-4 0,6-5-3 15,9 0 5-15,-4 0 0 16,7 0 2-16,-10-31 0 15,0-4 1-15,0 3-1 16,-14-4 2-16,-1-3-2 16,-8 4 0-16,-4-5 2 15,-5 3 2-15,0-9-2 16,0 2 0-16,-19 1-1 16,-11-1-1-16,-9 7 2 15,9 5 0-15,-2 11-1 16,5 11-1-16,5-7 0 15,-1 17 5-15,8 0-10 0,1 0 10 16,2 0-10-16,-3 0-3 16,7 25-23-1,-2 7 1-15,10 6-39 0,0 7-18 16,0-13-50-16,0-15-172 16</inkml:trace>
  <inkml:trace contextRef="#ctx0" brushRef="#br0" timeOffset="-154711.9">1035 3316 414 0,'0'0'145'15,"0"0"-63"-15,0 0 0 0,0 0-28 16,0 0-28-16,0 0-5 15,12-5-14-15,-2 33 2 16,-2 21 20-16,2 4 5 16,-5 6-26-16,2 5-3 15,-2 0-2-15,2 1 2 16,-2-6-5-16,0-11 0 16,-3-5 0-16,3-4 0 15,0-12 0-15,-5-12 0 16,10 1-5-16,-7-4-23 15,7-4-27-15,2-8-12 16,6 0-43-16,3 0-54 0,4 0-161 16</inkml:trace>
  <inkml:trace contextRef="#ctx0" brushRef="#br0" timeOffset="-154396.77">1858 3837 541 0,'0'0'95'16,"0"0"-68"-16,0 0 39 15,0 0-41-15,0 0-22 16,0 0 27-16,69 0 1 15,-23 0-4-15,4 0-15 16,-9-4-3-16,1-13-9 16,3 12 6-16,-10-6-6 15,-1 6-2-15,-4 1-2 16,-6 4-38-16,-8-8-20 16,1 5-8-16,-15-9-49 15,3 0-79-15</inkml:trace>
  <inkml:trace contextRef="#ctx0" brushRef="#br0" timeOffset="-153894.07">2238 3511 296 0,'0'0'82'0,"0"0"-11"16,0 0-27-16,0 0-37 15,0 0-4-15,0 0 34 16,7 5-9-16,22 6-20 15,-6 5-1-15,4-3 2 16,-3 0-6-16,1-3-3 16,8 12 0-16,-6 1 2 15,0-2-2-15,0 22 2 16,7-7 2-16,-9 8-3 0,-7 4 36 16,-13-14-33-16,-5 6-1 15,0-10-1-15,0-5-2 16,0-10 7-16,0-6-2 15,-5-6 26-15,-3 2 5 16,-4-5 19-16,-3 0 4 16,-3 0-24-16,-6-12-8 15,2-8-5-15,-1-12 2 16,4-4-13-16,2 2-10 16,4-9 6-16,-2 7-3 15,1-8 0-15,-2 5-2 16,5-1 2-16,3-5 8 15,-2 8 1-15,0 5-12 16,8 14 2-16,-3 1 5 0,0 9-4 16,5 1-1-16,0 7-2 15,0 0-2-15,0 0-3 16,0 0-10-16,0 0-22 16,0 0-55-16,35 0-30 15,2 0-67-15</inkml:trace>
  <inkml:trace contextRef="#ctx0" brushRef="#br0" timeOffset="-153550">3872 2974 673 0,'0'0'76'15,"0"0"-27"-15,0 0 28 16,0 0-52-16,0 0-17 16,0 0-7-16,39 97 1 15,-28-29 12-15,-6 13 7 16,-5 6 2-16,0 3-5 16,0-3-8-16,0-2-4 15,0-9-2-15,0-1-3 16,0-4 0-16,0-19-1 15,0-8 3-15,0-11-3 0,0-8 0 16,0-10 1-16,0-10-1 16,0-1-3-16,0-4-6 15,0 0-31-15,0 0-30 16,-45 3-141-16</inkml:trace>
</inkml:ink>
</file>

<file path=ppt/ink/ink8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3:32.24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-2 500 589 0,'0'0'6'0,"0"0"34"16,0 0 52-16,0 0 10 16,0 0-40-16,0 0-20 15,0 0-13-15,0 0-12 16,0-14 0-16,0 14 3 0,0 0-8 15,0 0-3-15,0 0-7 16,0 0 1-16,0 0-2 16,0 0-1-16,0 0 0 15,0 0-1-15,0 0 0 16,0 0 1-16,13 10 0 16,9 10 4-16,11 1-2 15,-2 5-2-15,5 1 0 16,-6 1 4-16,-1-4-4 15,2 2-1-15,-6 1 1 16,1 1 1-16,-3-3 0 16,-3-3 5-16,5-4-6 0,-6-3 1 15,1-7-1 1,0 5 1-16,-1-6 0 0,2 0-1 16,-4 0-3-16,3-3 3 15,5 0 1-15,2-4 0 16,5 0 3-16,-1 0-2 15,4 0 0-15,8 0 2 16,8 0-1-16,8-11 6 16,5-13-8-16,7-6 2 15,3-2-1-15,3-5-1 16,7-5-1-16,2 3 3 16,2 0 2-16,2 0-9 15,0-5 4-15,0 1 0 0,2-3 0 16,-7 9 1-1,-7 0-1-15,-6 8 0 0,-4 2 0 16,-6-1 4-16,2 4-4 16,-3 2-1-16,3-1 1 15,-1 6 0-15,-2 0 0 16,8-1 1-16,-3-5-1 16,0 9-1-16,-3 0 1 15,-16-1-2-15,-10 8 2 16,-15-3 0-16,-1 10 2 15,3-7-2-15,-9-4 0 16,-7 11 0-16,0 0 1 16,0-4-1-16,-2 4 1 15,4-6 2-15,-5 6-3 16,5-3 7-16,-1 0-2 0,-2-1-1 16,2 0 8-16,-5 0-12 15,-4 3 3-15,1-3 2 16,-1 0-3-16,0 4-1 15,0 0 2-15,0 0 2 16,0 0-4-16,0 0-1 16,0 0 1-16,0 0 0 15,0 0-1-15,0 0 1 16,0 0-2-16,0 0 1 16,0 0-9-16,0 0-17 15,0 0-14-15,0 0-21 16,-40 0-73-16,-52-14-538 15</inkml:trace>
</inkml:ink>
</file>

<file path=ppt/ink/ink8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4:14.82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-1 552 580 0,'0'0'13'0,"0"0"-5"15,0 0 102-15,0 0-5 16,0 0-61-16,0 0-15 16,-36-6-5-16,36 6-9 15,0 0-10-15,0 0-2 0,4 0 0 16,37 0 0-1,22 0 18-15,24 10-9 0,22-10 11 16,19 0 5-16,21 0-14 16,12-4-1-16,12-20-9 15,26-3 8-15,8-5-9 16,2 4-3-16,-5-3 1 16,-11 4 4-16,-6 3-4 15,-1-6-1-15,6 12 1 16,-15-5 2-16,1 4-3 15,-5 11 0-15,-5-2-1 16,10 4 2-16,-1-8 0 0,2 6 3 16,-20-5-4-16,-14 3 0 15,-10 0-5-15,-10-3 5 16,-3 8 0-16,-15-1-1 16,-10 4 1-16,-13 2 0 15,-10 0 0-15,-3 0 0 16,-5 0 0-16,2 0 0 15,-6-1 0-15,2 1 1 16,-3 0-1-16,-6 0 0 16,5 0 0-16,-8 0 0 15,-6-4 1-15,-5-3-1 16,-11 3 0-16,-5 4 0 16,-6-4 1-16,1-1-1 0,-5 1 0 15,1-1 1 1,0 1 1-16,-2 3-2 0,-1-7-1 15,2 4 1-15,-2-1 0 16,6-1 0-16,8 1 0 16,1-8 0-16,8 3 1 15,12-3-1-15,3-5 1 16,8 5-1-16,-4 3 0 16,-16 0 0-16,-13 6 0 15,-14-2 1-15,-3 6-2 16,-5 0 2-16,-4 0-1 15,0 0 1-15,0 0 1 0,0 0-2 16,0 0 0-16,0 0-3 16,0 0-18-16,0 0-18 15,-9 0-45 1,-21 0-105-16,-15 0-159 0</inkml:trace>
</inkml:ink>
</file>

<file path=ppt/ink/ink8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4:28.89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849 878 309 0,'0'0'63'16,"0"0"78"-16,0 0-65 0,0 0-28 16,0 0 1-1,0 0-6-15,0 0-3 0,0-14 4 16,0 14-11-16,0 0-7 16,0 0 1-16,0 0 2 15,-13 0 1-15,-3 0-13 16,-5 0-5-16,0 0-1 15,-2 0 4-15,-9 0 2 16,0 0-6-16,-5 0 1 16,-2 7-3-16,4-7 0 15,-5 0 9-15,-1 4-6 16,1-4-7-16,5 0 0 0,4 0 10 16,-2 0-4-1,8 0 2-15,-5 0-6 16,5 0 5-16,-1-19-5 0,-1-2 0 15,-1-5-7-15,0 2 5 16,1-8 2-16,4 5-7 16,-2 2 3-16,8-2 1 15,-4 4 1-15,8-8-5 16,-1 7 0-16,6-5 0 16,0-6 0-16,-1 1-1 15,9 7-1-15,0-4 2 16,0 11 0-16,0-3-2 15,0-1-1-15,4-3 1 0,11 3 0 16,5 10-1 0,5 0 0-16,0-1 3 0,5-6-1 15,0 3 1-15,4-12-2 16,4 16-2-16,5-8 3 16,5 0-2-16,-2 2 2 15,-2 3 1-15,-2 2-1 16,3 6 0-16,-2-1 1 15,-1 4 0-15,2 2-2 16,-1 1 2-16,-5-5-1 16,7 5 1-16,-10-7 0 15,4 6 0-15,0 1 1 16,6-1-1-16,-3-2 0 16,6 5 0-16,-1-7 0 15,0 0 1-15,0 1-1 0,-4 7 0 16,-1-4-1-16,-1 4 1 15,-2 0 0-15,0 0 0 16,5 0-3-16,-3 0 3 16,-4 0 0-16,0 0 0 15,-1 0-1-15,-1 0 1 16,-1 4 3-16,-3 11-3 16,1-7-5-16,3 6 5 15,-2-4 0-15,-3 5 0 16,1 4-1-16,-2-6 0 15,-3 5 1-15,-1-1 1 16,-2 0-1-16,2-10 0 0,-8 9 0 16,8 1 0-16,-5-4 1 15,3 2-2-15,-3 5 0 16,1-7 1-16,-7 5-1 16,7-1 1-16,-5-3-1 15,2 2 1-15,-6 1 0 16,2 2 0-16,0 0 0 15,-9-6-1-15,1 6 2 16,3-1-1-16,-6-4 0 16,10 0-2-16,-9 6 2 15,2-7 0-15,-6 1 0 16,0 0 0-16,4 0 0 0,-4-4 0 16,0 4 0-1,0-5 0-15,0-1 0 16,0 6 0-16,0-5 0 0,0 6 0 15,0-3 1-15,0 0-1 16,0-4 0-16,0 2 1 16,-4-2-6-16,-2 5 5 15,-11-1 0-15,5 3 0 16,-4-8 3-16,2 10-3 16,-7-2 0-16,-3 0 1 15,-2-1 0-15,-2 0-1 16,0-1 1-16,-3 1 4 15,-1-1-6-15,1 1 2 0,-4-8-1 16,1 5 1 0,-4-3-1-16,3-4 0 0,-1 4 3 15,-3-5-3-15,4 4 0 16,-6-3 2-16,11-4-4 16,-1 4 3-16,1-4-1 15,-4 0 0-15,4 0 0 16,-2 0 1-16,0 0-1 15,5 0 3-15,-1 0 2 16,-2 0-5-16,2 0 0 16,0 0 0-16,1 0 1 15,-1 0-1-15,1 0 0 16,-1 0 1-16,-4-8-1 16,5 1 0-16,1 0 0 15,-3 3 1-15,4 0-1 0,3-1-1 16,-2 1 1-1,5-1 1-15,-2-2 0 0,1 0-1 16,-3 3 0-16,5 0 0 16,-2 4 0-16,0-3 0 15,5 3 0-15,-4 0 0 16,9-4 0-16,-6 4 0 16,2-4 0-16,-2 0 0 15,-4 4 0-15,1 0 0 16,3 0 0-16,-2 0 1 15,7 0-1-15,-4 0 0 16,-1 0 0-16,3 0 4 0,2 0-8 16,1 0 4-16,-6 0 0 15,7 0 0-15,-1 0 4 16,1 0-8-16,-1 0 9 16,-5 0-5-16,8 0 0 15,-2 0 0-15,4 0 1 16,0 0-1-16,1 0 0 15,0 0 0-15,-1 0 2 16,5 0 1-16,-3 0 0 16,3 0-2-16,0 0-1 15,0 0 2-15,0 0-2 16,0 0 0-16,0 0-1 16,0 0 1-16,0 0-1 15,0 0-6-15,0 0-6 0,0 0-18 16,0 0-34-16,0 0-19 15,0 0-90-15,-4 0-187 16</inkml:trace>
</inkml:ink>
</file>

<file path=ppt/ink/ink8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5:04.58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32 166 0,'0'0'51'0,"0"0"-6"16,0 0 11-16,0 0-6 15,0 0 6-15,0 0-14 16,0 0-3-16,0 0-13 16,0 0-5-16,0 0-5 15,0 0-4-15,0 0-7 16,0 0-2-16,0 0-2 15,0 0 4-15,0 0 1 16,0 0 0-16,0 0 2 16,0 0 0-16,0 0-2 15,0 0 0-15,0 0-2 16,0 0-1-16,0 0 0 0,0 0-1 16,0 0 0-16,0 0 8 15,0 0-8-15,0 0-2 16,0 0 11-16,0 0-8 15,0 0-2-15,0 0 5 16,0 0 3-16,0 0-5 16,0 0 8-16,0 0-4 15,0 0-6-15,0 0 11 16,0-4-5-16,0 4-7 16,0 0 9-16,0 0-6 15,0 0 1-15,0 0-5 16,0 0 8-16,0 0 2 0,0 0-4 15,0 0 1 1,0 0 2-16,0 0 3 0,0 0-8 16,0 0-3-16,0 0-1 15,0 0 2-15,0 0-2 16,0 0 0-16,0 0-2 16,0 0 2-16,0 0 3 15,0 0-3-15,0 0 0 16,0 0-1-16,0 0 1 15,0 0 0-15,0 0 0 16,0 0 2-16,0 0-4 16,0 0 2-16,0 0-2 15,0 0 2-15,0 0 4 0,0 0-4 16,0 0 0 0,0 0 0-16,0 0 0 0,0 0 0 15,0 0 0-15,0 0 0 16,0 0 0-16,0 0 0 15,0 0 0-15,0 0-4 16,0 0 4-16,0 0 0 16,0 0 0-16,0 0-1 15,0 0 1-15,0 0-44 16,0-1-40-16,0-13-90 16,0 1-281-16</inkml:trace>
</inkml:ink>
</file>

<file path=ppt/ink/ink8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6:01.94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0 157 446 0,'0'0'2'16,"0"0"63"-16,0 0 17 16,0 0-14-16,0 0-37 15,0 0-9-15,0 0 2 16,0 0-3-16,59-101 9 15,-30 82 0-15,-7 5-20 16,-3 7-3-16,10 0-1 16,-3 3-2-16,3 4-1 0,10 0 2 15,-3 0-2-15,-1 0 7 16,4 22-8-16,-7 7-2 16,-1 16 2-16,-4 2 3 15,-2 0-1-15,-9 12 10 16,-10 2 2-16,-2 9-7 15,-4-1-4-15,0 6-4 16,0 2 8-16,0-2-8 16,0 0 1-16,0 0 5 15,-15-4-5-15,4 0-2 16,-2 6 8-16,7-1-8 16,-4-4 0-16,4 4 0 15,6-6 1-15,0-10 0 16,0-1 4-16,0-6-4 15,0-1-1-15,0-9 0 0,10-5 0 16,10-6-1-16,5 0-5 16,1-7 6-16,5-7 0 15,2-7-1-15,2-7 1 16,-3-4-2-16,3 0 2 16,-5 0-5-16,3-4 5 15,-2-16 4-15,-2 0-4 16,-3 2-4-16,-6-1 4 15,-5 2 3-15,-2 6-3 16,-10-2 0-16,1 13 0 0,-4-10 5 16,0 7-1-1,0-3 3-15,0-2-2 0,0 4 5 16,-16 4-1-16,-3 0 0 16,-8 0-3-16,-10 0 0 15,1 4-5-15,-3 23 1 16,1 14 3-16,4-4-5 15,-4 7 4-15,12-9 0 16,5 7-3-16,3 0 2 16,2 5-2-16,7 8-1 15,9-4 0-15,0 13 0 16,0-3-1-16,0 0 1 16,0 3 0-16,16 0 1 15,1 1 0-15,2 4-1 0,-3-9 2 16,0-8-2-16,3-1-2 15,-3 3 2-15,0-20 2 16,-6 0 1-16,-1-8-6 16,-1-8 3-16,-5-8-2 15,2-4 4-15,-5 3-2 16,0-9 4-16,0 8-5 16,0 3 2-16,0 6 8 15,0 13 7-15,-16 5-3 16,-15 2-5-16,7-4 1 15,-7-9-5-15,6 0-3 16,11-15-1-16,1-1 1 16,10-4-1-16,-1-4-17 0,-8 0-29 15,-7-36-66-15,-26-11-256 16</inkml:trace>
</inkml:ink>
</file>

<file path=ppt/ink/ink8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1:43.75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-4250 1549 326 0,'0'0'103'0,"0"0"-6"15,0 0 2-15,0 0-38 16,0 0-25-16,0 0-6 16,19-31-9-16,2 31-11 15,16 0-5-15,-6 10-1 16,12 18 0-16,1 8 6 15,0-1 10-15,-6 8-9 16,-2-2-4-16,-4 3-3 0,-13-1-1 16,3-3 0-1,-4 0-2-15,-3-3 0 0,-4-13 0 16,3 3 2-16,-9-10-3 16,5-2-3-16,-5-6-17 15,-5-3-33-15,0-2-16 16,0-2-19-16,0-2-47 15,-19 0-289-15</inkml:trace>
  <inkml:trace contextRef="#ctx0" brushRef="#br0" timeOffset="-307.18">-4210 1563 686 0,'0'0'25'16,"0"0"73"-16,0 0 6 15,0 0-51-15,0 0-39 16,0 0-14-16,-19 43 1 16,19 1-3-16,0 21 2 15,0 5 0-15,0-4 0 16,0 0 1-16,0-7 5 15,0-9-6-15,9-11 0 16,-5-12-2-16,2-14-13 16,-1-6-19-16,-5-7-9 15,0 0-33-15,0 0-24 16,0-13-24-16,0-22-269 16</inkml:trace>
  <inkml:trace contextRef="#ctx0" brushRef="#br0" timeOffset="209.44">-4178 1925 258 0,'0'0'274'0,"0"0"-234"0,0 0 54 15,0 0-41-15,0 0-32 16,0 0-16-16,13-8-3 16,22 3-1-16,16-11 6 15,0 1-4-15,4-1-3 16,-5-7-10-16,-13 5-79 16,-1 1-115-16</inkml:trace>
  <inkml:trace contextRef="#ctx0" brushRef="#br0" timeOffset="473.21">-3650 1722 175 0,'0'0'417'0,"0"0"-402"16,0 0 89-16,0 0-37 15,0 0-24-15,0 0-8 16,47 0-3-16,-29-3-12 16,7-11 2-16,4-2-14 15,-3 2-4-15,-3 3-4 16,5-3 0-16,-5 1-5 16,9-2-32-16,-9-1-59 15,2-2-94-15,-5 1-191 0</inkml:trace>
  <inkml:trace contextRef="#ctx0" brushRef="#br0" timeOffset="771.88">-3139 1287 554 0,'0'0'60'0,"0"0"15"15,0 0 33-15,0 0-51 16,0 0-23-16,0 0-19 0,0 13-3 16,0 22-10-1,0 17 19-15,0 1 2 0,0-2-14 16,0-5-4-16,4-3-5 16,6-5 0-16,3-2 3 15,-1-6-3-15,4-6 1 16,-16 0-1-16,4-6-6 15,-4 4-24-15,0-4-24 16,0-10-94-16,0-8-85 16</inkml:trace>
  <inkml:trace contextRef="#ctx0" brushRef="#br0" timeOffset="1387.76">-3199 1375 260 0,'0'0'280'0,"0"0"-253"16,0 0 34-16,0 0-32 15,0 0-24-15,0 0 0 16,18-6 14-16,3 6-2 16,13 0-4-16,-8 18-5 15,3 0 9-15,-3 4-10 16,-7-5-6-16,6 9-1 15,-5-8 9-15,-1-5-9 16,0 3 3-16,-6-5 1 16,-5-4-1-16,2-5-3 0,-1-2 1 15,-9 0-1-15,3 0 2 16,1 0 2-16,-4 0 0 16,16-24 6-16,-11-15-3 15,5-12 1-15,-1-3-4 16,-5-7 2-16,0 6-1 15,-1 6-3-15,2 13 6 16,-1 10 1-16,-4 13 10 16,4 9-6-16,-4 4-4 15,0 0-8-15,8 0-1 16,-4 0-3-16,6 0-2 16,7 4 5-16,-1 15 0 15,0 13 1-15,-1 0-1 0,1 13 2 16,-3 2 1-16,-3-4-2 15,0 1 0-15,-1 1 0 16,-3-6 0-16,1 3-1 16,2-7-2-16,-4 1 2 15,4-1 0-15,0 3 1 16,-6-14 0-16,8-1-1 16,-6-9 0-16,-5-8 0 15,0 2 6-15,4-3-12 16,0-5-12-16,1 0-42 15,-1 0-41-15,2 0-77 16,7-26-255-16</inkml:trace>
  <inkml:trace contextRef="#ctx0" brushRef="#br0" timeOffset="17765.99">-6982-90 574 0,'0'0'7'16,"0"0"-1"-16,0 0 50 15,0 0 16-15,0 0-1 16,0 0-21-16,-21-13-31 16,16 13-6-16,-8 0-2 15,-10 36 0-15,-9 25-7 16,-10 21 4-16,-2 1-1 16,4-4 4-16,17-8 0 15,7-9-11-15,16-3 1 16,0 3-2-16,11 4 1 15,30-6 0-15,17-2 1 16,10-7 0-16,6-7-1 0,9-3 2 16,2-1-1-16,-12-3 0 15,-4 2-1-15,-6 5 0 16,-8 4 1-16,-19 1-2 16,-4 9 1-16,-13 4 0 15,-19 15 0-15,0 6 0 16,0 9 1-16,-23-5 2 15,-5-9-3-15,1-16 1 16,9-14 0-16,4-18-1 16,5-7 0-16,9-16 0 15,0-5-1-15,0 6 0 16,0-1-2-16,9 0 1 16,27 5 1-16,2-4 2 0,-2 5-2 15,5 5 1-15,-7 5-2 16,6 5 2-16,5 12 0 15,-9 9-1-15,-4 14 1 16,-9 13 0-16,-7 11-1 16,-7 10 2-16,-2 13 0 15,-7 0-1-15,0-1 0 16,0-8 2-16,0-14-2 16,9-15 0-16,4-14 0 15,4-14 0-15,8-7 0 16,-2-5-2-16,3-10 4 15,10-1-2-15,-4-2 0 16,4-11 0-16,-1 9 1 16,0-2 0-16,-4-7-1 0,-2-3 0 15,-8 0 0-15,-2-1 0 16,-6-1 1-16,-13-3-1 16,5 4-6-16,-5-4 6 15,0 0 0-15,0 0 4 16,0 0 7-16,0 0 0 15,0 0-7-15,0 0 8 16,0 0-12-16,0 0 4 16,0 0-3-16,0 2 0 15,0-2 0-15,0 0 2 0,0 0-3 16,0 0 0 0,0 0 1-16,0 0 0 0,0 0 0 15,0 0-1-15,0 0-6 16,0 0-12-16,0 0-21 15,0-2-30-15,4-27-106 16,-4-11-204-16</inkml:trace>
  <inkml:trace contextRef="#ctx0" brushRef="#br0" timeOffset="-1191.35">-6069 2112 408 0,'0'0'111'16,"0"0"-95"-16,0 0 43 15,0 0-31-15,0 0 0 0,0 0-5 16,122-75-4 0,-83 55-10-16,10-7-9 0,-4 5-8 15,1 1-48-15,-5-5-129 16</inkml:trace>
  <inkml:trace contextRef="#ctx0" brushRef="#br0" timeOffset="-1404.37">-6019 1657 602 0,'0'0'48'0,"0"0"41"16,0 0 6-16,0 0-63 16,0 0-19-16,0 0-13 15,-5 54 1-15,5 15 0 0,0 11 18 16,0-1-10-16,1-5-9 15,8-6 6-15,-2-6 0 16,5-12-6-16,-8-17 0 16,0-11 1-16,-4-16-2 15,0-2 1-15,5-4 0 16,-5 0 5-16,0 0 2 16,0 0 2-16,0-28-3 15,0-24-6-15,-9-18 0 16,-7-1-2-16,0-15-4 15,6 0 1-15,1-3 2 16,5 21-4-16,4 21 6 16,0 19 1-16,0 17-2 0,0 3-1 15,0 8 2-15,13 0-9 16,25 0 2-16,-2 13 6 16,10 21-3-16,-1 6 5 15,-1 6 6-15,-2 17-6 16,-15-5 0-16,10 3-1 15,-11 0 2-15,-1-7-1 16,-12-3 1-16,-3 1 6 16,-3-12-5-16,2-9-2 15,-1-4 0-15,-6-7-4 16,2-9 2-16,-4 1-1 16,0-8-27-16,0-4-60 0,0 0-27 15,-14 0-219 1</inkml:trace>
  <inkml:trace contextRef="#ctx0" brushRef="#br0" timeOffset="-697.42">-5148 2081 519 0,'0'0'56'15,"0"0"-32"-15,0 0 39 16,0 0-17-16,0 0-13 15,0 0-7-15,140-51-14 16,-93 28-7-16,-6 2-5 16,-1 1-7-16,-9 1-49 15,-2 1-106-15,-8 4-359 16</inkml:trace>
  <inkml:trace contextRef="#ctx0" brushRef="#br0" timeOffset="-914.36">-5121 1790 562 0,'0'0'54'15,"0"0"-47"-15,0 0 66 16,0 0-51-16,0 0-6 16,0 0 7-16,118-43-15 15,-83 22-1-15,-1 3-7 16,3 7-28-16,-18 3-60 16,-6 8-59-16,-9 0-209 15</inkml:trace>
  <inkml:trace contextRef="#ctx0" brushRef="#br0" timeOffset="-50667">-222 1118 458 0,'0'0'88'0,"0"0"-7"16,0 0 18-16,0 0-22 16,0 0-29-16,0 0-15 15,0 0 0-15,0-10-5 16,0 6-11-16,0 4 1 16,0 0 0-16,0 0-10 0,0 0 0 15,0 0-3 1,0 0-2-16,0 0-3 0,0 17 0 15,0 27 6-15,-2 10-6 16,2 0 0-16,0 4 0 16,0 2 0-16,0-7 0 15,0-3 0-15,0-7 0 16,0-5 1-16,0-7-1 16,0-4-4-16,0-6 4 15,0-14 4-15,0-4-4 16,0 0-4-16,0-3-6 15,0 0 10-15,0 0-9 0,0 0-6 16,0 0-13-16,0 0-3 16,0 0-17-16,0 0-63 15,0-10 11-15,-4-5 8 16,-11 0-24-16,1-2-9 16,2 3 62-16,2-2 28 15,-3 7 30-15,9-3 5 16,-8 9 26-16,8-4 36 15,-3 3 36-15,2 0-19 16,1 0-11-16,0 4-23 16,4 0-5-16,0 0 0 15,0 0-14-15,0 0-10 16,0 0-12-16,0 0-4 16,0 0-1-16,0 15 1 15,0 12 0-15,8-3 0 0,8 0 0 16,0 3 1-1,3-6-1-15,1-3 1 16,1-3-1-16,-7-4 0 0,2-8 0 16,-3 1-1-16,-3-4 2 15,5 0-2-15,-5 0 1 16,2 0 0-16,1 0 0 16,-3-15 5-16,4-12-1 15,-8-7 2-15,6 2 0 16,-4 0-3-16,3 5 1 15,-3 5-4-15,-1 13 2 16,-2-1-2-16,2 9 0 0,-7 1 1 16,0 0 0-1,0 0 6-15,0 0 17 0,0 0 7 16,0 0-7-16,0 0-2 16,0-4-13-16,0 4-3 15,-16 0-6-15,0 0 2 16,2 0 6-16,-4 0-7 15,-5 0-1-15,4 0 0 16,-3 0-4-16,2 0 9 16,0 5-5-16,-3 12 0 15,-2 0-1-15,-1 6-12 16,1-2-18-16,5 1-55 16,-3-7-56-16,4-6-260 15</inkml:trace>
  <inkml:trace contextRef="#ctx0" brushRef="#br0" timeOffset="2556.4">-2935-593 404 0,'0'0'183'0,"0"0"-143"16,0 0 73-16,0 0-29 16,0 0-54-16,0 0-9 15,-8-58-8-15,8 58-8 0,0 0-4 16,23 0 2-16,17 0-3 15,0 13 0-15,-1 28 1 16,1 11 0-16,-9 15 2 16,-4 16 0-16,-6 4-3 15,-10 14 5-15,-2-6-3 16,-9 1-2-16,0-8 7 16,0-6-6-16,0-4-1 15,0-7 1-15,0-5-1 16,6-8 0-16,7 4-5 15,6-11 5-15,4-13 0 16,6 2-1-16,1-13 1 0,5-10-2 16,-3-4-4-1,-4-13 0-15,-1 0-3 0,-4 0 3 16,5 0 6-16,-15-9 0 16,2-5-6-16,-11-3 6 15,-4 0 1-15,0 8 9 16,0-8 5-16,0 12-3 15,0 0 1-15,0 5 4 16,0 0-1-16,0 0-5 16,0 0-5-16,-9 5-6 15,-10 35-1-15,3 13 1 16,0 7-3-16,11 9 3 16,5 8-2-16,0-1 4 0,0 4-1 15,0-11-1 1,5-2 1-16,27-7 0 0,-4-8-1 15,8 5 0-15,3-8 1 16,5-1-2-16,1-1 1 16,-5-3 0-16,1 0 2 15,-10-5-1-15,-2-3-1 16,-8-1 4-16,-8 2-7 16,-7-8 6-16,-6 5-3 15,0-7 5-15,0 3 4 16,-14 5 0-16,-26 1-1 15,-2 6-2-15,-3-7-2 0,5-3-4 16,6-7-1-16,10-7-4 16,8-6-32-16,1-12-29 15,-9 0-93-15,-15 0-351 16</inkml:trace>
  <inkml:trace contextRef="#ctx0" brushRef="#br0" timeOffset="19252.5">-3112 856 434 0,'0'0'79'0,"0"0"11"16,0 0-11-16,0 0-13 16,0 0-1-16,0 0-17 15,-14 16-4-15,1-7-18 16,-8 3 1-16,1-2-8 16,3 4-4-16,-4 3 11 0,-2-4-16 15,-1 1 5-15,-1-3-4 16,3-1-8-16,-5-2 10 15,-1 0 0-15,-4-8-2 16,5 0-1-16,-4 0 7 16,-2 0-6-16,2-12 5 15,-4-19-7-15,1-9-1 16,2-7-4-16,0-11-4 16,7 2 3-16,3-1-2 15,6 2 0-15,2 2 0 16,-5-1-1-16,9-2 0 15,-2 7 0-15,2 1 1 16,1 1-1-16,-1 2 0 0,5 4 0 16,5-7 0-1,0 6-1-15,0-5 0 0,0-6 1 16,0 4-1-16,5-2-1 16,16 0 2-16,-1 7-2 15,3-2 1-15,9 7 1 16,-1-8-3-16,2 3 3 15,5 10 0-15,-15 6 0 16,7 10-1-16,-1 4-2 16,2 3-1-16,5 3 3 15,3 8 0-15,0 0 0 16,2 0-1-16,2 0-1 0,0 0 3 16,3 8-1-1,-5 13-1-15,-4 10 1 0,4 0 0 16,-9 0 1-16,4 8-1 15,-5 0 1-15,2 0 0 16,-7 1 0-16,-3-1 0 16,0 4 0-16,-10 5 0 15,2 6 0-15,-8-2 0 16,2-3-5-16,-5 3 10 16,4-5-4-16,-8-4-1 15,0 3 0-15,0 1 0 16,0-3 0-16,0-5 1 15,0 1-1-15,0-2 0 0,0-2 0 16,-8-6 0-16,0-2 1 16,-4-4 0-16,-3 3 0 15,-2-1-1-15,-11-4 0 16,5 12 0-16,-9-6 1 16,5-2-1-16,-9-1 2 15,5-2 2-15,8-6-4 16,-9-3 1-16,9-6 1 15,7 0-2-15,0-4 0 16,6-2 0-16,-3-2 6 16,4 0-6-16,0 4 2 15,-1-4-2-15,10 0 0 16,-4 0 1-16,4 0-1 16,0 0-1-16,0 0-5 0,0 0-18 15,0 0-10-15,0 0-25 16,0 0-38-16,4 0-103 15,21-40-214-15</inkml:trace>
  <inkml:trace contextRef="#ctx0" brushRef="#br0" timeOffset="20706.48">-1998 766 365 0,'0'0'113'16,"0"0"-3"-16,0 0-21 15,0 0-29-15,0 0-11 16,0 0-9-16,0-19-30 15,0 6-3-15,0-6-3 16,0 10 3-16,10-4-7 0,6 5 0 16,5 8 5-16,-2-2-5 15,-1 2-3-15,0 0 2 16,-4 0 1-16,7 2 0 16,-5 20-1-16,-3-1 1 15,-8 5 0-15,-5 8 1 16,0-6-1-16,0 6 1 15,0-3 2-15,0-1-2 16,-5-7-1-16,-8-2 3 16,-11-7 5-16,1-4 12 15,1 1 0-15,-1-3-4 16,4-7 6-16,2-1-4 16,-2 0 1-16,5 0 1 0,-7-5-10 15,16-17-7-15,-9-7-3 16,9 1 0-16,5 2-1 15,0-4 1-15,0 8-6 16,10 1 1-16,9 7-5 16,5 2 2-16,1 10-4 15,-8-1 8-15,7 3-5 16,-6 0 6-16,-4 0-1 16,-1 0 0-16,1 0-2 15,-2 0 5-15,4 3 1 16,-8 15-3-16,-2-1 2 15,-2 10 0-15,1-4 1 0,-5 7 0 16,0 1-1-16,0-10 1 16,0-4 0-16,0-7 6 15,0-6-5-15,0 0 5 16,0 0 11-16,0-4 0 16,-9 0 4-16,-1 0-1 15,1 0-6-15,-14 0-3 16,4 0-4-16,-7-8 9 15,1-13-13-15,5-1 2 16,6 0-4-16,3 4-1 16,7 8 0-16,0-6-2 15,4 7-10-15,0-7-22 0,0-3-21 16,0 6-47 0,0-1-135-16,-19 2-251 0</inkml:trace>
  <inkml:trace contextRef="#ctx0" brushRef="#br0" timeOffset="39714.89">-5016-136 359 0,'0'0'38'16,"0"0"12"-16,0 0 35 16,0 0-58-16,0 0 8 0,0 0-15 15,0 0-7 1,0 0-4-16,-15-137-7 0,38 111 4 15,9-1 0-15,0 1 2 16,-1 0-1-16,4 4-6 16,-1 1 4-16,7 2-2 15,-3 6 1-15,-2-2-2 16,9 4-2-16,1-1 0 16,-2 3 1-16,7-2-1 15,-1 4 1-15,1 3-2 16,1 4 1-16,-1 0 0 15,4 0 0-15,0 0 0 0,5 4 0 16,-9 16-1-16,1 7 2 16,-6-3 0-16,1 2-1 15,-15-1 2-15,0 1 0 16,-5-4-2-16,-4 0 0 16,-4-4 0-16,-3-5 3 15,-7 1 4-15,0-10-2 16,-9-4-3-16,0 4 1 15,0 1 0-15,0-5 2 16,0 0 7-16,1 0-2 16,-1 0 3-16,0 0 0 15,0 0-6-15,0 0 2 16,0 0-7-16,0 8-2 16,-15 9-76-16,-9-3-15 15,-2-6-169-15</inkml:trace>
  <inkml:trace contextRef="#ctx0" brushRef="#br0" timeOffset="40051.51">-4110-169 200 0,'0'0'73'15,"0"0"-72"-15,0 0 67 16,0 0-25-16,0 0-4 15,0 0 0-15,201 0-16 16,-167 0-15-16,-9 0 6 0,-2 0-8 16,-11 0-1-1,-8 0 0-15,1 0 9 0,-5 0 27 16,0 0 8-16,0 0 22 16,0-13-18-16,0-17-17 15,0-9-32-15,0 3 1 16,0 2-4-16,0-1 1 15,0 9-2-15,0 5 0 16,1-1-2-16,3 7-1 16,6 4-37-16,-5 1-21 15,-1 3-63-15,-4 7-167 16</inkml:trace>
</inkml:ink>
</file>

<file path=ppt/ink/ink8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3:48.00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4660-906 283 0,'0'0'80'0,"0"0"-19"0,0 0 35 15,0 0-26-15,0 0-24 16,0 0 4-1,-22-32-6-15,22 29 2 0,-4 3 3 16,4 0-8-16,-4-6-5 16,4 6-3-16,-5 0-10 15,5-4 3-15,-5-1-7 16,5 5-1-16,-5 0-5 16,5 0-4-16,0 0-2 15,0 0-6-15,0 0-1 16,0 0-5-16,0 0 0 15,0 0 3-15,0 9-2 16,23 9 4-16,-1 4 3 0,7-9-2 16,2 1-1-16,2 3 0 15,-1-12 1-15,4 3 0 16,3 0 0-16,-1-6-1 16,-6 2 0-16,4 0 0 15,-4-4 0-15,4 0 1 16,-1 0-1-16,4 0 2 15,2-8-1-15,-6-6 0 16,7-10-1-16,-3 4 0 16,-6-2 3-16,-2 4-3 15,4-5 0-15,-6 7 0 16,8-6 0-16,1 5 0 16,-3 2 0-16,7 0 0 0,1 7 0 15,1 2 0 1,2 3-3-16,4 3 2 0,-10 0 1 15,10 0 0-15,-13 0-6 16,0 0 5-16,-1 13 2 16,-6 6-4-16,-1-1 1 15,-11 7 2-15,1-5-1 16,1 1 1-16,-4 1 0 16,-3-4 0-16,-3-4 1 15,-1 6 3-15,2-10-4 16,-6 3 1-16,2-5-2 15,-3-2 3-15,-4-2-2 0,0-4 0 16,5 0 0-16,-5 0-2 16,0 0 6-16,0 0-2 15,0 0 3-15,0 0-3 16,0 0 12-16,0 0-7 16,0-4 3-16,0-18-2 15,4-6-4-15,0-6-2 16,7-7-2-16,9 7-2 15,5-2-2-15,-4 7 2 16,13 3 1-16,-4 2-7 16,8 9 8-16,-2-4-8 15,5 8-4-15,-2 9 11 16,3-2 1-16,4 4-3 16,-5 0 2-16,-3 0-4 0,-3 0 3 15,2 17 0-15,-1-2-1 16,-1 4 2-16,-1-6 1 15,-8 6 0-15,3-1 0 16,-2-4 0-16,10 1 0 16,-10 3 0-16,4-8 1 15,-7-2-5-15,2 2 4 16,2-2 0-16,-2 1 5 16,7-2-5-16,-5 3-5 15,8-6 5-15,-17 2 3 16,6-6-1-16,-5 3-4 15,-1-3 0-15,1 0 2 16,-5 0 0-16,8 0 5 0,-1 0-5 16,4 0-4-16,9 0 4 15,5 0 2-15,-1 0-2 16,-10 0 0-16,-2-9 1 16,-9 9 0-16,6-9-1 15,-11 3 1-15,-3-1-1 16,7-1 0-16,2 0 1 15,-10-2 0-15,1-2 3 16,-1 3-4-16,2-1 4 16,2-4 0-16,-1 0 3 15,-8 1-2-15,2-6 3 16,-2 8-4-16,1-2 3 0,-1-2 1 16,-4 2-1-16,4-6 6 15,-4 4-5-15,0 0-3 16,0 3 3-16,0 3 4 15,0 1-6-15,0 1 4 16,0 4-3-16,0-1 7 16,0 0-5-16,0 0 1 15,0 3-4-15,0-3-1 16,0 4-4-16,0 0-1 16,0 0 0-16,0 0-7 15,0 0-21-15,0 0-21 16,-18 13-26-16,-19 18-107 15,-18-4-404-15</inkml:trace>
</inkml:ink>
</file>

<file path=ppt/ink/ink8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7:06.39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-4 500 101 0,'0'0'61'16,"0"0"-20"-16,0 0 1 0,0 0 25 15,0 0-3-15,0 0-8 16,0 0 1-16,0 0-7 16,0-4-15-16,0 4-7 15,0 0-3-15,0 0 3 16,0 0-4-16,0 0-1 15,0 0-2-15,0 0 0 16,0 0 8-16,0 0-7 16,0 0 0-16,0 0-6 15,0 0-2-15,0 0 0 16,0 0-3-16,0 0-1 16,0 0 1-16,0 0-4 0,0 0-2 15,0 0 1-15,0 0-6 16,0 0 0-16,0 0 0 15,0 0 5-15,0 0-10 16,0 0 3-16,0 0-1 16,0 0-1-16,13 17 2 15,12 7 2-15,-3 3 0 16,1-5 1-16,-7-6-1 16,4 8 7-16,-9-11-7 15,2 1-1-15,-2-2 1 16,2-5 0-16,3 4 1 15,-6-5-1-15,6 1 1 16,5 0-1-16,2-7 2 16,7 0-1-16,11 0 2 15,10 0 3-15,8-3-2 16,11-21 0-16,10-9-1 0,18-8 1 16,12-1-1-16,11-13 3 15,5 3-5-15,-3-3 1 16,-7 4-1-16,-1 3 1 15,-1-1-1-15,-12 7-1 16,-8 4 0-16,-4 7 0 16,-17 2-4-16,-15 5 4 15,-10 10 0-15,-14 0 4 16,-2 6-2-16,-8 0 3 16,-8 1 5-16,-2 0 0 15,2 1-10-15,-3-1 12 0,-1-1-6 16,-2 5-2-16,-1 3 1 15,-1-2-2-15,-1 2-3 16,-7-2 3-16,5 2-1 16,-5 0-2-16,0 0 1 15,0 0-2-15,0 0 2 16,0 0 2-16,0 0-1 16,0 0-2-16,0 0-1 15,0 0-5-15,0 0-9 16,0 0-4-16,-9 0-14 15,-26 22-49-15,-20 2-127 16,-26-24-334-16</inkml:trace>
</inkml:ink>
</file>

<file path=ppt/ink/ink8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8:00.20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1111 389 0,'0'0'155'0,"0"0"-74"0,0 0 2 15,0 0-49 1,0 0-13-16,0 0 45 0,194 0-3 16,-97-10-19-16,9-18-16 15,10-5 0-15,16-9-8 16,12 6-3-16,11-8-5 15,18 6-3-15,-1-6 7 16,27 4-3-16,26-4-11 16,13 0 7-16,10-8-6 15,7 1-2-15,-2-2-1 16,-7 8 0-16,-1 7 0 16,-21 11 1-16,-30 4 0 15,-18 5-2-15,-23-5 2 0,-16 9-2 16,-11-3 3-16,-12 2-4 15,-8-4 4-15,-7 2-1 16,4-7-1-16,1 5 1 16,8-9-1-16,3 5 0 15,-1 3-1-15,-5-7 5 16,-12 9-8-16,-7-5 3 16,-3 9 1-16,-23-5 2 15,0 1-2-15,-21 13 1 16,-12 1-6-16,-6 0 5 15,-11 3 0-15,5-3 7 16,-13-5-7-16,5 7 0 0,-5-6 1 16,3 3 2-1,-5-5 8-15,3 5 5 0,-2 1 0 16,2 4-2-16,-3-4 3 16,-4-2-1-16,0 6-12 15,5-4 9-15,-5 4-6 16,0 0 10-16,0 0-9 15,0 0-7-15,0 0 5 16,0 0-5-16,0 0-1 16,0 0 0-16,0 0-6 15,0 0-38-15,0 0-37 16,0 0-34-16,-32 0-147 16</inkml:trace>
</inkml:ink>
</file>

<file path=ppt/ink/ink8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8:08.81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0 922 263 0,'0'0'133'15,"0"0"-60"-15,0 0 16 16,0 0-33-16,0 0-3 15,216-55 3-15,-119 40 10 16,2-3-30-16,15 5 1 16,7-7-17-16,9-1 5 15,20 0-8-15,6 0-5 16,-5 2 5-16,-1-15 7 0,-13 6-18 16,0-13 3-1,-5-2 3-15,4-2 3 0,2 4-10 16,-2-1-3-16,8 3 3 15,-15 3-2-15,-3 8 0 16,-6 0 0-16,-6 6-1 16,-14 3 0-16,-5 5-1 15,-5-4-1-15,-1 0 0 16,-2 1 5-16,1 0-4 16,1-1-1-16,-12 5 0 15,-3-1 1-15,-3 8 0 16,-6-1 0-16,6 0 2 15,-7 3-2-15,-3-4-1 16,-2 7 0-16,-5-10 1 16,1 7 0-16,-6-5-2 0,-2-4 3 15,-7 8-5-15,-5-4 6 16,-4-1-6-16,-7 5 2 16,5-3 1-1,-7 3 2-15,-3-1-2 0,9-3 0 16,-2 5 0-16,3 0 1 15,-8 4-1-15,6-6 0 16,-11 6 0-16,-3 0-1 16,-3 0-3-16,-2 0 3 15,0 0-3-15,0 0 4 16,-2 14-6-16,9 6 6 16,-2 3 0-16,-3 9 6 0,2 7-5 15,-8 1 7 1,2 6-8-16,-2 5 1 0,-4-8-1 15,4 8 0-15,-4 4 5 16,0 0-10-16,0 1 6 16,0-2-1-16,5-2 5 15,5-6-5-15,-1-4 0 16,-5-5-2-16,5-6 2 16,-5-1 0-16,0-7 0 15,-2 1 1-15,-2 0 3 16,0-7-5-16,0 1 1 15,0-1 0-15,0-4 0 16,0 4 1-16,0-4-1 0,0 10 1 16,-2-3 2-1,-18 2-3-15,-9-8 0 0,-1 9 6 16,-10 1-6-16,-7-5-1 16,-9 3-1-16,-7 0 2 15,-20-3 3-15,-11 1-1 16,-8-2-1-16,-2 4-1 15,-5 2 1-15,13 0-1 16,5-3 0-16,4-1 0 16,1-2-2-16,2-9 3 15,-2 2-2-15,5-3 1 16,-3-4 0-16,3 1 0 16,0-5 1-16,-1 8-1 15,4-1-1-15,0-3 1 0,7 0-1 16,-2 2 1-16,12-1 0 15,2-5 0-15,4 8 0 16,-1-3 1-16,4 5 2 16,-3-5-3-16,0 3-2 15,-9 6 0-15,0 0 4 16,-4 4-2-16,0-5 1 16,-4 0 0-16,8 2-2 15,4-5 1-15,1 5-1 16,9-10 1-16,-2-1 3 15,4 0-3-15,-2-4 0 16,-6 0-1-16,-2 1 1 16,-1-1 0-16,4 0 1 15,-15 4-1-15,-1-4 1 16,-7 5 0-16,-3 0-1 0,8-5 0 16,14 0 0-16,8 9 0 15,15-5 9-15,12-4-3 16,16 0-6-16,-5 0 1 15,7 4-1-15,6-4 0 16,-9 2-3-16,-1 5 0 16,-7 7-1-16,-10 2-28 15,-6 6-36-15,-25-5-45 16,-20 3-209-16</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8:39:29.74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48 0 535 0,'0'0'81'0,"0"0"17"16,0 0 2-16,0 0-37 16,0 0-29-16,0 0-32 0,0 0 3 15,-48-5-5 1,48 73 1-16,0 27 1 0,0 27 5 15,0 15-3-15,24 22 4 16,1 24 2-16,14 10 0 16,-4 27-1-16,7 11-5 15,-1 31-2-15,-1 29 3 16,0 14-3-16,-1 22 11 16,-4 3-6-16,-1 0 1 15,-9 8 4-15,-7-8 1 0,-7-19-1 16,-3-15-11-1,-8-29 5-15,0-24 5 0,0-28-10 16,0-39 0-16,0-39 4 16,0-37-5-16,5-27 0 15,-5-34 0-15,5-12 0 16,-5-8 0-16,0-13-4 16,0 5 4-16,0-11 0 15,0 1 5-15,0-1-5 16,0 0 0-16,0 0-1 15,0 5-2-15,0 12 3 16,5-2 0-16,2 17 2 16,-2-9-2-16,0-1-2 15,-5 0 2-15,10-2 2 16,-10 1-2-16,8 6 0 0,-3 6-4 16,6 8 5-1,-3 3-3-15,-3 7 2 0,0-1 0 16,-5 4 1-16,0 11-1 15,0-6-1-15,0 0 1 16,0-5 0-16,0-6 0 16,0-1 0-16,0 7 2 15,0-4-1-15,0 14-1 16,0 12 2-16,0 15-2 16,0 4 2-16,7 7 0 15,3-4-2-15,3-7 3 16,-3-4-3-16,-3-14 1 15,3-2-1-15,2-23 0 0,-10 1 0 16,3-5 1-16,5-8 2 16,-10-9-3-16,0-11-1 15,0 1-2-15,0-12-1 16,0-5 0-16,0 0-14 16,0 0-6-16,0 0-15 15,0-49-12-15,0-54-111 16,0-64-140-16</inkml:trace>
  <inkml:trace contextRef="#ctx0" brushRef="#br0" timeOffset="1950.75">-159 645 164 0,'0'0'86'0,"0"0"6"0,0 0 6 16,0 0-9-16,0 0-29 15,0 0-19-15,-9-97-4 16,9 87 10-16,0-10-12 15,0 5-1-15,0-16-11 16,0 2-13-16,32-17-5 16,14-7-4-16,18-6 4 15,16-4 4-15,13-1 3 16,11 8 4-16,15 0-8 16,4 10-2-16,18 3-2 15,19 11 0-15,13-3 0 16,19 6-3-16,8 2 0 0,-11-4 0 15,23-4 0 1,3 4 2-16,17-9 0 0,10 0-1 16,-3-7-1-16,-2 1-1 15,-7 0 4-15,-13 8-3 16,-3 0 0-16,-13 6-2 16,-9 9 3-16,-9-2-2 15,-1 0 2-15,1-4-2 16,-7-2 0-16,-8 7-1 15,-25-2 0-15,-25 9 1 16,-14 7 0-16,-18-4-1 16,-17 10 1-16,-12 4 0 15,-13 0 0-15,-7 0 0 0,0 0-1 16,-11 0 1 0,5 0 0-16,2 0 0 0,3 0 0 15,11 8 1-15,3 19-2 16,4 6 1-16,0-1 0 15,6 13 2-15,4 0-1 16,5 9-1-16,-5 0 0 16,0 7 0-16,-6 13 0 15,-4 0 4-15,-8 9 0 16,-6 12 2-16,-1 19 4 16,-14 22 1-16,-2 27-1 15,-8 25 7-15,-8 14-12 0,0 12 4 16,5 3-3-16,-2 11-5 15,8-4 0-15,9 7 1 16,-3-9-2-16,1-3 1 16,3-11 3-16,1 1-4 15,-2-5 1-15,10 10 2 16,-2 3 0-16,-1 2-2 16,1 7 4-16,-5-12-3 15,-1-5-1-15,3 7 2 16,-9-1 1-16,1-6-2 15,-7 0-2-15,-14-15 1 16,2-8 0-16,-5-3-1 16,0 2 0-16,0-13 0 15,0-8 1-15,0-17 3 16,0-13 2-16,0-7 0 0,0-3 0 16,0-16-2-16,0-3-2 15,0-6 1-15,0-3-3 16,0 5 6-16,0-2-3 15,0-9-1-15,0-16 6 16,0 8-4-16,5-14-2 16,5-1 1-16,-8-9 2 15,-2-15-2-15,7-4-2 16,-7-15 0-16,0-2 0 16,0-12 2-16,0 7 0 15,0-6 6-15,0 1-2 16,-19-7 6-16,-16 12 0 0,-17 3-10 15,-12 7-1 1,-10 13-2-16,-10 0 1 0,-2 7 0 16,-11 3-1-16,3 4-2 15,-9-4 0-15,-6 1 4 16,-14-7 0-16,-16-12-2 16,-23 0-2-16,-11-4 2 15,-25-11 0-15,-17-2-2 16,-22-2-3-16,-15-1-2 15,13-1 6-15,4 1-2 16,31-1 3-16,13-2-4 16,12-9 6-16,16 12-2 15,12-12 0-15,13 0 0 16,21 0 0-16,13 0-1 16,1 0 2-16,17-12-2 0,2 3 3 15,0-7-4-15,7-2 2 16,-9 6 0-16,-6 4 0 15,-2-4 0-15,-9 4 0 16,-1-5 0-16,5 9 2 16,-6-3-2-16,0 3 1 15,-5-8-1-15,-9 3 0 16,1-8 1-16,4 6-1 16,1 1 0-16,4-7 2 15,17 2 2-15,6 2-3 16,17-2 11-16,15 3-9 15,4 2-1-15,13 2 4 0,5 4 1 16,5-1 5-16,-5 2-8 16,4-2 2-16,-3 5 2 15,-2-7-3-15,2 7-3 16,-7 0 0-16,8 0 2 16,-4 0-4-16,14-3 0 15,8-6 4-15,4 5-4 16,4 0-1-16,4 4 1 15,0-2 3-15,0 2-3 16,0 0-1-16,0 0-13 16,0 0-6-16,0 0-41 15,0 0-46-15,24 0-81 16,-21 0-181-16</inkml:trace>
</inkml:ink>
</file>

<file path=ppt/ink/ink9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2:34.10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-147 4213 398 0,'0'0'48'0,"0"0"-42"16,0 0 43-16,0 0 20 0,0 0-14 15,0 0 2-15,0 0-22 16,-77 25-15-16,77-25 3 15,0 0 1-15,0 0 6 16,0 0 3-16,0 4-3 16,0 0-5-16,-19 11-7 15,2-1-3-15,0 1 10 16,2-7-7-16,11-2-5 16,4-6 2-16,0 4-12 15,0-4 0-15,0 0-2 16,0 4-1-16,8 0-4 15,37-3 4-15,24 3 4 16,13-4 2-16,17 0 2 16,16 0 4-16,5-9-7 0,10-22 2 15,13 4-7-15,6-8 3 16,19 2-2-16,15-5 0 16,1 2 2-16,-4 1-3 15,-10 1 0-15,-5-2 0 16,-8 1 1-16,-8 8-1 15,-8 0 0-15,-18 4-1 16,-17 2 1-16,-23 5 0 16,-8 1 0-16,-18 6 0 15,-3 1 1-15,-12 5-1 16,-19-1 0-16,-12 4 0 16,-2 0 1-16,-9-4-1 0,0 4 0 15,0 0 1-15,0 0 1 16,0 0-1-16,0-4 2 15,0 4 1-15,0-2-2 16,0-1 6-16,0 3-2 16,0 0-4-16,0 0 4 15,0 0-2-15,-9-4-4 16,-17 4-10-16,-14 0-33 16,-14-10-34-16,-30 1-125 15,-26-9-355-15</inkml:trace>
</inkml:ink>
</file>

<file path=ppt/ink/ink9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4:09.13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7132 3569 506 0,'0'0'69'16,"0"0"-54"-16,0 0 38 15,0-201 34-15,0 135-39 16,0-7 8-16,0-15-26 15,0-4 5-15,-16-5 18 16,-6-7-19-16,-7 4-4 16,-10 3-19-16,-3-1 2 0,-6 8 0 15,-7 7-5-15,-4-1 17 16,-13 12-20-16,-9 2 3 16,-13 7-6-16,-9 16-1 15,-7 7 1-15,-5 14-2 16,-1 8 0-16,-3 11 1 15,2 7-1-15,-7 0 7 16,8 0-7-16,2 0-5 16,-1 3 5-16,12 10 6 15,2 9-6-15,6 0 0 16,5 4-1-16,5 3 0 16,1 15 1-16,4-2 0 15,6 11-4-15,-3-1 1 16,-3 7 2-16,-10 8 0 0,2 3-1 15,7 8 2-15,5 0 0 16,11 5-2-16,13 8 2 16,11-1-2-16,11 8 1 15,14 7-4-15,5 1 4 16,11-3 1-16,0 2-6 16,0-3 6-16,27-5 3 15,16 0-3-15,8-6 0 16,13-8-1-16,7-4 1 15,10-5 0-15,9-5-3 16,9-8 3-16,5-3 4 16,-4-7-4-16,19-7-5 15,3-9 5-15,16-1 2 0,11 2-1 16,-1-12 2 0,6-7-1-16,-11 0-2 0,-11-14-2 15,-7-3 2-15,-6 0 3 16,-9 0 0-16,1-27 1 15,-6-15-1-15,-2-10-3 16,-1-1 4-16,1-4 3 16,-4-5-5-16,-7-4 2 15,-3-10 1-15,-12-8-1 16,7-8 5-16,-10-10-4 0,1 0 6 16,-9 1-11-1,-7 10 3-15,-14 5 6 16,-14 5 11-16,-17 10-8 0,-10-4 0 15,-4 9 8-15,0 0-2 16,-10-2-4-16,-23 7-6 16,-6 3 2-16,1 2-1 15,-6 9-3-15,-1 5-2 16,11 5-3-16,-5 9 0 16,12 9-1-16,3 4 0 15,-1 6 0-15,11 1-5 16,-14 4-35-16,-15 4-44 15,-27 0-32-15,-53 4-117 16</inkml:trace>
</inkml:ink>
</file>

<file path=ppt/ink/ink9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5:22.93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1600-50 59 0,'0'0'22'0,"0"0"33"15,0 0-7-15,0 0-14 16,0 0 6-16,0 0 1 16,0 0 10-16,0 0 2 15,0-1-2-15,0 1-6 16,0 0-10-16,0 0 0 16,0 0-3-16,0 0-5 15,0 0 8-15,0 0-3 16,0 0-5-16,0 0 1 15,0 0 9-15,0 0-5 16,0 0-14-16,0 0 5 16,0 0-1-16,0 0-2 15,0 0-4-15,0 0-5 0,0 0-2 16,0 0-6-16,0 0-3 16,0 0 1-16,0 0-1 15,0 0 1-15,0 0-1 16,0 0 0-16,0 0-1 15,0 0 0-15,13 0 1 16,10 6 0-16,0 6 1 16,5-2 0-16,3 5 2 15,-7 0-3-15,8 2 2 16,0-7-1-16,4 8 1 16,-10-5-1-16,12 1 0 15,-12 4 0-15,4-9 1 16,5 2-2-16,-6 1 0 15,9-1 1-15,-11-2-1 0,5 2 0 16,0 1 2-16,-4-4 2 16,-1-1-4-16,-4 4 0 15,5-7 1-15,-3 1 1 16,-1 5-2-16,2-5 0 16,-1-1 1-16,-3 1-1 15,5 6 1-15,5-2-1 16,-4 4-4-16,-1-4 4 15,1 0 5-15,-6-3-5 16,5 3 0-16,-9 0 1 16,1 1-1-16,8-1 1 0,-9 0-1 15,-4 0 0 1,9 1 0-16,-10 1 0 0,6 0 0 16,9 1 1-16,-11-6-1 15,1 1 0-15,0 4 0 16,10 0 0-16,-6-1 1 15,2 3-2-15,2 0 1 16,-2 2 0-16,3-6 0 16,1 6 1-16,-5-3-1 15,5-8 0-15,-4 6 0 16,1-4 0-16,-3 4-1 16,-4-6 1-16,6 5 2 15,-7-5-2-15,-2-4 0 16,8 11-1-16,-6-8 2 15,2 1-1-15,-7 0 0 0,4 2-2 16,-3-3 2-16,-3-3 1 16,3 10 1-16,3-9-2 15,-10 3-1-15,8 0 1 16,-5 0-2-16,-5 4 4 16,2-4-2-16,1-1 0 15,2-2 0-15,-3 4 0 16,2-5 1-16,3 4-2 15,-3 0 1-15,-3 1-2 16,-1-4 2-16,-4 3 0 0,4-4 2 16,-4 0-4-1,5 0 4-15,-5 0-1 0,0 0-1 16,0 0 0-16,0 0 0 16,0 0 2-16,0 0-1 15,0 0 3-15,0 0-1 16,0 0 1-16,0 0-2 15,0 0 3-15,0 0-3 16,0 0-3-16,0 0 1 16,0 0-23-16,-13 0-30 15,-15 0-62-15,2 0-102 16</inkml:trace>
</inkml:ink>
</file>

<file path=ppt/ink/ink9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4:18.71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-418 166 301 0,'0'0'131'15,"0"0"-42"-15,0 0-38 16,0 0-22-16,0 0-8 16,0 0 6-16,0 0 4 15,0 0-15-15,0 0 2 16,0 0-17-16,9 0 3 15,18 0 11-15,14 0 6 16,-1 0-7-16,14 0 10 0,5 0-3 16,-3 0-4-16,3 0-6 15,5 0-2-15,-5 0 3 16,1 0-5-16,8 0 5 16,-4 0 6-16,4 0-13 15,-4 0 5-15,8 0-9 16,-8 0 4-16,-4 0-1 15,-1 0-1-15,-4 0-1 16,0 0 0-16,-1 0-1 16,0 0 1-16,-8 0 0 15,5 2 0-15,-3 1-2 16,-2-3 1-16,1 0 0 16,-5 0 1-16,-6 0 1 0,9 0-3 15,-6 0 0 1,3 0 1-16,5 0 0 0,-11 0 1 15,4 0-2-15,2 0 0 16,-10-3 0-16,5 3 1 16,2-2-1-16,3-2 2 15,0 0-2-15,-1-3 0 16,4 3 0-16,-3 1-1 16,-8-1 2-16,8 0-1 15,-5 4 4-15,3-3-5 16,-5 3 1-16,0-5-2 15,-5 2 2-15,2 3 0 16,-10-1 2-16,3 1-2 16,-8 0 0-16,6-5 0 0,5 5-2 15,-5 0 4-15,2 0-1 16,4-5 0-16,-7 3-1 16,-8 2 1-16,5-4 0 15,-5 4 0-15,-9-3-1 16,-2 3-5-16,1 0 5 15,-4 0 2-15,0 0 0 16,0-4-2-16,0 4 6 16,4 0-5-16,-4 0 1 15,0 0 1-15,0 0 3 16,0 0-6-16,-4 0-7 16,-42 0-71-16,-30-7-207 15</inkml:trace>
</inkml:ink>
</file>

<file path=ppt/ink/ink9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6:54.16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4846 1287 60 0,'0'0'259'0,"0"0"-258"16,0 0 63-16,0 0 35 0,0 0-35 16,0 0-29-1,0 0-14-15,5 0-4 0,-2 0 5 16,-3 0 2-16,0 0 3 15,0 0-11-15,0 0-4 16,0 0 7-16,0 0-9 16,0 0 3-16,0 0 2 15,0 0-2-15,0 0 1 16,0 0-3-16,0 0 1 16,0 0-1-16,0 0 0 15,0 0 0-15,0 0 1 16,0 0-5-16,0 0 1 15,0 0-4-15,0 0 2 0,0 0-1 16,0 2-3 0,0 6-1-16,0-5 0 0,0 4-1 15,0 13 1-15,7 0 0 16,2 8 3-16,4 0 1 16,-3-4-2-16,6 5-2 15,4-1 3-15,-1-1-4 16,6-4 6-16,-5 1-3 15,-6-7-1-15,2-2-1 16,-3-3-1-16,-2-6 1 16,3 2-1-16,-5-8 0 15,-5 0 0-15,5 0 0 0,0 0 0 16,-4 0 2-16,7 0-2 16,0 0 1-16,1 0-1 15,0 0 1-15,6 0 2 16,-1-18-3-16,6 5 0 15,-4-6 1-15,-1-1 0 16,1 6 0-16,0-7-1 16,-1-1 0-16,6 2 3 15,-5 1-3-15,-2 9-2 16,6-8 1-16,-5 5 1 16,6 0 0-16,-5 2-1 15,-1-2 0-15,1 7 1 16,5-2-1-16,1 7 0 15,-3-4-1-15,0 5 2 16,1 0 0-16,3 0-1 0,-4 0 1 16,2 0-1-16,0 0 1 15,-3 10 0-15,-4 3-1 16,6 2 2-16,-11-2-2 16,4 3 1-16,2-3-1 15,-5-4 1-15,-1 0 0 16,-4 4-4-16,-3-7 4 15,-2 5 0-15,-4-2 3 16,9-1-3-16,-6-1 0 16,1 4-3-16,8-6 3 15,-8 3 0-15,-4-2 0 16,5 4 0-16,-1-8 0 0,0 0 0 16,-2 1 0-1,2-3 0-15,-4 0 0 0,0 0 0 16,4 0-3-16,-4 0-12 15,0 0-2-15,0 0-26 16,0 0-42-16,0 7-29 16,0-7-117-16</inkml:trace>
</inkml:ink>
</file>

<file path=ppt/ink/ink9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6:55.896"/>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6021 1566 199 0,'0'0'71'0,"0"0"-29"15,0 0 21-15,0 0-4 16,0 0 5 0,0 0-16-16,-23-8-15 0,16 1-9 15,3 7 10-15,-1-3 0 16,-1 3-8-16,-2 0-6 16,3 0 7-16,-6 0-10 15,2 0 3-15,2 0 0 16,2 0 15-16,1 0-14 15,4 0 2-15,-4 0-6 16,4 0-1-16,0-2 0 16,0 2-2-16,0-2-8 15,0 2 2-15,0 0-3 16,0-6-1-16,0 6-4 0,0 0-2 16,0-4 2-16,0-2-5 15,13-3 5-15,14 1 2 16,-3 1 4-16,0 4-6 15,5-1-4-15,-3 0 1 16,3 4 3-16,-7 0 0 16,6 0-1-16,-5 0 1 15,0 14 0-15,2-1 0 16,-4 1 1-16,0 3-2 16,8-2 0-16,-10 4 0 15,1-2 2-15,5-2-2 16,-4 0 2-16,-2 2-2 15,9-3 2-15,-11-8-1 0,9 8 0 16,-1-2 1-16,3 0-2 16,-2-5 2-16,6 3-1 15,10-2 2-15,-6-3-2 16,9-4-1-16,-5 3 1 16,10-4 0-16,5 0 0 15,-4 0 2-15,4 0-2 16,0 0 0-16,-7-4-4 15,3-10 4-15,4 4 2 16,-5-8-2-16,1-1-2 16,1 2 2-16,-9-6 2 15,4-2 7-15,-5 3-8 16,2-2 6-16,-8-4 0 0,-5 5-7 16,2-3 11-1,-11 6-4-15,-3 1-7 0,8 1 13 16,-9-5-9-16,-4-1 1 15,2-3 4-15,0 3-7 16,-12 6 9-16,1 5-4 16,3-7-1-16,-6-2 0 15,7-3-2-15,-5 3 0 16,-4 7-1-16,0 11 3 16,0-5-4-16,3 9 8 15,-3-8-2-15,0-2 3 16,0 10-5-16,0 0-2 15,0 0-1-15,0 0 5 0,0 0 2 16,0 0-5 0,0 0-3-16,0 0 1 0,0 0-3 15,0 0 3-15,0 0 0 16,0 0-3-16,0 0-2 16,0 0 1-16,0 0-1 15,0 0-1-15,0 0-12 16,0 0-16-16,0 0-19 15,0 3-21-15,0 25-72 16,-12 2-289-16</inkml:trace>
</inkml:ink>
</file>

<file path=ppt/ink/ink9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6:54.45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6127 1532 324 0,'0'0'0'16,"0"0"3"-16,0 0 0 15,0 0 12-15,0 0 0 16,0 0 3-16,37 2 0 15,-37-2-6-15,0 0 12 16,0 0 26-16,0 0-5 16,0 0-14-16,0 0-22 15,0 0-9-15,0 0-6 0,0 0-43 16,0 0-87 0,0 0-68-16</inkml:trace>
</inkml:ink>
</file>

<file path=ppt/ink/ink9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3:03.01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4970 2378 269 0,'0'0'77'0,"0"0"-16"15,0 0 32-15,0 0-31 16,0 0-24-16,0 0-27 0,0 0-4 16,-15 8 9-16,15-8-14 15,0 0 7-15,0 0 1 16,0 0 1-16,0 0-8 15,0 0 0-15,0 0-3 16,6 0 0-16,27 0 2 16,2-23 3-16,4-6-2 15,4 2 2-15,-3-6 0 16,-1 7-4-16,-8 7 1 16,-7 4-2-16,-15 6 0 15,-5 9-1-15,-4 0 1 16,0 0 0-16,0 0 2 15,0 9-1-15,-13 32 6 0,-32 11-4 16,-4 14-3-16,-2-6 1 16,1-6-1-16,5-7 1 15,10-11-1-15,16-16 3 16,7-6 0-16,8-14-1 16,4 0-2-16,0 0 0 15,0 0-6-15,9 0-1 16,17-4 7-16,4-19 0 15,4-1 3-15,-4-3-3 16,-2 2 1-16,-9 7 0 16,1 0 0-16,-9 8-1 15,-6 6-2-15,-5 1 2 16,0 3 4-16,0 0 0 0,0 0 4 16,0 0 9-16,0 0 5 15,0 0-9-15,0 0-12 16,0 0-1-16,-5 0 1 15,-2 0 2-15,7 0 8 16,0 0 1-16,0 0-4 16,0 0-4-16,0 0-4 15,0 0 1-15,0 0-2 16,0 0 1-16,0 0-4 16,0 0-5-16,0 0 7 15,0 0-22-15,0 0-6 16,7 0 2-16,11 0-34 0,1 0-32 15,1 0-187-15</inkml:trace>
  <inkml:trace contextRef="#ctx0" brushRef="#br0" timeOffset="-204739.04">4847 4978 525 0,'0'0'0'0,"0"0"-1"15,0 0-1-15,0 0-4 16,0 0 5-16,0 0 0 0,0 0 0 16,-9 0 0-16,9 0-8 15,0 0 6-15,0-4 1 16,0 4-3-16,0-1 0 15,0 1 3-15,0 0-1 16,0 0 3-16,0 0 4 16,0 0-4-16,0 0-4 15,0 0 1-15,0 0 6 16,0 0-3-16,0 0 3 16,0 0-3-16,0 0 0 15,0 0 0-15,0 0 8 16,0-5-4-16,0 5 0 15,0 0-4-15,0 0 3 16,0 0 3-16,0 0-5 16,0 0 1-16,0 0 2 0,0 0-1 15,0 0-3-15,0 0 0 16,0 0 4-16,0 0-3 16,0 0 1-16,0 0 4 15,0 0 0-15,0 0-1 16,0-4 1-16,0 4 2 15,0 0-5-15,0 0 3 16,0 0-4-16,0 0 5 16,0 0-3-16,0 0-4 15,0 0 5-15,0 0-3 0,0 0 0 16,-4 0 1 0,0 0-3-16,1 0 0 0,3-4-1 15,-9 4-6-15,9-4 1 16,-10 4-39-16,-4 0-67 15,-1-6-190-15</inkml:trace>
  <inkml:trace contextRef="#ctx0" brushRef="#br0" timeOffset="-203631.9">4830 5160 43 0,'0'0'48'15,"0"0"-16"-15,0 0-2 0,0 0-4 16,0 0-6 0,0 0-5-16,0-10-3 0,-3 10 3 15,3 0-1-15,0 0 4 16,0 0-5-16,0 0-4 15,0 0-4-15,0 0 2 16,0 0-3-16,0 0 6 16,0 0 0-16,0 0-3 15,0 0 18-15,0 0-9 16,0 0 5-16,0 0-8 16,0-2-3-16,0 2 2 15,0 0 7-15,0-4-8 16,0 4 0-16,0 0-1 0,0 0-4 15,0 0 2 1,0 0 0-16,0 0-1 0,0 0 2 16,0 0 1-16,0-4 3 15,0 4-9-15,0 0 7 16,0 0-4-16,0 0-3 16,0 0 0-16,0 0 0 15,0 0-2-15,0-4 0 16,0 4-2-16,0 0 0 15,0 0 0-15,0 0 0 16,0 0-2-16,0 0 4 16,0 0 0-16,0 0-1 15,0-1 0-15,0 1 0 16,0 0-1-16,0 0 0 0,0 0 2 16,0 0-2-16,0 0-4 15,0 0-14-15,0-8-30 16,0-2-96-16,0-2-105 15</inkml:trace>
  <inkml:trace contextRef="#ctx0" brushRef="#br0" timeOffset="-202534.32">4823 5520 114 0,'0'0'40'0,"0"0"-40"16,0 0-10-16,0 0-35 15</inkml:trace>
</inkml:ink>
</file>

<file path=ppt/ink/ink9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8:50.27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1586 2567 410 0,'0'0'58'0,"0"0"-4"16,0 0 11-16,0 0-39 15,0 0-4-15,0 0-6 16,0 0-1-16,0 0-1 16,4 0-5-16,5 0-2 15,7 0 12-15,0 0 10 16,2 10-8-16,3 7-1 0,-1-4-8 16,2 0 0-16,1 4 4 15,9 5-1-15,-13-6-5 16,5 5-3-16,6-1 0 15,-9-2 1-15,4 1 1 16,2-6-9-16,0 6 10 16,5-4-7-16,-5-2 0 15,9 2 0-15,-1-4 4 16,-4-2-5-16,3 7 2 16,7-8 1-16,1 6-5 15,-6-5 2-15,1 2 7 16,-7 1-7-16,9 0 3 15,-5-4-5-15,0 1 3 0,-3-4 0 16,-8 4 0 0,-1 0-3-16,-8-5 2 0,10 5-3 15,-7-3 2-15,2 2-1 16,0-4 0-16,4-1 0 16,2 1 0-16,4 1 3 15,-3-5-2-15,7 4-1 16,-3-4 0-16,4 0 3 15,-7 0-3-15,5 0 0 16,0 0-2-16,0 0 2 16,3 0 4-16,-2 0-3 15,-1 4-1-15,4 2 0 0,-14 6 0 16,0-11 0 0,3 4 0-16,-6 2-5 0,1-1 4 15,0 3 1-15,2 4 5 16,-3-7-5-16,0 7-5 15,-2-2 5-15,-8-3 6 16,-1-3-5-16,3 9-1 16,0-5-2-16,-4-4 2 15,6 5 1-15,-8-6-1 16,4 5-4-16,1 1 2 16,-6-1 3-16,8 2-1 15,4 0 1-15,-16-1-1 16,8 0 1-16,-3 3-1 15,5-2 2-15,-6-4-1 0,3-1 0 16,-2-3 0-16,-5-3 3 16,0 0-8-1,0 0 5-15,0 0-1 0,0 0 1 16,0 0 6-16,0 0-1 16,0 0 7-16,0 0-11 15,0 0-1-15,0 0 0 16,0 0-1-16,0 0-4 15,0 0-34-15,-12 0-58 16,-15-9-183-16</inkml:trace>
</inkml:ink>
</file>

<file path=ppt/ink/ink9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6-08T09:08:56.01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5012 2401 49 0,'0'0'377'0,"0"0"-309"16,0 0 21-16,0 0-23 16,0 0-9-16,0 0-23 15,7 0 2-15,-7 0-6 16,4 0-9-16,-4 0-6 16,0 0-7-16,5 0-4 15,3 0-1-15,7 13-1 0,13 6-1 16,-1 7 12-1,5-1 0-15,-2 1-1 0,5-2 2 16,-6 0-9-16,5 3-2 16,-7-5 3-16,5-5-6 15,-6 0 2-15,-4 2 0 16,7-7 3-16,-3 3-4 16,3-6 1-16,-3-3-1 15,3-6 0-15,2 4-1 16,6 2-2-16,-9-6 2 15,13 4 3-15,-10-4 1 16,1 0-6-16,3 0 4 16,-1 0-2-16,2 0 4 15,4 0-3-15,-5 0-1 16,-4 0 0-16,-7 0 1 0,-3 0 0 16,-2 0-1-16,10 0 2 15,1 0-2-15,0 0 0 16,2 0 3-16,8 3-3 15,-1 8 0-15,-3 1 0 16,-1-1 0-16,-2-2 0 16,-7 0 2-16,2 5-1 15,-5 1-1-15,-6-6 1 16,1 3 0-16,2-5-1 16,-7 4-2-16,2-2 2 15,-4-2 3-15,-2 6-2 16,3-9-1-16,-4 10 0 0,-2-5-4 15,7 6 5-15,3-6-1 16,4 15 0-16,4 3 2 16,-3-4 2-16,7 5-4 15,-11-9 2-15,-12-1-2 16,5-4 0-16,-1 0 1 16,-6-1 0-16,8-2 5 15,-7-3-6-15,1-3-5 16,-5 5 5-16,0-6 2 15,4-3-2-15,1-1 0 16,-5 0 3-16,0 0-3 16,0 0 0-16,0 0 0 15,0 0 2-15,0 0-2 0,0 0 0 16,0 0-2-16,0 0 2 16,0 0 0-16,0 0-3 15,0 0-28-15,0 0-7 16,0 0-36-16,-14 0-71 15,-13 0-9-15,4 0-131 16</inkml:trace>
  <inkml:trace contextRef="#ctx0" brushRef="#br0" timeOffset="373.98">6396 3114 10 0,'0'0'354'16,"0"0"-281"-1,0 0 17-15,0 0-34 0,0 0-31 16,0 0-3-16,-9 32 20 16,9-28-18-16,16 2 4 15,4 3-16-15,-1 0 6 16,1 1 7-16,5-1-11 16,-2-1-5-16,-2-5 1 15,5 1 0-15,-6-4-7 16,-1 3-1-16,5-3 2 15,-12 0 1-15,3 0 5 16,1 0-5-16,-1 0 18 16,-6-14-5-16,4-9 8 15,-3-5-9-15,-10 4-7 16,5-16 6-16,-5 3-7 16,0-11 0-16,0 3-3 0,0 11-4 15,0 2-2-15,0 14-5 16,0-2-19-16,0 7-38 15,-5 2-108-15,-9 0-258 16</inkml:trace>
</inkml:ink>
</file>

<file path=ppt/media/image1.jpeg>
</file>

<file path=ppt/media/image10.jpeg>
</file>

<file path=ppt/media/image11.jpeg>
</file>

<file path=ppt/media/image12.jpeg>
</file>

<file path=ppt/media/image12.png>
</file>

<file path=ppt/media/image13.png>
</file>

<file path=ppt/media/image14.png>
</file>

<file path=ppt/media/image140.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30.png>
</file>

<file path=ppt/media/image24.png>
</file>

<file path=ppt/media/image25.png>
</file>

<file path=ppt/media/image26.png>
</file>

<file path=ppt/media/image27.png>
</file>

<file path=ppt/media/image28.png>
</file>

<file path=ppt/media/image29.jpeg>
</file>

<file path=ppt/media/image3.jpeg>
</file>

<file path=ppt/media/image30.png>
</file>

<file path=ppt/media/image31.jpeg>
</file>

<file path=ppt/media/image32.jpeg>
</file>

<file path=ppt/media/image33.jpeg>
</file>

<file path=ppt/media/image34.jpg>
</file>

<file path=ppt/media/image35.jpe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40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0000" tIns="46800" rIns="90000" bIns="46800" numCol="1" anchor="t" anchorCtr="0" compatLnSpc="1">
            <a:prstTxWarp prst="textNoShape">
              <a:avLst/>
            </a:prstTxWarp>
          </a:bodyPr>
          <a:lstStyle>
            <a:lvl1pPr>
              <a:defRPr sz="1200">
                <a:latin typeface="Arial" charset="0"/>
              </a:defRPr>
            </a:lvl1pPr>
          </a:lstStyle>
          <a:p>
            <a:endParaRPr lang="en-US" altLang="zh-TW" dirty="0"/>
          </a:p>
        </p:txBody>
      </p:sp>
      <p:sp>
        <p:nvSpPr>
          <p:cNvPr id="102403"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0000" tIns="46800" rIns="90000" bIns="46800" numCol="1" anchor="t" anchorCtr="0" compatLnSpc="1">
            <a:prstTxWarp prst="textNoShape">
              <a:avLst/>
            </a:prstTxWarp>
          </a:bodyPr>
          <a:lstStyle>
            <a:lvl1pPr algn="r">
              <a:defRPr sz="1200">
                <a:latin typeface="Arial" charset="0"/>
              </a:defRPr>
            </a:lvl1pPr>
          </a:lstStyle>
          <a:p>
            <a:endParaRPr lang="en-US" altLang="zh-TW" dirty="0"/>
          </a:p>
        </p:txBody>
      </p:sp>
      <p:sp>
        <p:nvSpPr>
          <p:cNvPr id="10240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102405"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0000" tIns="46800" rIns="90000" bIns="46800" numCol="1" anchor="t" anchorCtr="0" compatLnSpc="1">
            <a:prstTxWarp prst="textNoShape">
              <a:avLst/>
            </a:prstTxWarp>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p>
        </p:txBody>
      </p:sp>
      <p:sp>
        <p:nvSpPr>
          <p:cNvPr id="102406"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0000" tIns="46800" rIns="90000" bIns="46800" numCol="1" anchor="b" anchorCtr="0" compatLnSpc="1">
            <a:prstTxWarp prst="textNoShape">
              <a:avLst/>
            </a:prstTxWarp>
          </a:bodyPr>
          <a:lstStyle>
            <a:lvl1pPr>
              <a:defRPr sz="1200">
                <a:latin typeface="Arial" charset="0"/>
              </a:defRPr>
            </a:lvl1pPr>
          </a:lstStyle>
          <a:p>
            <a:endParaRPr lang="en-US" altLang="zh-TW" dirty="0"/>
          </a:p>
        </p:txBody>
      </p:sp>
      <p:sp>
        <p:nvSpPr>
          <p:cNvPr id="102407"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0000" tIns="46800" rIns="90000" bIns="46800" numCol="1" anchor="b" anchorCtr="0" compatLnSpc="1">
            <a:prstTxWarp prst="textNoShape">
              <a:avLst/>
            </a:prstTxWarp>
          </a:bodyPr>
          <a:lstStyle>
            <a:lvl1pPr algn="r">
              <a:defRPr sz="1200">
                <a:latin typeface="Arial" charset="0"/>
              </a:defRPr>
            </a:lvl1pPr>
          </a:lstStyle>
          <a:p>
            <a:fld id="{E3CC5992-AE0E-4A46-8351-0D7587CE9DA7}" type="slidenum">
              <a:rPr lang="zh-TW" altLang="en-US"/>
              <a:pPr/>
              <a:t>‹#›</a:t>
            </a:fld>
            <a:endParaRPr lang="en-US" altLang="zh-TW" dirty="0"/>
          </a:p>
        </p:txBody>
      </p:sp>
    </p:spTree>
    <p:extLst>
      <p:ext uri="{BB962C8B-B14F-4D97-AF65-F5344CB8AC3E}">
        <p14:creationId xmlns:p14="http://schemas.microsoft.com/office/powerpoint/2010/main" val="392330668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3F04595-5176-429F-909B-C300E4BAA335}" type="slidenum">
              <a:rPr lang="zh-TW" altLang="en-US"/>
              <a:pPr/>
              <a:t>1</a:t>
            </a:fld>
            <a:endParaRPr lang="en-US" altLang="zh-TW"/>
          </a:p>
        </p:txBody>
      </p:sp>
      <p:sp>
        <p:nvSpPr>
          <p:cNvPr id="111618"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11619" name="Rectangle 3"/>
          <p:cNvSpPr>
            <a:spLocks noGrp="1" noChangeArrowheads="1"/>
          </p:cNvSpPr>
          <p:nvPr>
            <p:ph type="body" idx="1"/>
          </p:nvPr>
        </p:nvSpPr>
        <p:spPr bwMode="auto">
          <a:xfrm>
            <a:off x="685800" y="4343400"/>
            <a:ext cx="5486400" cy="4114800"/>
          </a:xfrm>
          <a:prstGeom prst="rect">
            <a:avLst/>
          </a:prstGeom>
          <a:solidFill>
            <a:srgbClr val="FFFFFF"/>
          </a:solidFill>
          <a:ln>
            <a:miter lim="800000"/>
            <a:headEnd/>
            <a:tailEnd/>
          </a:ln>
        </p:spPr>
        <p:txBody>
          <a:bodyPr/>
          <a:lstStyle/>
          <a:p>
            <a:endParaRPr lang="zh-TW" altLang="en-US" dirty="0"/>
          </a:p>
        </p:txBody>
      </p:sp>
    </p:spTree>
    <p:extLst>
      <p:ext uri="{BB962C8B-B14F-4D97-AF65-F5344CB8AC3E}">
        <p14:creationId xmlns:p14="http://schemas.microsoft.com/office/powerpoint/2010/main" val="7554489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3CC5992-AE0E-4A46-8351-0D7587CE9DA7}" type="slidenum">
              <a:rPr lang="zh-TW" altLang="en-US" smtClean="0"/>
              <a:pPr/>
              <a:t>4</a:t>
            </a:fld>
            <a:endParaRPr lang="en-US" altLang="zh-TW" dirty="0"/>
          </a:p>
        </p:txBody>
      </p:sp>
    </p:spTree>
    <p:extLst>
      <p:ext uri="{BB962C8B-B14F-4D97-AF65-F5344CB8AC3E}">
        <p14:creationId xmlns:p14="http://schemas.microsoft.com/office/powerpoint/2010/main" val="3960137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3CC5992-AE0E-4A46-8351-0D7587CE9DA7}" type="slidenum">
              <a:rPr lang="zh-TW" altLang="en-US" smtClean="0"/>
              <a:pPr/>
              <a:t>30</a:t>
            </a:fld>
            <a:endParaRPr lang="en-US" altLang="zh-TW" dirty="0"/>
          </a:p>
        </p:txBody>
      </p:sp>
    </p:spTree>
    <p:extLst>
      <p:ext uri="{BB962C8B-B14F-4D97-AF65-F5344CB8AC3E}">
        <p14:creationId xmlns:p14="http://schemas.microsoft.com/office/powerpoint/2010/main" val="11477085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3F04595-5176-429F-909B-C300E4BAA335}" type="slidenum">
              <a:rPr lang="zh-TW" altLang="en-US"/>
              <a:pPr/>
              <a:t>72</a:t>
            </a:fld>
            <a:endParaRPr lang="en-US" altLang="zh-TW"/>
          </a:p>
        </p:txBody>
      </p:sp>
      <p:sp>
        <p:nvSpPr>
          <p:cNvPr id="111618"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11619" name="Rectangle 3"/>
          <p:cNvSpPr>
            <a:spLocks noGrp="1" noChangeArrowheads="1"/>
          </p:cNvSpPr>
          <p:nvPr>
            <p:ph type="body" idx="1"/>
          </p:nvPr>
        </p:nvSpPr>
        <p:spPr bwMode="auto">
          <a:xfrm>
            <a:off x="685800" y="4343400"/>
            <a:ext cx="5486400" cy="4114800"/>
          </a:xfrm>
          <a:prstGeom prst="rect">
            <a:avLst/>
          </a:prstGeom>
          <a:solidFill>
            <a:srgbClr val="FFFFFF"/>
          </a:solidFill>
          <a:ln>
            <a:miter lim="800000"/>
            <a:headEnd/>
            <a:tailEnd/>
          </a:ln>
        </p:spPr>
        <p:txBody>
          <a:bodyPr/>
          <a:lstStyle/>
          <a:p>
            <a:endParaRPr lang="zh-TW" altLang="en-US" dirty="0"/>
          </a:p>
        </p:txBody>
      </p:sp>
    </p:spTree>
    <p:extLst>
      <p:ext uri="{BB962C8B-B14F-4D97-AF65-F5344CB8AC3E}">
        <p14:creationId xmlns:p14="http://schemas.microsoft.com/office/powerpoint/2010/main" val="16274654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514350" y="5349902"/>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9" name="Title 28"/>
          <p:cNvSpPr>
            <a:spLocks noGrp="1"/>
          </p:cNvSpPr>
          <p:nvPr>
            <p:ph type="ctrTitle"/>
          </p:nvPr>
        </p:nvSpPr>
        <p:spPr>
          <a:xfrm>
            <a:off x="381000" y="4853411"/>
            <a:ext cx="8458200" cy="1222375"/>
          </a:xfrm>
        </p:spPr>
        <p:txBody>
          <a:bodyPr anchor="t"/>
          <a:lstStyle/>
          <a:p>
            <a:r>
              <a:rPr kumimoji="0" lang="en-US"/>
              <a:t>Click to edit Master title style</a:t>
            </a:r>
          </a:p>
        </p:txBody>
      </p:sp>
      <p:sp>
        <p:nvSpPr>
          <p:cNvPr id="9" name="Subtitle 8"/>
          <p:cNvSpPr>
            <a:spLocks noGrp="1"/>
          </p:cNvSpPr>
          <p:nvPr>
            <p:ph type="subTitle" idx="1"/>
          </p:nvPr>
        </p:nvSpPr>
        <p:spPr>
          <a:xfrm>
            <a:off x="381000" y="3886200"/>
            <a:ext cx="8458200" cy="914400"/>
          </a:xfrm>
        </p:spPr>
        <p:txBody>
          <a:bodyPr anchor="b"/>
          <a:lstStyle>
            <a:lvl1pPr marL="0" indent="0" algn="l">
              <a:buNone/>
              <a:defRPr sz="2400">
                <a:solidFill>
                  <a:schemeClr val="tx2">
                    <a:shade val="7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16" name="Date Placeholder 15"/>
          <p:cNvSpPr>
            <a:spLocks noGrp="1"/>
          </p:cNvSpPr>
          <p:nvPr>
            <p:ph type="dt" sz="half" idx="10"/>
          </p:nvPr>
        </p:nvSpPr>
        <p:spPr/>
        <p:txBody>
          <a:bodyPr/>
          <a:lstStyle/>
          <a:p>
            <a:endParaRPr lang="en-US" altLang="zh-TW" dirty="0"/>
          </a:p>
        </p:txBody>
      </p:sp>
      <p:sp>
        <p:nvSpPr>
          <p:cNvPr id="2" name="Footer Placeholder 1"/>
          <p:cNvSpPr>
            <a:spLocks noGrp="1"/>
          </p:cNvSpPr>
          <p:nvPr>
            <p:ph type="ftr" sz="quarter" idx="11"/>
          </p:nvPr>
        </p:nvSpPr>
        <p:spPr/>
        <p:txBody>
          <a:bodyPr/>
          <a:lstStyle/>
          <a:p>
            <a:endParaRPr lang="en-US" altLang="zh-TW" dirty="0"/>
          </a:p>
        </p:txBody>
      </p:sp>
      <p:sp>
        <p:nvSpPr>
          <p:cNvPr id="15" name="Slide Number Placeholder 14"/>
          <p:cNvSpPr>
            <a:spLocks noGrp="1"/>
          </p:cNvSpPr>
          <p:nvPr>
            <p:ph type="sldNum" sz="quarter" idx="12"/>
          </p:nvPr>
        </p:nvSpPr>
        <p:spPr>
          <a:xfrm>
            <a:off x="8229600" y="6473952"/>
            <a:ext cx="758952" cy="246888"/>
          </a:xfrm>
        </p:spPr>
        <p:txBody>
          <a:bodyPr/>
          <a:lstStyle/>
          <a:p>
            <a:fld id="{3A6EF6E3-BBCB-4644-A766-9C9F0A55F3BF}" type="slidenum">
              <a:rPr lang="zh-TW" altLang="en-US" smtClean="0"/>
              <a:pPr/>
              <a:t>‹#›</a:t>
            </a:fld>
            <a:endParaRPr lang="en-US" altLang="zh-TW"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endParaRPr lang="en-US" altLang="zh-TW" dirty="0"/>
          </a:p>
        </p:txBody>
      </p:sp>
      <p:sp>
        <p:nvSpPr>
          <p:cNvPr id="5" name="Footer Placeholder 4"/>
          <p:cNvSpPr>
            <a:spLocks noGrp="1"/>
          </p:cNvSpPr>
          <p:nvPr>
            <p:ph type="ftr" sz="quarter" idx="11"/>
          </p:nvPr>
        </p:nvSpPr>
        <p:spPr/>
        <p:txBody>
          <a:bodyPr/>
          <a:lstStyle/>
          <a:p>
            <a:endParaRPr lang="en-US" altLang="zh-TW" dirty="0"/>
          </a:p>
        </p:txBody>
      </p:sp>
      <p:sp>
        <p:nvSpPr>
          <p:cNvPr id="6" name="Slide Number Placeholder 5"/>
          <p:cNvSpPr>
            <a:spLocks noGrp="1"/>
          </p:cNvSpPr>
          <p:nvPr>
            <p:ph type="sldNum" sz="quarter" idx="12"/>
          </p:nvPr>
        </p:nvSpPr>
        <p:spPr/>
        <p:txBody>
          <a:bodyPr/>
          <a:lstStyle/>
          <a:p>
            <a:fld id="{FFE18A82-CE09-4879-9027-F61B270D7B2B}" type="slidenum">
              <a:rPr lang="zh-TW" altLang="en-US" smtClean="0"/>
              <a:pPr/>
              <a:t>‹#›</a:t>
            </a:fld>
            <a:endParaRPr lang="en-US" altLang="zh-TW"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549276"/>
            <a:ext cx="18288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549276"/>
            <a:ext cx="62484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endParaRPr lang="en-US" altLang="zh-TW" dirty="0"/>
          </a:p>
        </p:txBody>
      </p:sp>
      <p:sp>
        <p:nvSpPr>
          <p:cNvPr id="5" name="Footer Placeholder 4"/>
          <p:cNvSpPr>
            <a:spLocks noGrp="1"/>
          </p:cNvSpPr>
          <p:nvPr>
            <p:ph type="ftr" sz="quarter" idx="11"/>
          </p:nvPr>
        </p:nvSpPr>
        <p:spPr/>
        <p:txBody>
          <a:bodyPr/>
          <a:lstStyle/>
          <a:p>
            <a:endParaRPr lang="en-US" altLang="zh-TW" dirty="0"/>
          </a:p>
        </p:txBody>
      </p:sp>
      <p:sp>
        <p:nvSpPr>
          <p:cNvPr id="6" name="Slide Number Placeholder 5"/>
          <p:cNvSpPr>
            <a:spLocks noGrp="1"/>
          </p:cNvSpPr>
          <p:nvPr>
            <p:ph type="sldNum" sz="quarter" idx="12"/>
          </p:nvPr>
        </p:nvSpPr>
        <p:spPr/>
        <p:txBody>
          <a:bodyPr/>
          <a:lstStyle/>
          <a:p>
            <a:fld id="{5B5271CE-9FA7-4CC4-A8E5-47C9D2340AA0}" type="slidenum">
              <a:rPr lang="zh-TW" altLang="en-US" smtClean="0"/>
              <a:pPr/>
              <a:t>‹#›</a:t>
            </a:fld>
            <a:endParaRPr lang="en-US" altLang="zh-TW"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2" name="Title 21"/>
          <p:cNvSpPr>
            <a:spLocks noGrp="1"/>
          </p:cNvSpPr>
          <p:nvPr>
            <p:ph type="title"/>
          </p:nvPr>
        </p:nvSpPr>
        <p:spPr/>
        <p:txBody>
          <a:bodyPr/>
          <a:lstStyle/>
          <a:p>
            <a:r>
              <a:rPr kumimoji="0" lang="en-US"/>
              <a:t>Click to edit Master title style</a:t>
            </a:r>
          </a:p>
        </p:txBody>
      </p:sp>
      <p:sp>
        <p:nvSpPr>
          <p:cNvPr id="27" name="Content Placeholder 26"/>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5" name="Date Placeholder 24"/>
          <p:cNvSpPr>
            <a:spLocks noGrp="1"/>
          </p:cNvSpPr>
          <p:nvPr>
            <p:ph type="dt" sz="half" idx="10"/>
          </p:nvPr>
        </p:nvSpPr>
        <p:spPr/>
        <p:txBody>
          <a:bodyPr/>
          <a:lstStyle/>
          <a:p>
            <a:endParaRPr lang="en-US" altLang="zh-TW" dirty="0"/>
          </a:p>
        </p:txBody>
      </p:sp>
      <p:sp>
        <p:nvSpPr>
          <p:cNvPr id="19" name="Footer Placeholder 18"/>
          <p:cNvSpPr>
            <a:spLocks noGrp="1"/>
          </p:cNvSpPr>
          <p:nvPr>
            <p:ph type="ftr" sz="quarter" idx="11"/>
          </p:nvPr>
        </p:nvSpPr>
        <p:spPr>
          <a:xfrm>
            <a:off x="3581400" y="76200"/>
            <a:ext cx="2895600" cy="288925"/>
          </a:xfrm>
        </p:spPr>
        <p:txBody>
          <a:bodyPr/>
          <a:lstStyle/>
          <a:p>
            <a:endParaRPr lang="en-US" altLang="zh-TW" dirty="0"/>
          </a:p>
        </p:txBody>
      </p:sp>
      <p:sp>
        <p:nvSpPr>
          <p:cNvPr id="16" name="Slide Number Placeholder 15"/>
          <p:cNvSpPr>
            <a:spLocks noGrp="1"/>
          </p:cNvSpPr>
          <p:nvPr>
            <p:ph type="sldNum" sz="quarter" idx="12"/>
          </p:nvPr>
        </p:nvSpPr>
        <p:spPr>
          <a:xfrm>
            <a:off x="8229600" y="6473952"/>
            <a:ext cx="758952" cy="246888"/>
          </a:xfrm>
        </p:spPr>
        <p:txBody>
          <a:bodyPr/>
          <a:lstStyle/>
          <a:p>
            <a:fld id="{6D67D1EB-9B01-44FC-96D3-DF3894A281AD}" type="slidenum">
              <a:rPr lang="zh-TW" altLang="en-US" smtClean="0"/>
              <a:pPr/>
              <a:t>‹#›</a:t>
            </a:fld>
            <a:endParaRPr lang="en-US" altLang="zh-TW"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2"/>
      </p:bgRef>
    </p:bg>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514350" y="3444902"/>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6" name="Text Placeholder 5"/>
          <p:cNvSpPr>
            <a:spLocks noGrp="1"/>
          </p:cNvSpPr>
          <p:nvPr>
            <p:ph type="body" idx="1"/>
          </p:nvPr>
        </p:nvSpPr>
        <p:spPr>
          <a:xfrm>
            <a:off x="381000" y="1676400"/>
            <a:ext cx="8458200" cy="1219200"/>
          </a:xfrm>
        </p:spPr>
        <p:txBody>
          <a:bodyPr anchor="b"/>
          <a:lstStyle>
            <a:lvl1pPr marL="0" indent="0" algn="r">
              <a:buNone/>
              <a:defRPr sz="2000">
                <a:solidFill>
                  <a:schemeClr val="tx2">
                    <a:shade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19" name="Date Placeholder 18"/>
          <p:cNvSpPr>
            <a:spLocks noGrp="1"/>
          </p:cNvSpPr>
          <p:nvPr>
            <p:ph type="dt" sz="half" idx="10"/>
          </p:nvPr>
        </p:nvSpPr>
        <p:spPr/>
        <p:txBody>
          <a:bodyPr/>
          <a:lstStyle/>
          <a:p>
            <a:endParaRPr lang="en-US" altLang="zh-TW" dirty="0"/>
          </a:p>
        </p:txBody>
      </p:sp>
      <p:sp>
        <p:nvSpPr>
          <p:cNvPr id="11" name="Footer Placeholder 10"/>
          <p:cNvSpPr>
            <a:spLocks noGrp="1"/>
          </p:cNvSpPr>
          <p:nvPr>
            <p:ph type="ftr" sz="quarter" idx="11"/>
          </p:nvPr>
        </p:nvSpPr>
        <p:spPr/>
        <p:txBody>
          <a:bodyPr/>
          <a:lstStyle/>
          <a:p>
            <a:endParaRPr lang="en-US" altLang="zh-TW" dirty="0"/>
          </a:p>
        </p:txBody>
      </p:sp>
      <p:sp>
        <p:nvSpPr>
          <p:cNvPr id="16" name="Slide Number Placeholder 15"/>
          <p:cNvSpPr>
            <a:spLocks noGrp="1"/>
          </p:cNvSpPr>
          <p:nvPr>
            <p:ph type="sldNum" sz="quarter" idx="12"/>
          </p:nvPr>
        </p:nvSpPr>
        <p:spPr/>
        <p:txBody>
          <a:bodyPr/>
          <a:lstStyle/>
          <a:p>
            <a:fld id="{910FBDA2-80DE-4690-8821-0319013F593B}" type="slidenum">
              <a:rPr lang="zh-TW" altLang="en-US" smtClean="0"/>
              <a:pPr/>
              <a:t>‹#›</a:t>
            </a:fld>
            <a:endParaRPr lang="en-US" altLang="zh-TW" dirty="0"/>
          </a:p>
        </p:txBody>
      </p:sp>
      <p:sp>
        <p:nvSpPr>
          <p:cNvPr id="8" name="Title 7"/>
          <p:cNvSpPr>
            <a:spLocks noGrp="1"/>
          </p:cNvSpPr>
          <p:nvPr>
            <p:ph type="title"/>
          </p:nvPr>
        </p:nvSpPr>
        <p:spPr>
          <a:xfrm>
            <a:off x="180475" y="2947085"/>
            <a:ext cx="8686800" cy="1184825"/>
          </a:xfrm>
        </p:spPr>
        <p:txBody>
          <a:bodyPr rtlCol="0" anchor="t"/>
          <a:lstStyle>
            <a:lvl1pPr algn="r">
              <a:defRPr/>
            </a:lvl1pPr>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0" name="Title 19"/>
          <p:cNvSpPr>
            <a:spLocks noGrp="1"/>
          </p:cNvSpPr>
          <p:nvPr>
            <p:ph type="title"/>
          </p:nvPr>
        </p:nvSpPr>
        <p:spPr>
          <a:xfrm>
            <a:off x="301752" y="457200"/>
            <a:ext cx="8686800" cy="841248"/>
          </a:xfrm>
        </p:spPr>
        <p:txBody>
          <a:bodyPr/>
          <a:lstStyle/>
          <a:p>
            <a:r>
              <a:rPr kumimoji="0" lang="en-US"/>
              <a:t>Click to edit Master title style</a:t>
            </a:r>
          </a:p>
        </p:txBody>
      </p:sp>
      <p:sp>
        <p:nvSpPr>
          <p:cNvPr id="14" name="Content Placeholder 13"/>
          <p:cNvSpPr>
            <a:spLocks noGrp="1"/>
          </p:cNvSpPr>
          <p:nvPr>
            <p:ph sz="half" idx="1"/>
          </p:nvPr>
        </p:nvSpPr>
        <p:spPr>
          <a:xfrm>
            <a:off x="304800" y="1600200"/>
            <a:ext cx="4191000" cy="4724400"/>
          </a:xfrm>
        </p:spPr>
        <p:txBody>
          <a:bodyPr/>
          <a:lstStyle>
            <a:lvl1pPr>
              <a:defRPr sz="28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half" idx="2"/>
          </p:nvPr>
        </p:nvSpPr>
        <p:spPr>
          <a:xfrm>
            <a:off x="4648200" y="1600200"/>
            <a:ext cx="4343400" cy="4724400"/>
          </a:xfrm>
        </p:spPr>
        <p:txBody>
          <a:bodyPr/>
          <a:lstStyle>
            <a:lvl1pPr>
              <a:defRPr sz="28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1" name="Date Placeholder 20"/>
          <p:cNvSpPr>
            <a:spLocks noGrp="1"/>
          </p:cNvSpPr>
          <p:nvPr>
            <p:ph type="dt" sz="half" idx="10"/>
          </p:nvPr>
        </p:nvSpPr>
        <p:spPr/>
        <p:txBody>
          <a:bodyPr/>
          <a:lstStyle/>
          <a:p>
            <a:endParaRPr lang="en-US" altLang="zh-TW" dirty="0"/>
          </a:p>
        </p:txBody>
      </p:sp>
      <p:sp>
        <p:nvSpPr>
          <p:cNvPr id="10" name="Footer Placeholder 9"/>
          <p:cNvSpPr>
            <a:spLocks noGrp="1"/>
          </p:cNvSpPr>
          <p:nvPr>
            <p:ph type="ftr" sz="quarter" idx="11"/>
          </p:nvPr>
        </p:nvSpPr>
        <p:spPr/>
        <p:txBody>
          <a:bodyPr/>
          <a:lstStyle/>
          <a:p>
            <a:endParaRPr lang="en-US" altLang="zh-TW" dirty="0"/>
          </a:p>
        </p:txBody>
      </p:sp>
      <p:sp>
        <p:nvSpPr>
          <p:cNvPr id="31" name="Slide Number Placeholder 30"/>
          <p:cNvSpPr>
            <a:spLocks noGrp="1"/>
          </p:cNvSpPr>
          <p:nvPr>
            <p:ph type="sldNum" sz="quarter" idx="12"/>
          </p:nvPr>
        </p:nvSpPr>
        <p:spPr/>
        <p:txBody>
          <a:bodyPr/>
          <a:lstStyle/>
          <a:p>
            <a:fld id="{1E23C2C7-96ED-4799-B913-B5DFB354E442}" type="slidenum">
              <a:rPr lang="zh-TW" altLang="en-US" smtClean="0"/>
              <a:pPr/>
              <a:t>‹#›</a:t>
            </a:fld>
            <a:endParaRPr lang="en-US" altLang="zh-TW"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9" name="Title 28"/>
          <p:cNvSpPr>
            <a:spLocks noGrp="1"/>
          </p:cNvSpPr>
          <p:nvPr>
            <p:ph type="title"/>
          </p:nvPr>
        </p:nvSpPr>
        <p:spPr>
          <a:xfrm>
            <a:off x="304800" y="5410200"/>
            <a:ext cx="8610600" cy="882650"/>
          </a:xfrm>
        </p:spPr>
        <p:txBody>
          <a:bodyPr anchor="ctr"/>
          <a:lstStyle>
            <a:lvl1pPr>
              <a:defRPr/>
            </a:lvl1pPr>
          </a:lstStyle>
          <a:p>
            <a:r>
              <a:rPr kumimoji="0" lang="en-US"/>
              <a:t>Click to edit Master title style</a:t>
            </a:r>
          </a:p>
        </p:txBody>
      </p:sp>
      <p:sp>
        <p:nvSpPr>
          <p:cNvPr id="13" name="Text Placeholder 12"/>
          <p:cNvSpPr>
            <a:spLocks noGrp="1"/>
          </p:cNvSpPr>
          <p:nvPr>
            <p:ph type="body" idx="1"/>
          </p:nvPr>
        </p:nvSpPr>
        <p:spPr>
          <a:xfrm>
            <a:off x="281444" y="666750"/>
            <a:ext cx="4290556"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25" name="Text Placeholder 24"/>
          <p:cNvSpPr>
            <a:spLocks noGrp="1"/>
          </p:cNvSpPr>
          <p:nvPr>
            <p:ph type="body" sz="half" idx="3"/>
          </p:nvPr>
        </p:nvSpPr>
        <p:spPr>
          <a:xfrm>
            <a:off x="4645025" y="666750"/>
            <a:ext cx="4292241"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Content Placeholder 3"/>
          <p:cNvSpPr>
            <a:spLocks noGrp="1"/>
          </p:cNvSpPr>
          <p:nvPr>
            <p:ph sz="quarter" idx="2"/>
          </p:nvPr>
        </p:nvSpPr>
        <p:spPr>
          <a:xfrm>
            <a:off x="281444" y="1316037"/>
            <a:ext cx="4290556"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8" name="Content Placeholder 27"/>
          <p:cNvSpPr>
            <a:spLocks noGrp="1"/>
          </p:cNvSpPr>
          <p:nvPr>
            <p:ph sz="quarter" idx="4"/>
          </p:nvPr>
        </p:nvSpPr>
        <p:spPr>
          <a:xfrm>
            <a:off x="4648730" y="1316037"/>
            <a:ext cx="4288536"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Date Placeholder 9"/>
          <p:cNvSpPr>
            <a:spLocks noGrp="1"/>
          </p:cNvSpPr>
          <p:nvPr>
            <p:ph type="dt" sz="half" idx="10"/>
          </p:nvPr>
        </p:nvSpPr>
        <p:spPr/>
        <p:txBody>
          <a:bodyPr/>
          <a:lstStyle/>
          <a:p>
            <a:endParaRPr lang="en-US" altLang="zh-TW" dirty="0"/>
          </a:p>
        </p:txBody>
      </p:sp>
      <p:sp>
        <p:nvSpPr>
          <p:cNvPr id="6" name="Footer Placeholder 5"/>
          <p:cNvSpPr>
            <a:spLocks noGrp="1"/>
          </p:cNvSpPr>
          <p:nvPr>
            <p:ph type="ftr" sz="quarter" idx="11"/>
          </p:nvPr>
        </p:nvSpPr>
        <p:spPr/>
        <p:txBody>
          <a:bodyPr/>
          <a:lstStyle/>
          <a:p>
            <a:endParaRPr lang="en-US" altLang="zh-TW" dirty="0"/>
          </a:p>
        </p:txBody>
      </p:sp>
      <p:sp>
        <p:nvSpPr>
          <p:cNvPr id="7" name="Slide Number Placeholder 6"/>
          <p:cNvSpPr>
            <a:spLocks noGrp="1"/>
          </p:cNvSpPr>
          <p:nvPr>
            <p:ph type="sldNum" sz="quarter" idx="12"/>
          </p:nvPr>
        </p:nvSpPr>
        <p:spPr>
          <a:xfrm>
            <a:off x="8229600" y="6477000"/>
            <a:ext cx="762000" cy="246888"/>
          </a:xfrm>
        </p:spPr>
        <p:txBody>
          <a:bodyPr/>
          <a:lstStyle/>
          <a:p>
            <a:fld id="{2B7D6432-82A6-4782-A364-9B1280419FFA}" type="slidenum">
              <a:rPr lang="zh-TW" altLang="en-US" smtClean="0"/>
              <a:pPr/>
              <a:t>‹#›</a:t>
            </a:fld>
            <a:endParaRPr lang="en-US" altLang="zh-TW" dirty="0"/>
          </a:p>
        </p:txBody>
      </p:sp>
      <p:sp>
        <p:nvSpPr>
          <p:cNvPr id="11" name="Straight Connector 10"/>
          <p:cNvSpPr>
            <a:spLocks noChangeShapeType="1"/>
          </p:cNvSpPr>
          <p:nvPr/>
        </p:nvSpPr>
        <p:spPr bwMode="auto">
          <a:xfrm>
            <a:off x="514350" y="6019800"/>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0" name="Title 29"/>
          <p:cNvSpPr>
            <a:spLocks noGrp="1"/>
          </p:cNvSpPr>
          <p:nvPr>
            <p:ph type="title"/>
          </p:nvPr>
        </p:nvSpPr>
        <p:spPr>
          <a:xfrm>
            <a:off x="301752" y="457200"/>
            <a:ext cx="8686800" cy="841248"/>
          </a:xfrm>
        </p:spPr>
        <p:txBody>
          <a:bodyPr/>
          <a:lstStyle/>
          <a:p>
            <a:r>
              <a:rPr kumimoji="0" lang="en-US"/>
              <a:t>Click to edit Master title style</a:t>
            </a:r>
          </a:p>
        </p:txBody>
      </p:sp>
      <p:sp>
        <p:nvSpPr>
          <p:cNvPr id="12" name="Date Placeholder 11"/>
          <p:cNvSpPr>
            <a:spLocks noGrp="1"/>
          </p:cNvSpPr>
          <p:nvPr>
            <p:ph type="dt" sz="half" idx="10"/>
          </p:nvPr>
        </p:nvSpPr>
        <p:spPr/>
        <p:txBody>
          <a:bodyPr/>
          <a:lstStyle/>
          <a:p>
            <a:endParaRPr lang="en-US" altLang="zh-TW" dirty="0"/>
          </a:p>
        </p:txBody>
      </p:sp>
      <p:sp>
        <p:nvSpPr>
          <p:cNvPr id="21" name="Footer Placeholder 20"/>
          <p:cNvSpPr>
            <a:spLocks noGrp="1"/>
          </p:cNvSpPr>
          <p:nvPr>
            <p:ph type="ftr" sz="quarter" idx="11"/>
          </p:nvPr>
        </p:nvSpPr>
        <p:spPr/>
        <p:txBody>
          <a:bodyPr/>
          <a:lstStyle/>
          <a:p>
            <a:endParaRPr lang="en-US" altLang="zh-TW" dirty="0"/>
          </a:p>
        </p:txBody>
      </p:sp>
      <p:sp>
        <p:nvSpPr>
          <p:cNvPr id="6" name="Slide Number Placeholder 5"/>
          <p:cNvSpPr>
            <a:spLocks noGrp="1"/>
          </p:cNvSpPr>
          <p:nvPr>
            <p:ph type="sldNum" sz="quarter" idx="12"/>
          </p:nvPr>
        </p:nvSpPr>
        <p:spPr/>
        <p:txBody>
          <a:bodyPr/>
          <a:lstStyle/>
          <a:p>
            <a:fld id="{DE32CCBA-D0C8-4682-8CC5-1FE201DA20E7}" type="slidenum">
              <a:rPr lang="zh-TW" altLang="en-US" smtClean="0"/>
              <a:pPr/>
              <a:t>‹#›</a:t>
            </a:fld>
            <a:endParaRPr lang="en-US" altLang="zh-TW"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endParaRPr lang="en-US" altLang="zh-TW" dirty="0"/>
          </a:p>
        </p:txBody>
      </p:sp>
      <p:sp>
        <p:nvSpPr>
          <p:cNvPr id="24" name="Footer Placeholder 23"/>
          <p:cNvSpPr>
            <a:spLocks noGrp="1"/>
          </p:cNvSpPr>
          <p:nvPr>
            <p:ph type="ftr" sz="quarter" idx="11"/>
          </p:nvPr>
        </p:nvSpPr>
        <p:spPr/>
        <p:txBody>
          <a:bodyPr/>
          <a:lstStyle/>
          <a:p>
            <a:endParaRPr lang="en-US" altLang="zh-TW" dirty="0"/>
          </a:p>
        </p:txBody>
      </p:sp>
      <p:sp>
        <p:nvSpPr>
          <p:cNvPr id="7" name="Slide Number Placeholder 6"/>
          <p:cNvSpPr>
            <a:spLocks noGrp="1"/>
          </p:cNvSpPr>
          <p:nvPr>
            <p:ph type="sldNum" sz="quarter" idx="12"/>
          </p:nvPr>
        </p:nvSpPr>
        <p:spPr/>
        <p:txBody>
          <a:bodyPr/>
          <a:lstStyle/>
          <a:p>
            <a:fld id="{81593B1A-6188-4E98-8324-412518D2C1F3}" type="slidenum">
              <a:rPr lang="zh-TW" altLang="en-US" smtClean="0"/>
              <a:pPr/>
              <a:t>‹#›</a:t>
            </a:fld>
            <a:endParaRPr lang="en-US" altLang="zh-TW"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Straight Connector 7"/>
          <p:cNvSpPr>
            <a:spLocks noChangeShapeType="1"/>
          </p:cNvSpPr>
          <p:nvPr/>
        </p:nvSpPr>
        <p:spPr bwMode="auto">
          <a:xfrm>
            <a:off x="514350" y="5849117"/>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2" name="Title 11"/>
          <p:cNvSpPr>
            <a:spLocks noGrp="1"/>
          </p:cNvSpPr>
          <p:nvPr>
            <p:ph type="title"/>
          </p:nvPr>
        </p:nvSpPr>
        <p:spPr>
          <a:xfrm>
            <a:off x="457200" y="5486400"/>
            <a:ext cx="8458200" cy="520700"/>
          </a:xfrm>
        </p:spPr>
        <p:txBody>
          <a:bodyPr anchor="ctr"/>
          <a:lstStyle>
            <a:lvl1pPr algn="l">
              <a:buNone/>
              <a:defRPr sz="2000" b="1"/>
            </a:lvl1pPr>
          </a:lstStyle>
          <a:p>
            <a:r>
              <a:rPr kumimoji="0" lang="en-US"/>
              <a:t>Click to edit Master title style</a:t>
            </a:r>
          </a:p>
        </p:txBody>
      </p:sp>
      <p:sp>
        <p:nvSpPr>
          <p:cNvPr id="26" name="Text Placeholder 25"/>
          <p:cNvSpPr>
            <a:spLocks noGrp="1"/>
          </p:cNvSpPr>
          <p:nvPr>
            <p:ph type="body" idx="2"/>
          </p:nvPr>
        </p:nvSpPr>
        <p:spPr>
          <a:xfrm>
            <a:off x="457200" y="609600"/>
            <a:ext cx="3008313" cy="4800600"/>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14" name="Content Placeholder 13"/>
          <p:cNvSpPr>
            <a:spLocks noGrp="1"/>
          </p:cNvSpPr>
          <p:nvPr>
            <p:ph sz="half" idx="1"/>
          </p:nvPr>
        </p:nvSpPr>
        <p:spPr>
          <a:xfrm>
            <a:off x="3575050" y="609600"/>
            <a:ext cx="5340350" cy="4800600"/>
          </a:xfrm>
        </p:spPr>
        <p:txBody>
          <a:bodyPr/>
          <a:lstStyle>
            <a:lvl1pPr>
              <a:defRPr sz="3200"/>
            </a:lvl1pPr>
            <a:lvl2pPr>
              <a:defRPr sz="2800"/>
            </a:lvl2pPr>
            <a:lvl3pPr>
              <a:defRPr sz="2400"/>
            </a:lvl3pPr>
            <a:lvl4pPr>
              <a:defRPr sz="2000"/>
            </a:lvl4pPr>
            <a:lvl5pPr>
              <a:defRPr sz="20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5" name="Date Placeholder 24"/>
          <p:cNvSpPr>
            <a:spLocks noGrp="1"/>
          </p:cNvSpPr>
          <p:nvPr>
            <p:ph type="dt" sz="half" idx="10"/>
          </p:nvPr>
        </p:nvSpPr>
        <p:spPr/>
        <p:txBody>
          <a:bodyPr/>
          <a:lstStyle/>
          <a:p>
            <a:endParaRPr lang="en-US" altLang="zh-TW" dirty="0"/>
          </a:p>
        </p:txBody>
      </p:sp>
      <p:sp>
        <p:nvSpPr>
          <p:cNvPr id="29" name="Footer Placeholder 28"/>
          <p:cNvSpPr>
            <a:spLocks noGrp="1"/>
          </p:cNvSpPr>
          <p:nvPr>
            <p:ph type="ftr" sz="quarter" idx="11"/>
          </p:nvPr>
        </p:nvSpPr>
        <p:spPr/>
        <p:txBody>
          <a:bodyPr/>
          <a:lstStyle/>
          <a:p>
            <a:endParaRPr lang="en-US" altLang="zh-TW" dirty="0"/>
          </a:p>
        </p:txBody>
      </p:sp>
      <p:sp>
        <p:nvSpPr>
          <p:cNvPr id="7" name="Slide Number Placeholder 6"/>
          <p:cNvSpPr>
            <a:spLocks noGrp="1"/>
          </p:cNvSpPr>
          <p:nvPr>
            <p:ph type="sldNum" sz="quarter" idx="12"/>
          </p:nvPr>
        </p:nvSpPr>
        <p:spPr/>
        <p:txBody>
          <a:bodyPr/>
          <a:lstStyle/>
          <a:p>
            <a:fld id="{4CE38B80-12A4-4BB2-AA3F-57D4174A3E12}" type="slidenum">
              <a:rPr lang="zh-TW" altLang="en-US" smtClean="0"/>
              <a:pPr/>
              <a:t>‹#›</a:t>
            </a:fld>
            <a:endParaRPr lang="en-US" altLang="zh-TW"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3" name="Picture Placeholder 12"/>
          <p:cNvSpPr>
            <a:spLocks noGrp="1"/>
          </p:cNvSpPr>
          <p:nvPr>
            <p:ph type="pic" idx="1"/>
          </p:nvPr>
        </p:nvSpPr>
        <p:spPr>
          <a:xfrm>
            <a:off x="3505200" y="616634"/>
            <a:ext cx="5029200" cy="3657600"/>
          </a:xfrm>
          <a:solidFill>
            <a:schemeClr val="bg1"/>
          </a:solidFill>
          <a:ln w="6350">
            <a:solidFill>
              <a:schemeClr val="accent1"/>
            </a:solidFill>
          </a:ln>
          <a:effectLst>
            <a:reflection blurRad="1000" stA="49000" endA="500" endPos="10000" dist="900" dir="5400000" sy="-90000" algn="bl" rotWithShape="0"/>
          </a:effectLst>
        </p:spPr>
        <p:txBody>
          <a:bodyPr/>
          <a:lstStyle>
            <a:lvl1pPr marL="0" indent="0">
              <a:buNone/>
              <a:defRPr sz="3200"/>
            </a:lvl1pPr>
          </a:lstStyle>
          <a:p>
            <a:r>
              <a:rPr kumimoji="0" lang="en-US" dirty="0"/>
              <a:t>Click icon to add picture</a:t>
            </a:r>
          </a:p>
        </p:txBody>
      </p:sp>
      <p:sp>
        <p:nvSpPr>
          <p:cNvPr id="7" name="Date Placeholder 6"/>
          <p:cNvSpPr>
            <a:spLocks noGrp="1"/>
          </p:cNvSpPr>
          <p:nvPr>
            <p:ph type="dt" sz="half" idx="10"/>
          </p:nvPr>
        </p:nvSpPr>
        <p:spPr/>
        <p:txBody>
          <a:bodyPr/>
          <a:lstStyle/>
          <a:p>
            <a:endParaRPr lang="en-US" altLang="zh-TW" dirty="0"/>
          </a:p>
        </p:txBody>
      </p:sp>
      <p:sp>
        <p:nvSpPr>
          <p:cNvPr id="5" name="Footer Placeholder 4"/>
          <p:cNvSpPr>
            <a:spLocks noGrp="1"/>
          </p:cNvSpPr>
          <p:nvPr>
            <p:ph type="ftr" sz="quarter" idx="11"/>
          </p:nvPr>
        </p:nvSpPr>
        <p:spPr/>
        <p:txBody>
          <a:bodyPr/>
          <a:lstStyle/>
          <a:p>
            <a:endParaRPr lang="en-US" altLang="zh-TW" dirty="0"/>
          </a:p>
        </p:txBody>
      </p:sp>
      <p:sp>
        <p:nvSpPr>
          <p:cNvPr id="31" name="Slide Number Placeholder 30"/>
          <p:cNvSpPr>
            <a:spLocks noGrp="1"/>
          </p:cNvSpPr>
          <p:nvPr>
            <p:ph type="sldNum" sz="quarter" idx="12"/>
          </p:nvPr>
        </p:nvSpPr>
        <p:spPr/>
        <p:txBody>
          <a:bodyPr/>
          <a:lstStyle/>
          <a:p>
            <a:fld id="{1330F697-788B-4357-BE69-8F6A83A61BE4}" type="slidenum">
              <a:rPr lang="zh-TW" altLang="en-US" smtClean="0"/>
              <a:pPr/>
              <a:t>‹#›</a:t>
            </a:fld>
            <a:endParaRPr lang="en-US" altLang="zh-TW" dirty="0"/>
          </a:p>
        </p:txBody>
      </p:sp>
      <p:sp>
        <p:nvSpPr>
          <p:cNvPr id="17" name="Title 16"/>
          <p:cNvSpPr>
            <a:spLocks noGrp="1"/>
          </p:cNvSpPr>
          <p:nvPr>
            <p:ph type="title"/>
          </p:nvPr>
        </p:nvSpPr>
        <p:spPr>
          <a:xfrm>
            <a:off x="381000" y="4993760"/>
            <a:ext cx="5867400" cy="522288"/>
          </a:xfrm>
        </p:spPr>
        <p:txBody>
          <a:bodyPr anchor="ctr"/>
          <a:lstStyle>
            <a:lvl1pPr algn="l">
              <a:buNone/>
              <a:defRPr sz="2000" b="1"/>
            </a:lvl1pPr>
          </a:lstStyle>
          <a:p>
            <a:r>
              <a:rPr kumimoji="0" lang="en-US"/>
              <a:t>Click to edit Master title style</a:t>
            </a:r>
          </a:p>
        </p:txBody>
      </p:sp>
      <p:sp>
        <p:nvSpPr>
          <p:cNvPr id="26" name="Text Placeholder 25"/>
          <p:cNvSpPr>
            <a:spLocks noGrp="1"/>
          </p:cNvSpPr>
          <p:nvPr>
            <p:ph type="body" sz="half" idx="2"/>
          </p:nvPr>
        </p:nvSpPr>
        <p:spPr>
          <a:xfrm>
            <a:off x="381000" y="5533218"/>
            <a:ext cx="5867400" cy="768350"/>
          </a:xfrm>
        </p:spPr>
        <p:txBody>
          <a:bodyPr lIns="109728" tIns="0"/>
          <a:lstStyle>
            <a:lvl1pPr marL="0" indent="0">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514350" y="1050898"/>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8" name="Text Placeholder 7"/>
          <p:cNvSpPr>
            <a:spLocks noGrp="1"/>
          </p:cNvSpPr>
          <p:nvPr>
            <p:ph type="body" idx="1"/>
          </p:nvPr>
        </p:nvSpPr>
        <p:spPr>
          <a:xfrm>
            <a:off x="304800" y="1554162"/>
            <a:ext cx="86868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1" name="Date Placeholder 10"/>
          <p:cNvSpPr>
            <a:spLocks noGrp="1"/>
          </p:cNvSpPr>
          <p:nvPr>
            <p:ph type="dt" sz="half" idx="2"/>
          </p:nvPr>
        </p:nvSpPr>
        <p:spPr>
          <a:xfrm>
            <a:off x="6477000" y="76200"/>
            <a:ext cx="2514600" cy="288925"/>
          </a:xfrm>
          <a:prstGeom prst="rect">
            <a:avLst/>
          </a:prstGeom>
        </p:spPr>
        <p:txBody>
          <a:bodyPr vert="horz"/>
          <a:lstStyle>
            <a:lvl1pPr algn="l" eaLnBrk="1" latinLnBrk="0" hangingPunct="1">
              <a:defRPr kumimoji="0" sz="1200">
                <a:solidFill>
                  <a:schemeClr val="accent1">
                    <a:shade val="75000"/>
                  </a:schemeClr>
                </a:solidFill>
              </a:defRPr>
            </a:lvl1pPr>
          </a:lstStyle>
          <a:p>
            <a:endParaRPr lang="en-US" altLang="zh-TW" dirty="0"/>
          </a:p>
        </p:txBody>
      </p:sp>
      <p:sp>
        <p:nvSpPr>
          <p:cNvPr id="28" name="Footer Placeholder 27"/>
          <p:cNvSpPr>
            <a:spLocks noGrp="1"/>
          </p:cNvSpPr>
          <p:nvPr>
            <p:ph type="ftr" sz="quarter" idx="3"/>
          </p:nvPr>
        </p:nvSpPr>
        <p:spPr>
          <a:xfrm>
            <a:off x="3124200" y="76200"/>
            <a:ext cx="3352800" cy="288925"/>
          </a:xfrm>
          <a:prstGeom prst="rect">
            <a:avLst/>
          </a:prstGeom>
        </p:spPr>
        <p:txBody>
          <a:bodyPr vert="horz"/>
          <a:lstStyle>
            <a:lvl1pPr algn="r" eaLnBrk="1" latinLnBrk="0" hangingPunct="1">
              <a:defRPr kumimoji="0" sz="1200">
                <a:solidFill>
                  <a:schemeClr val="accent1">
                    <a:shade val="75000"/>
                  </a:schemeClr>
                </a:solidFill>
              </a:defRPr>
            </a:lvl1pPr>
          </a:lstStyle>
          <a:p>
            <a:endParaRPr lang="en-US" altLang="zh-TW" dirty="0"/>
          </a:p>
        </p:txBody>
      </p:sp>
      <p:sp>
        <p:nvSpPr>
          <p:cNvPr id="5" name="Slide Number Placeholder 4"/>
          <p:cNvSpPr>
            <a:spLocks noGrp="1"/>
          </p:cNvSpPr>
          <p:nvPr>
            <p:ph type="sldNum" sz="quarter" idx="4"/>
          </p:nvPr>
        </p:nvSpPr>
        <p:spPr>
          <a:xfrm>
            <a:off x="8229600" y="6477000"/>
            <a:ext cx="762000" cy="244475"/>
          </a:xfrm>
          <a:prstGeom prst="rect">
            <a:avLst/>
          </a:prstGeom>
        </p:spPr>
        <p:txBody>
          <a:bodyPr vert="horz"/>
          <a:lstStyle>
            <a:lvl1pPr algn="r" eaLnBrk="1" latinLnBrk="0" hangingPunct="1">
              <a:defRPr kumimoji="0" sz="1200">
                <a:solidFill>
                  <a:schemeClr val="accent1">
                    <a:shade val="75000"/>
                  </a:schemeClr>
                </a:solidFill>
              </a:defRPr>
            </a:lvl1pPr>
          </a:lstStyle>
          <a:p>
            <a:fld id="{B975D7FE-7690-4011-ABD7-251792158D09}" type="slidenum">
              <a:rPr lang="zh-TW" altLang="en-US" smtClean="0"/>
              <a:pPr/>
              <a:t>‹#›</a:t>
            </a:fld>
            <a:endParaRPr lang="en-US" altLang="zh-TW" dirty="0"/>
          </a:p>
        </p:txBody>
      </p:sp>
      <p:sp>
        <p:nvSpPr>
          <p:cNvPr id="10" name="Title Placeholder 9"/>
          <p:cNvSpPr>
            <a:spLocks noGrp="1"/>
          </p:cNvSpPr>
          <p:nvPr>
            <p:ph type="title"/>
          </p:nvPr>
        </p:nvSpPr>
        <p:spPr>
          <a:xfrm>
            <a:off x="304800" y="457200"/>
            <a:ext cx="8686800" cy="838200"/>
          </a:xfrm>
          <a:prstGeom prst="rect">
            <a:avLst/>
          </a:prstGeom>
        </p:spPr>
        <p:txBody>
          <a:bodyPr vert="horz" anchor="ctr">
            <a:normAutofit/>
          </a:bodyPr>
          <a:lstStyle/>
          <a:p>
            <a:r>
              <a:rPr kumimoji="0" lang="en-US"/>
              <a:t>Click to edit Master title style</a:t>
            </a:r>
          </a:p>
        </p:txBody>
      </p:sp>
      <p:sp>
        <p:nvSpPr>
          <p:cNvPr id="9" name="Straight Connector 8"/>
          <p:cNvSpPr>
            <a:spLocks noChangeShapeType="1"/>
          </p:cNvSpPr>
          <p:nvPr/>
        </p:nvSpPr>
        <p:spPr bwMode="auto">
          <a:xfrm>
            <a:off x="514350" y="1050898"/>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2" name="Straight Connector 11"/>
          <p:cNvSpPr>
            <a:spLocks noChangeShapeType="1"/>
          </p:cNvSpPr>
          <p:nvPr/>
        </p:nvSpPr>
        <p:spPr bwMode="auto">
          <a:xfrm>
            <a:off x="514350" y="1057986"/>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dirty="0"/>
          </a:p>
        </p:txBody>
      </p:sp>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xStyles>
    <p:titleStyle>
      <a:lvl1pPr algn="l" rtl="0" eaLnBrk="1" latinLnBrk="0" hangingPunct="1">
        <a:spcBef>
          <a:spcPct val="0"/>
        </a:spcBef>
        <a:buNone/>
        <a:defRPr kumimoji="0" sz="3600" kern="1200" cap="all" baseline="0">
          <a:solidFill>
            <a:schemeClr val="tx2"/>
          </a:solidFill>
          <a:effectLst>
            <a:reflection blurRad="12700" stA="48000" endA="300" endPos="55000" dir="5400000" sy="-90000" algn="bl" rotWithShape="0"/>
          </a:effectLst>
          <a:latin typeface="+mj-lt"/>
          <a:ea typeface="+mj-ea"/>
          <a:cs typeface="+mj-cs"/>
        </a:defRPr>
      </a:lvl1pPr>
    </p:titleStyle>
    <p:bodyStyle>
      <a:lvl1pPr marL="342900" indent="-342900" algn="l" rtl="0" eaLnBrk="1" latinLnBrk="0" hangingPunct="1">
        <a:spcBef>
          <a:spcPct val="20000"/>
        </a:spcBef>
        <a:buClr>
          <a:schemeClr val="accent1"/>
        </a:buClr>
        <a:buSzPct val="70000"/>
        <a:buFont typeface="Wingdings 2"/>
        <a:buChar char=""/>
        <a:defRPr kumimoji="0" sz="3200" kern="1200">
          <a:solidFill>
            <a:schemeClr val="tx2"/>
          </a:solidFill>
          <a:latin typeface="+mn-lt"/>
          <a:ea typeface="+mn-ea"/>
          <a:cs typeface="+mn-cs"/>
        </a:defRPr>
      </a:lvl1pPr>
      <a:lvl2pPr marL="742950" indent="-285750" algn="l" rtl="0" eaLnBrk="1" latinLnBrk="0" hangingPunct="1">
        <a:spcBef>
          <a:spcPct val="20000"/>
        </a:spcBef>
        <a:buClr>
          <a:schemeClr val="accent1"/>
        </a:buClr>
        <a:buSzPct val="70000"/>
        <a:buFont typeface="Wingdings 2"/>
        <a:buChar char=""/>
        <a:defRPr kumimoji="0" sz="2800" kern="1200">
          <a:solidFill>
            <a:schemeClr val="tx2"/>
          </a:solidFill>
          <a:latin typeface="+mn-lt"/>
          <a:ea typeface="+mn-ea"/>
          <a:cs typeface="+mn-cs"/>
        </a:defRPr>
      </a:lvl2pPr>
      <a:lvl3pPr marL="1143000" indent="-228600" algn="l" rtl="0" eaLnBrk="1" latinLnBrk="0" hangingPunct="1">
        <a:spcBef>
          <a:spcPct val="20000"/>
        </a:spcBef>
        <a:buClr>
          <a:schemeClr val="accent1"/>
        </a:buClr>
        <a:buSzPct val="70000"/>
        <a:buFont typeface="Wingdings 2"/>
        <a:buChar char=""/>
        <a:defRPr kumimoji="0" sz="2400" kern="1200">
          <a:solidFill>
            <a:schemeClr val="tx2"/>
          </a:solidFill>
          <a:latin typeface="+mn-lt"/>
          <a:ea typeface="+mn-ea"/>
          <a:cs typeface="+mn-cs"/>
        </a:defRPr>
      </a:lvl3pPr>
      <a:lvl4pPr marL="1600200" indent="-228600" algn="l" rtl="0" eaLnBrk="1" latinLnBrk="0" hangingPunct="1">
        <a:spcBef>
          <a:spcPct val="20000"/>
        </a:spcBef>
        <a:buClr>
          <a:schemeClr val="accent1"/>
        </a:buClr>
        <a:buSzPct val="70000"/>
        <a:buFont typeface="Wingdings 2"/>
        <a:buChar char=""/>
        <a:defRPr kumimoji="0" sz="2000" kern="1200">
          <a:solidFill>
            <a:schemeClr val="tx2"/>
          </a:solidFill>
          <a:latin typeface="+mn-lt"/>
          <a:ea typeface="+mn-ea"/>
          <a:cs typeface="+mn-cs"/>
        </a:defRPr>
      </a:lvl4pPr>
      <a:lvl5pPr marL="20574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5pPr>
      <a:lvl6pPr marL="25146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6pPr>
      <a:lvl7pPr marL="2971800" indent="-228600" algn="l" rtl="0" eaLnBrk="1" latinLnBrk="0" hangingPunct="1">
        <a:spcBef>
          <a:spcPct val="20000"/>
        </a:spcBef>
        <a:buClr>
          <a:schemeClr val="accent1"/>
        </a:buClr>
        <a:buSzPct val="60000"/>
        <a:buFont typeface="Wingdings 2"/>
        <a:buChar char=""/>
        <a:defRPr kumimoji="0" sz="1600" kern="1200">
          <a:solidFill>
            <a:schemeClr val="tx2"/>
          </a:solidFill>
          <a:latin typeface="+mn-lt"/>
          <a:ea typeface="+mn-ea"/>
          <a:cs typeface="+mn-cs"/>
        </a:defRPr>
      </a:lvl7pPr>
      <a:lvl8pPr marL="3429000" indent="-228600" algn="l" rtl="0" eaLnBrk="1" latinLnBrk="0" hangingPunct="1">
        <a:spcBef>
          <a:spcPct val="20000"/>
        </a:spcBef>
        <a:buClr>
          <a:schemeClr val="accent1"/>
        </a:buClr>
        <a:buSzPct val="60000"/>
        <a:buFont typeface="Wingdings 2"/>
        <a:buChar char=""/>
        <a:defRPr kumimoji="0" sz="1600" kern="1200" baseline="0">
          <a:solidFill>
            <a:schemeClr val="tx2"/>
          </a:solidFill>
          <a:latin typeface="+mn-lt"/>
          <a:ea typeface="+mn-ea"/>
          <a:cs typeface="+mn-cs"/>
        </a:defRPr>
      </a:lvl8pPr>
      <a:lvl9pPr marL="3886200" indent="-228600" algn="l" rtl="0" eaLnBrk="1" latinLnBrk="0" hangingPunct="1">
        <a:spcBef>
          <a:spcPct val="20000"/>
        </a:spcBef>
        <a:buClr>
          <a:schemeClr val="accent1"/>
        </a:buClr>
        <a:buSzPct val="60000"/>
        <a:buFont typeface="Wingdings 2"/>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ustomXml" Target="../ink/ink199.xm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89.emf"/></Relationships>
</file>

<file path=ppt/slides/_rels/slide11.xml.rels><?xml version="1.0" encoding="UTF-8" standalone="yes"?>
<Relationships xmlns="http://schemas.openxmlformats.org/package/2006/relationships"><Relationship Id="rId3" Type="http://schemas.openxmlformats.org/officeDocument/2006/relationships/customXml" Target="../ink/ink200.xml"/><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image" Target="../media/image192.emf"/><Relationship Id="rId5" Type="http://schemas.openxmlformats.org/officeDocument/2006/relationships/customXml" Target="../ink/ink201.xml"/><Relationship Id="rId4" Type="http://schemas.openxmlformats.org/officeDocument/2006/relationships/image" Target="../media/image191.emf"/></Relationships>
</file>

<file path=ppt/slides/_rels/slide12.xml.rels><?xml version="1.0" encoding="UTF-8" standalone="yes"?>
<Relationships xmlns="http://schemas.openxmlformats.org/package/2006/relationships"><Relationship Id="rId26" Type="http://schemas.openxmlformats.org/officeDocument/2006/relationships/customXml" Target="../ink/ink214.xml"/><Relationship Id="rId117" Type="http://schemas.openxmlformats.org/officeDocument/2006/relationships/image" Target="../media/image250.emf"/><Relationship Id="rId21" Type="http://schemas.openxmlformats.org/officeDocument/2006/relationships/image" Target="../media/image202.emf"/><Relationship Id="rId42" Type="http://schemas.openxmlformats.org/officeDocument/2006/relationships/customXml" Target="../ink/ink222.xml"/><Relationship Id="rId47" Type="http://schemas.openxmlformats.org/officeDocument/2006/relationships/image" Target="../media/image215.emf"/><Relationship Id="rId63" Type="http://schemas.openxmlformats.org/officeDocument/2006/relationships/image" Target="../media/image223.emf"/><Relationship Id="rId68" Type="http://schemas.openxmlformats.org/officeDocument/2006/relationships/customXml" Target="../ink/ink235.xml"/><Relationship Id="rId84" Type="http://schemas.openxmlformats.org/officeDocument/2006/relationships/customXml" Target="../ink/ink243.xml"/><Relationship Id="rId89" Type="http://schemas.openxmlformats.org/officeDocument/2006/relationships/image" Target="../media/image236.emf"/><Relationship Id="rId112" Type="http://schemas.openxmlformats.org/officeDocument/2006/relationships/customXml" Target="../ink/ink257.xml"/><Relationship Id="rId16" Type="http://schemas.openxmlformats.org/officeDocument/2006/relationships/customXml" Target="../ink/ink209.xml"/><Relationship Id="rId107" Type="http://schemas.openxmlformats.org/officeDocument/2006/relationships/image" Target="../media/image245.emf"/><Relationship Id="rId11" Type="http://schemas.openxmlformats.org/officeDocument/2006/relationships/image" Target="../media/image197.emf"/><Relationship Id="rId32" Type="http://schemas.openxmlformats.org/officeDocument/2006/relationships/customXml" Target="../ink/ink217.xml"/><Relationship Id="rId37" Type="http://schemas.openxmlformats.org/officeDocument/2006/relationships/image" Target="../media/image210.emf"/><Relationship Id="rId53" Type="http://schemas.openxmlformats.org/officeDocument/2006/relationships/image" Target="../media/image218.emf"/><Relationship Id="rId58" Type="http://schemas.openxmlformats.org/officeDocument/2006/relationships/customXml" Target="../ink/ink230.xml"/><Relationship Id="rId74" Type="http://schemas.openxmlformats.org/officeDocument/2006/relationships/customXml" Target="../ink/ink238.xml"/><Relationship Id="rId79" Type="http://schemas.openxmlformats.org/officeDocument/2006/relationships/image" Target="../media/image231.emf"/><Relationship Id="rId102" Type="http://schemas.openxmlformats.org/officeDocument/2006/relationships/customXml" Target="../ink/ink252.xml"/><Relationship Id="rId5" Type="http://schemas.openxmlformats.org/officeDocument/2006/relationships/image" Target="../media/image194.emf"/><Relationship Id="rId90" Type="http://schemas.openxmlformats.org/officeDocument/2006/relationships/customXml" Target="../ink/ink246.xml"/><Relationship Id="rId95" Type="http://schemas.openxmlformats.org/officeDocument/2006/relationships/image" Target="../media/image239.emf"/><Relationship Id="rId22" Type="http://schemas.openxmlformats.org/officeDocument/2006/relationships/customXml" Target="../ink/ink212.xml"/><Relationship Id="rId27" Type="http://schemas.openxmlformats.org/officeDocument/2006/relationships/image" Target="../media/image205.emf"/><Relationship Id="rId43" Type="http://schemas.openxmlformats.org/officeDocument/2006/relationships/image" Target="../media/image213.emf"/><Relationship Id="rId48" Type="http://schemas.openxmlformats.org/officeDocument/2006/relationships/customXml" Target="../ink/ink225.xml"/><Relationship Id="rId64" Type="http://schemas.openxmlformats.org/officeDocument/2006/relationships/customXml" Target="../ink/ink233.xml"/><Relationship Id="rId69" Type="http://schemas.openxmlformats.org/officeDocument/2006/relationships/image" Target="../media/image226.emf"/><Relationship Id="rId113" Type="http://schemas.openxmlformats.org/officeDocument/2006/relationships/image" Target="../media/image248.emf"/><Relationship Id="rId118" Type="http://schemas.openxmlformats.org/officeDocument/2006/relationships/customXml" Target="../ink/ink260.xml"/><Relationship Id="rId80" Type="http://schemas.openxmlformats.org/officeDocument/2006/relationships/customXml" Target="../ink/ink241.xml"/><Relationship Id="rId85" Type="http://schemas.openxmlformats.org/officeDocument/2006/relationships/image" Target="../media/image234.emf"/><Relationship Id="rId12" Type="http://schemas.openxmlformats.org/officeDocument/2006/relationships/customXml" Target="../ink/ink207.xml"/><Relationship Id="rId17" Type="http://schemas.openxmlformats.org/officeDocument/2006/relationships/image" Target="../media/image200.emf"/><Relationship Id="rId33" Type="http://schemas.openxmlformats.org/officeDocument/2006/relationships/image" Target="../media/image208.emf"/><Relationship Id="rId38" Type="http://schemas.openxmlformats.org/officeDocument/2006/relationships/customXml" Target="../ink/ink220.xml"/><Relationship Id="rId59" Type="http://schemas.openxmlformats.org/officeDocument/2006/relationships/image" Target="../media/image221.emf"/><Relationship Id="rId103" Type="http://schemas.openxmlformats.org/officeDocument/2006/relationships/image" Target="../media/image243.emf"/><Relationship Id="rId108" Type="http://schemas.openxmlformats.org/officeDocument/2006/relationships/customXml" Target="../ink/ink255.xml"/><Relationship Id="rId54" Type="http://schemas.openxmlformats.org/officeDocument/2006/relationships/customXml" Target="../ink/ink228.xml"/><Relationship Id="rId70" Type="http://schemas.openxmlformats.org/officeDocument/2006/relationships/customXml" Target="../ink/ink236.xml"/><Relationship Id="rId75" Type="http://schemas.openxmlformats.org/officeDocument/2006/relationships/image" Target="../media/image229.emf"/><Relationship Id="rId91" Type="http://schemas.openxmlformats.org/officeDocument/2006/relationships/image" Target="../media/image237.emf"/><Relationship Id="rId96" Type="http://schemas.openxmlformats.org/officeDocument/2006/relationships/customXml" Target="../ink/ink249.xml"/><Relationship Id="rId1" Type="http://schemas.openxmlformats.org/officeDocument/2006/relationships/slideLayout" Target="../slideLayouts/slideLayout2.xml"/><Relationship Id="rId6" Type="http://schemas.openxmlformats.org/officeDocument/2006/relationships/customXml" Target="../ink/ink204.xml"/><Relationship Id="rId23" Type="http://schemas.openxmlformats.org/officeDocument/2006/relationships/image" Target="../media/image203.emf"/><Relationship Id="rId28" Type="http://schemas.openxmlformats.org/officeDocument/2006/relationships/customXml" Target="../ink/ink215.xml"/><Relationship Id="rId49" Type="http://schemas.openxmlformats.org/officeDocument/2006/relationships/image" Target="../media/image216.emf"/><Relationship Id="rId114" Type="http://schemas.openxmlformats.org/officeDocument/2006/relationships/customXml" Target="../ink/ink258.xml"/><Relationship Id="rId119" Type="http://schemas.openxmlformats.org/officeDocument/2006/relationships/image" Target="../media/image251.emf"/><Relationship Id="rId44" Type="http://schemas.openxmlformats.org/officeDocument/2006/relationships/customXml" Target="../ink/ink223.xml"/><Relationship Id="rId60" Type="http://schemas.openxmlformats.org/officeDocument/2006/relationships/customXml" Target="../ink/ink231.xml"/><Relationship Id="rId65" Type="http://schemas.openxmlformats.org/officeDocument/2006/relationships/image" Target="../media/image224.emf"/><Relationship Id="rId81" Type="http://schemas.openxmlformats.org/officeDocument/2006/relationships/image" Target="../media/image232.emf"/><Relationship Id="rId86" Type="http://schemas.openxmlformats.org/officeDocument/2006/relationships/customXml" Target="../ink/ink244.xml"/><Relationship Id="rId4" Type="http://schemas.openxmlformats.org/officeDocument/2006/relationships/customXml" Target="../ink/ink203.xml"/><Relationship Id="rId9" Type="http://schemas.openxmlformats.org/officeDocument/2006/relationships/image" Target="../media/image196.emf"/><Relationship Id="rId13" Type="http://schemas.openxmlformats.org/officeDocument/2006/relationships/image" Target="../media/image198.emf"/><Relationship Id="rId18" Type="http://schemas.openxmlformats.org/officeDocument/2006/relationships/customXml" Target="../ink/ink210.xml"/><Relationship Id="rId39" Type="http://schemas.openxmlformats.org/officeDocument/2006/relationships/image" Target="../media/image211.emf"/><Relationship Id="rId109" Type="http://schemas.openxmlformats.org/officeDocument/2006/relationships/image" Target="../media/image246.emf"/><Relationship Id="rId34" Type="http://schemas.openxmlformats.org/officeDocument/2006/relationships/customXml" Target="../ink/ink218.xml"/><Relationship Id="rId50" Type="http://schemas.openxmlformats.org/officeDocument/2006/relationships/customXml" Target="../ink/ink226.xml"/><Relationship Id="rId55" Type="http://schemas.openxmlformats.org/officeDocument/2006/relationships/image" Target="../media/image219.emf"/><Relationship Id="rId76" Type="http://schemas.openxmlformats.org/officeDocument/2006/relationships/customXml" Target="../ink/ink239.xml"/><Relationship Id="rId97" Type="http://schemas.openxmlformats.org/officeDocument/2006/relationships/image" Target="../media/image240.emf"/><Relationship Id="rId104" Type="http://schemas.openxmlformats.org/officeDocument/2006/relationships/customXml" Target="../ink/ink253.xml"/><Relationship Id="rId120" Type="http://schemas.openxmlformats.org/officeDocument/2006/relationships/customXml" Target="../ink/ink261.xml"/><Relationship Id="rId7" Type="http://schemas.openxmlformats.org/officeDocument/2006/relationships/image" Target="../media/image195.emf"/><Relationship Id="rId71" Type="http://schemas.openxmlformats.org/officeDocument/2006/relationships/image" Target="../media/image227.emf"/><Relationship Id="rId92" Type="http://schemas.openxmlformats.org/officeDocument/2006/relationships/customXml" Target="../ink/ink247.xml"/><Relationship Id="rId2" Type="http://schemas.openxmlformats.org/officeDocument/2006/relationships/customXml" Target="../ink/ink202.xml"/><Relationship Id="rId29" Type="http://schemas.openxmlformats.org/officeDocument/2006/relationships/image" Target="../media/image206.emf"/><Relationship Id="rId24" Type="http://schemas.openxmlformats.org/officeDocument/2006/relationships/customXml" Target="../ink/ink213.xml"/><Relationship Id="rId40" Type="http://schemas.openxmlformats.org/officeDocument/2006/relationships/customXml" Target="../ink/ink221.xml"/><Relationship Id="rId45" Type="http://schemas.openxmlformats.org/officeDocument/2006/relationships/image" Target="../media/image214.emf"/><Relationship Id="rId66" Type="http://schemas.openxmlformats.org/officeDocument/2006/relationships/customXml" Target="../ink/ink234.xml"/><Relationship Id="rId87" Type="http://schemas.openxmlformats.org/officeDocument/2006/relationships/image" Target="../media/image235.emf"/><Relationship Id="rId110" Type="http://schemas.openxmlformats.org/officeDocument/2006/relationships/customXml" Target="../ink/ink256.xml"/><Relationship Id="rId115" Type="http://schemas.openxmlformats.org/officeDocument/2006/relationships/image" Target="../media/image249.emf"/><Relationship Id="rId61" Type="http://schemas.openxmlformats.org/officeDocument/2006/relationships/image" Target="../media/image222.emf"/><Relationship Id="rId82" Type="http://schemas.openxmlformats.org/officeDocument/2006/relationships/customXml" Target="../ink/ink242.xml"/><Relationship Id="rId19" Type="http://schemas.openxmlformats.org/officeDocument/2006/relationships/image" Target="../media/image201.emf"/><Relationship Id="rId14" Type="http://schemas.openxmlformats.org/officeDocument/2006/relationships/customXml" Target="../ink/ink208.xml"/><Relationship Id="rId30" Type="http://schemas.openxmlformats.org/officeDocument/2006/relationships/customXml" Target="../ink/ink216.xml"/><Relationship Id="rId35" Type="http://schemas.openxmlformats.org/officeDocument/2006/relationships/image" Target="../media/image209.emf"/><Relationship Id="rId56" Type="http://schemas.openxmlformats.org/officeDocument/2006/relationships/customXml" Target="../ink/ink229.xml"/><Relationship Id="rId77" Type="http://schemas.openxmlformats.org/officeDocument/2006/relationships/image" Target="../media/image230.emf"/><Relationship Id="rId100" Type="http://schemas.openxmlformats.org/officeDocument/2006/relationships/customXml" Target="../ink/ink251.xml"/><Relationship Id="rId105" Type="http://schemas.openxmlformats.org/officeDocument/2006/relationships/image" Target="../media/image244.emf"/><Relationship Id="rId8" Type="http://schemas.openxmlformats.org/officeDocument/2006/relationships/customXml" Target="../ink/ink205.xml"/><Relationship Id="rId51" Type="http://schemas.openxmlformats.org/officeDocument/2006/relationships/image" Target="../media/image217.emf"/><Relationship Id="rId72" Type="http://schemas.openxmlformats.org/officeDocument/2006/relationships/customXml" Target="../ink/ink237.xml"/><Relationship Id="rId93" Type="http://schemas.openxmlformats.org/officeDocument/2006/relationships/image" Target="../media/image238.emf"/><Relationship Id="rId98" Type="http://schemas.openxmlformats.org/officeDocument/2006/relationships/customXml" Target="../ink/ink250.xml"/><Relationship Id="rId121" Type="http://schemas.openxmlformats.org/officeDocument/2006/relationships/image" Target="../media/image252.emf"/><Relationship Id="rId3" Type="http://schemas.openxmlformats.org/officeDocument/2006/relationships/image" Target="../media/image193.emf"/><Relationship Id="rId25" Type="http://schemas.openxmlformats.org/officeDocument/2006/relationships/image" Target="../media/image204.emf"/><Relationship Id="rId46" Type="http://schemas.openxmlformats.org/officeDocument/2006/relationships/customXml" Target="../ink/ink224.xml"/><Relationship Id="rId67" Type="http://schemas.openxmlformats.org/officeDocument/2006/relationships/image" Target="../media/image225.emf"/><Relationship Id="rId116" Type="http://schemas.openxmlformats.org/officeDocument/2006/relationships/customXml" Target="../ink/ink259.xml"/><Relationship Id="rId20" Type="http://schemas.openxmlformats.org/officeDocument/2006/relationships/customXml" Target="../ink/ink211.xml"/><Relationship Id="rId41" Type="http://schemas.openxmlformats.org/officeDocument/2006/relationships/image" Target="../media/image212.emf"/><Relationship Id="rId62" Type="http://schemas.openxmlformats.org/officeDocument/2006/relationships/customXml" Target="../ink/ink232.xml"/><Relationship Id="rId83" Type="http://schemas.openxmlformats.org/officeDocument/2006/relationships/image" Target="../media/image233.emf"/><Relationship Id="rId88" Type="http://schemas.openxmlformats.org/officeDocument/2006/relationships/customXml" Target="../ink/ink245.xml"/><Relationship Id="rId111" Type="http://schemas.openxmlformats.org/officeDocument/2006/relationships/image" Target="../media/image247.emf"/><Relationship Id="rId15" Type="http://schemas.openxmlformats.org/officeDocument/2006/relationships/image" Target="../media/image199.emf"/><Relationship Id="rId36" Type="http://schemas.openxmlformats.org/officeDocument/2006/relationships/customXml" Target="../ink/ink219.xml"/><Relationship Id="rId57" Type="http://schemas.openxmlformats.org/officeDocument/2006/relationships/image" Target="../media/image220.emf"/><Relationship Id="rId106" Type="http://schemas.openxmlformats.org/officeDocument/2006/relationships/customXml" Target="../ink/ink254.xml"/><Relationship Id="rId10" Type="http://schemas.openxmlformats.org/officeDocument/2006/relationships/customXml" Target="../ink/ink206.xml"/><Relationship Id="rId31" Type="http://schemas.openxmlformats.org/officeDocument/2006/relationships/image" Target="../media/image207.emf"/><Relationship Id="rId52" Type="http://schemas.openxmlformats.org/officeDocument/2006/relationships/customXml" Target="../ink/ink227.xml"/><Relationship Id="rId73" Type="http://schemas.openxmlformats.org/officeDocument/2006/relationships/image" Target="../media/image228.emf"/><Relationship Id="rId78" Type="http://schemas.openxmlformats.org/officeDocument/2006/relationships/customXml" Target="../ink/ink240.xml"/><Relationship Id="rId94" Type="http://schemas.openxmlformats.org/officeDocument/2006/relationships/customXml" Target="../ink/ink248.xml"/><Relationship Id="rId99" Type="http://schemas.openxmlformats.org/officeDocument/2006/relationships/image" Target="../media/image241.emf"/><Relationship Id="rId101" Type="http://schemas.openxmlformats.org/officeDocument/2006/relationships/image" Target="../media/image242.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6" Type="http://schemas.openxmlformats.org/officeDocument/2006/relationships/customXml" Target="../ink/ink274.xml"/><Relationship Id="rId21" Type="http://schemas.openxmlformats.org/officeDocument/2006/relationships/image" Target="../media/image262.emf"/><Relationship Id="rId42" Type="http://schemas.openxmlformats.org/officeDocument/2006/relationships/customXml" Target="../ink/ink282.xml"/><Relationship Id="rId47" Type="http://schemas.openxmlformats.org/officeDocument/2006/relationships/image" Target="../media/image275.emf"/><Relationship Id="rId63" Type="http://schemas.openxmlformats.org/officeDocument/2006/relationships/image" Target="../media/image283.emf"/><Relationship Id="rId68" Type="http://schemas.openxmlformats.org/officeDocument/2006/relationships/customXml" Target="../ink/ink295.xml"/><Relationship Id="rId16" Type="http://schemas.openxmlformats.org/officeDocument/2006/relationships/customXml" Target="../ink/ink269.xml"/><Relationship Id="rId11" Type="http://schemas.openxmlformats.org/officeDocument/2006/relationships/image" Target="../media/image257.emf"/><Relationship Id="rId24" Type="http://schemas.openxmlformats.org/officeDocument/2006/relationships/customXml" Target="../ink/ink273.xml"/><Relationship Id="rId32" Type="http://schemas.openxmlformats.org/officeDocument/2006/relationships/customXml" Target="../ink/ink277.xml"/><Relationship Id="rId37" Type="http://schemas.openxmlformats.org/officeDocument/2006/relationships/image" Target="../media/image270.emf"/><Relationship Id="rId40" Type="http://schemas.openxmlformats.org/officeDocument/2006/relationships/customXml" Target="../ink/ink281.xml"/><Relationship Id="rId45" Type="http://schemas.openxmlformats.org/officeDocument/2006/relationships/image" Target="../media/image274.emf"/><Relationship Id="rId53" Type="http://schemas.openxmlformats.org/officeDocument/2006/relationships/image" Target="../media/image278.emf"/><Relationship Id="rId58" Type="http://schemas.openxmlformats.org/officeDocument/2006/relationships/customXml" Target="../ink/ink290.xml"/><Relationship Id="rId66" Type="http://schemas.openxmlformats.org/officeDocument/2006/relationships/customXml" Target="../ink/ink294.xml"/><Relationship Id="rId74" Type="http://schemas.openxmlformats.org/officeDocument/2006/relationships/customXml" Target="../ink/ink298.xml"/><Relationship Id="rId79" Type="http://schemas.openxmlformats.org/officeDocument/2006/relationships/image" Target="../media/image291.emf"/><Relationship Id="rId5" Type="http://schemas.openxmlformats.org/officeDocument/2006/relationships/image" Target="../media/image254.emf"/><Relationship Id="rId61" Type="http://schemas.openxmlformats.org/officeDocument/2006/relationships/image" Target="../media/image282.emf"/><Relationship Id="rId19" Type="http://schemas.openxmlformats.org/officeDocument/2006/relationships/image" Target="../media/image261.emf"/><Relationship Id="rId14" Type="http://schemas.openxmlformats.org/officeDocument/2006/relationships/customXml" Target="../ink/ink268.xml"/><Relationship Id="rId22" Type="http://schemas.openxmlformats.org/officeDocument/2006/relationships/customXml" Target="../ink/ink272.xml"/><Relationship Id="rId27" Type="http://schemas.openxmlformats.org/officeDocument/2006/relationships/image" Target="../media/image265.emf"/><Relationship Id="rId30" Type="http://schemas.openxmlformats.org/officeDocument/2006/relationships/customXml" Target="../ink/ink276.xml"/><Relationship Id="rId35" Type="http://schemas.openxmlformats.org/officeDocument/2006/relationships/image" Target="../media/image269.emf"/><Relationship Id="rId43" Type="http://schemas.openxmlformats.org/officeDocument/2006/relationships/image" Target="../media/image273.emf"/><Relationship Id="rId48" Type="http://schemas.openxmlformats.org/officeDocument/2006/relationships/customXml" Target="../ink/ink285.xml"/><Relationship Id="rId56" Type="http://schemas.openxmlformats.org/officeDocument/2006/relationships/customXml" Target="../ink/ink289.xml"/><Relationship Id="rId64" Type="http://schemas.openxmlformats.org/officeDocument/2006/relationships/customXml" Target="../ink/ink293.xml"/><Relationship Id="rId69" Type="http://schemas.openxmlformats.org/officeDocument/2006/relationships/image" Target="../media/image286.emf"/><Relationship Id="rId77" Type="http://schemas.openxmlformats.org/officeDocument/2006/relationships/image" Target="../media/image290.emf"/><Relationship Id="rId8" Type="http://schemas.openxmlformats.org/officeDocument/2006/relationships/customXml" Target="../ink/ink265.xml"/><Relationship Id="rId51" Type="http://schemas.openxmlformats.org/officeDocument/2006/relationships/image" Target="../media/image277.emf"/><Relationship Id="rId72" Type="http://schemas.openxmlformats.org/officeDocument/2006/relationships/customXml" Target="../ink/ink297.xml"/><Relationship Id="rId3" Type="http://schemas.openxmlformats.org/officeDocument/2006/relationships/image" Target="../media/image253.emf"/><Relationship Id="rId12" Type="http://schemas.openxmlformats.org/officeDocument/2006/relationships/customXml" Target="../ink/ink267.xml"/><Relationship Id="rId17" Type="http://schemas.openxmlformats.org/officeDocument/2006/relationships/image" Target="../media/image260.emf"/><Relationship Id="rId25" Type="http://schemas.openxmlformats.org/officeDocument/2006/relationships/image" Target="../media/image264.emf"/><Relationship Id="rId33" Type="http://schemas.openxmlformats.org/officeDocument/2006/relationships/image" Target="../media/image268.emf"/><Relationship Id="rId38" Type="http://schemas.openxmlformats.org/officeDocument/2006/relationships/customXml" Target="../ink/ink280.xml"/><Relationship Id="rId46" Type="http://schemas.openxmlformats.org/officeDocument/2006/relationships/customXml" Target="../ink/ink284.xml"/><Relationship Id="rId59" Type="http://schemas.openxmlformats.org/officeDocument/2006/relationships/image" Target="../media/image281.emf"/><Relationship Id="rId67" Type="http://schemas.openxmlformats.org/officeDocument/2006/relationships/image" Target="../media/image285.emf"/><Relationship Id="rId20" Type="http://schemas.openxmlformats.org/officeDocument/2006/relationships/customXml" Target="../ink/ink271.xml"/><Relationship Id="rId41" Type="http://schemas.openxmlformats.org/officeDocument/2006/relationships/image" Target="../media/image272.emf"/><Relationship Id="rId54" Type="http://schemas.openxmlformats.org/officeDocument/2006/relationships/customXml" Target="../ink/ink288.xml"/><Relationship Id="rId62" Type="http://schemas.openxmlformats.org/officeDocument/2006/relationships/customXml" Target="../ink/ink292.xml"/><Relationship Id="rId70" Type="http://schemas.openxmlformats.org/officeDocument/2006/relationships/customXml" Target="../ink/ink296.xml"/><Relationship Id="rId75" Type="http://schemas.openxmlformats.org/officeDocument/2006/relationships/image" Target="../media/image289.emf"/><Relationship Id="rId1" Type="http://schemas.openxmlformats.org/officeDocument/2006/relationships/slideLayout" Target="../slideLayouts/slideLayout2.xml"/><Relationship Id="rId6" Type="http://schemas.openxmlformats.org/officeDocument/2006/relationships/customXml" Target="../ink/ink264.xml"/><Relationship Id="rId15" Type="http://schemas.openxmlformats.org/officeDocument/2006/relationships/image" Target="../media/image259.emf"/><Relationship Id="rId23" Type="http://schemas.openxmlformats.org/officeDocument/2006/relationships/image" Target="../media/image263.emf"/><Relationship Id="rId28" Type="http://schemas.openxmlformats.org/officeDocument/2006/relationships/customXml" Target="../ink/ink275.xml"/><Relationship Id="rId36" Type="http://schemas.openxmlformats.org/officeDocument/2006/relationships/customXml" Target="../ink/ink279.xml"/><Relationship Id="rId49" Type="http://schemas.openxmlformats.org/officeDocument/2006/relationships/image" Target="../media/image276.emf"/><Relationship Id="rId57" Type="http://schemas.openxmlformats.org/officeDocument/2006/relationships/image" Target="../media/image280.emf"/><Relationship Id="rId10" Type="http://schemas.openxmlformats.org/officeDocument/2006/relationships/customXml" Target="../ink/ink266.xml"/><Relationship Id="rId31" Type="http://schemas.openxmlformats.org/officeDocument/2006/relationships/image" Target="../media/image267.emf"/><Relationship Id="rId44" Type="http://schemas.openxmlformats.org/officeDocument/2006/relationships/customXml" Target="../ink/ink283.xml"/><Relationship Id="rId52" Type="http://schemas.openxmlformats.org/officeDocument/2006/relationships/customXml" Target="../ink/ink287.xml"/><Relationship Id="rId60" Type="http://schemas.openxmlformats.org/officeDocument/2006/relationships/customXml" Target="../ink/ink291.xml"/><Relationship Id="rId65" Type="http://schemas.openxmlformats.org/officeDocument/2006/relationships/image" Target="../media/image284.emf"/><Relationship Id="rId73" Type="http://schemas.openxmlformats.org/officeDocument/2006/relationships/image" Target="../media/image288.emf"/><Relationship Id="rId78" Type="http://schemas.openxmlformats.org/officeDocument/2006/relationships/customXml" Target="../ink/ink300.xml"/><Relationship Id="rId4" Type="http://schemas.openxmlformats.org/officeDocument/2006/relationships/customXml" Target="../ink/ink263.xml"/><Relationship Id="rId9" Type="http://schemas.openxmlformats.org/officeDocument/2006/relationships/image" Target="../media/image256.emf"/><Relationship Id="rId13" Type="http://schemas.openxmlformats.org/officeDocument/2006/relationships/image" Target="../media/image258.emf"/><Relationship Id="rId18" Type="http://schemas.openxmlformats.org/officeDocument/2006/relationships/customXml" Target="../ink/ink270.xml"/><Relationship Id="rId39" Type="http://schemas.openxmlformats.org/officeDocument/2006/relationships/image" Target="../media/image271.emf"/><Relationship Id="rId34" Type="http://schemas.openxmlformats.org/officeDocument/2006/relationships/customXml" Target="../ink/ink278.xml"/><Relationship Id="rId50" Type="http://schemas.openxmlformats.org/officeDocument/2006/relationships/customXml" Target="../ink/ink286.xml"/><Relationship Id="rId55" Type="http://schemas.openxmlformats.org/officeDocument/2006/relationships/image" Target="../media/image279.emf"/><Relationship Id="rId76" Type="http://schemas.openxmlformats.org/officeDocument/2006/relationships/customXml" Target="../ink/ink299.xml"/><Relationship Id="rId7" Type="http://schemas.openxmlformats.org/officeDocument/2006/relationships/image" Target="../media/image255.emf"/><Relationship Id="rId71" Type="http://schemas.openxmlformats.org/officeDocument/2006/relationships/image" Target="../media/image287.emf"/><Relationship Id="rId2" Type="http://schemas.openxmlformats.org/officeDocument/2006/relationships/customXml" Target="../ink/ink262.xml"/><Relationship Id="rId29" Type="http://schemas.openxmlformats.org/officeDocument/2006/relationships/image" Target="../media/image266.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88.emf"/><Relationship Id="rId2" Type="http://schemas.openxmlformats.org/officeDocument/2006/relationships/customXml" Target="../ink/ink30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3" Type="http://schemas.openxmlformats.org/officeDocument/2006/relationships/customXml" Target="../ink/ink306.xml"/><Relationship Id="rId18" Type="http://schemas.openxmlformats.org/officeDocument/2006/relationships/image" Target="../media/image295.emf"/><Relationship Id="rId26" Type="http://schemas.openxmlformats.org/officeDocument/2006/relationships/image" Target="../media/image299.emf"/><Relationship Id="rId39" Type="http://schemas.openxmlformats.org/officeDocument/2006/relationships/customXml" Target="../ink/ink319.xml"/><Relationship Id="rId21" Type="http://schemas.openxmlformats.org/officeDocument/2006/relationships/customXml" Target="../ink/ink310.xml"/><Relationship Id="rId34" Type="http://schemas.openxmlformats.org/officeDocument/2006/relationships/image" Target="../media/image303.emf"/><Relationship Id="rId42" Type="http://schemas.openxmlformats.org/officeDocument/2006/relationships/image" Target="../media/image307.emf"/><Relationship Id="rId47" Type="http://schemas.openxmlformats.org/officeDocument/2006/relationships/customXml" Target="../ink/ink323.xml"/><Relationship Id="rId50" Type="http://schemas.openxmlformats.org/officeDocument/2006/relationships/image" Target="../media/image311.emf"/><Relationship Id="rId7" Type="http://schemas.openxmlformats.org/officeDocument/2006/relationships/customXml" Target="../ink/ink303.xml"/><Relationship Id="rId2" Type="http://schemas.openxmlformats.org/officeDocument/2006/relationships/image" Target="../media/image6.jpeg"/><Relationship Id="rId16" Type="http://schemas.openxmlformats.org/officeDocument/2006/relationships/image" Target="../media/image294.emf"/><Relationship Id="rId29" Type="http://schemas.openxmlformats.org/officeDocument/2006/relationships/customXml" Target="../ink/ink314.xml"/><Relationship Id="rId1" Type="http://schemas.openxmlformats.org/officeDocument/2006/relationships/slideLayout" Target="../slideLayouts/slideLayout2.xml"/><Relationship Id="rId6" Type="http://schemas.openxmlformats.org/officeDocument/2006/relationships/image" Target="../media/image1280.emf"/><Relationship Id="rId11" Type="http://schemas.openxmlformats.org/officeDocument/2006/relationships/customXml" Target="../ink/ink305.xml"/><Relationship Id="rId24" Type="http://schemas.openxmlformats.org/officeDocument/2006/relationships/image" Target="../media/image298.emf"/><Relationship Id="rId32" Type="http://schemas.openxmlformats.org/officeDocument/2006/relationships/image" Target="../media/image302.emf"/><Relationship Id="rId37" Type="http://schemas.openxmlformats.org/officeDocument/2006/relationships/customXml" Target="../ink/ink318.xml"/><Relationship Id="rId40" Type="http://schemas.openxmlformats.org/officeDocument/2006/relationships/image" Target="../media/image306.emf"/><Relationship Id="rId45" Type="http://schemas.openxmlformats.org/officeDocument/2006/relationships/customXml" Target="../ink/ink322.xml"/><Relationship Id="rId15" Type="http://schemas.openxmlformats.org/officeDocument/2006/relationships/customXml" Target="../ink/ink307.xml"/><Relationship Id="rId23" Type="http://schemas.openxmlformats.org/officeDocument/2006/relationships/customXml" Target="../ink/ink311.xml"/><Relationship Id="rId28" Type="http://schemas.openxmlformats.org/officeDocument/2006/relationships/image" Target="../media/image300.emf"/><Relationship Id="rId36" Type="http://schemas.openxmlformats.org/officeDocument/2006/relationships/image" Target="../media/image304.emf"/><Relationship Id="rId49" Type="http://schemas.openxmlformats.org/officeDocument/2006/relationships/customXml" Target="../ink/ink324.xml"/><Relationship Id="rId10" Type="http://schemas.openxmlformats.org/officeDocument/2006/relationships/image" Target="../media/image190.emf"/><Relationship Id="rId19" Type="http://schemas.openxmlformats.org/officeDocument/2006/relationships/customXml" Target="../ink/ink309.xml"/><Relationship Id="rId31" Type="http://schemas.openxmlformats.org/officeDocument/2006/relationships/customXml" Target="../ink/ink315.xml"/><Relationship Id="rId44" Type="http://schemas.openxmlformats.org/officeDocument/2006/relationships/image" Target="../media/image308.emf"/><Relationship Id="rId9" Type="http://schemas.openxmlformats.org/officeDocument/2006/relationships/customXml" Target="../ink/ink304.xml"/><Relationship Id="rId14" Type="http://schemas.openxmlformats.org/officeDocument/2006/relationships/image" Target="../media/image293.emf"/><Relationship Id="rId22" Type="http://schemas.openxmlformats.org/officeDocument/2006/relationships/image" Target="../media/image297.emf"/><Relationship Id="rId27" Type="http://schemas.openxmlformats.org/officeDocument/2006/relationships/customXml" Target="../ink/ink313.xml"/><Relationship Id="rId30" Type="http://schemas.openxmlformats.org/officeDocument/2006/relationships/image" Target="../media/image301.emf"/><Relationship Id="rId35" Type="http://schemas.openxmlformats.org/officeDocument/2006/relationships/customXml" Target="../ink/ink317.xml"/><Relationship Id="rId43" Type="http://schemas.openxmlformats.org/officeDocument/2006/relationships/customXml" Target="../ink/ink321.xml"/><Relationship Id="rId48" Type="http://schemas.openxmlformats.org/officeDocument/2006/relationships/image" Target="../media/image310.emf"/><Relationship Id="rId8" Type="http://schemas.openxmlformats.org/officeDocument/2006/relationships/image" Target="../media/image1290.emf"/><Relationship Id="rId3" Type="http://schemas.openxmlformats.org/officeDocument/2006/relationships/customXml" Target="../ink/ink302.xml"/><Relationship Id="rId12" Type="http://schemas.openxmlformats.org/officeDocument/2006/relationships/image" Target="../media/image292.emf"/><Relationship Id="rId17" Type="http://schemas.openxmlformats.org/officeDocument/2006/relationships/customXml" Target="../ink/ink308.xml"/><Relationship Id="rId25" Type="http://schemas.openxmlformats.org/officeDocument/2006/relationships/customXml" Target="../ink/ink312.xml"/><Relationship Id="rId33" Type="http://schemas.openxmlformats.org/officeDocument/2006/relationships/customXml" Target="../ink/ink316.xml"/><Relationship Id="rId38" Type="http://schemas.openxmlformats.org/officeDocument/2006/relationships/image" Target="../media/image305.emf"/><Relationship Id="rId46" Type="http://schemas.openxmlformats.org/officeDocument/2006/relationships/image" Target="../media/image309.emf"/><Relationship Id="rId20" Type="http://schemas.openxmlformats.org/officeDocument/2006/relationships/image" Target="../media/image296.emf"/><Relationship Id="rId41" Type="http://schemas.openxmlformats.org/officeDocument/2006/relationships/customXml" Target="../ink/ink320.xml"/></Relationships>
</file>

<file path=ppt/slides/_rels/slide18.xml.rels><?xml version="1.0" encoding="UTF-8" standalone="yes"?>
<Relationships xmlns="http://schemas.openxmlformats.org/package/2006/relationships"><Relationship Id="rId8" Type="http://schemas.openxmlformats.org/officeDocument/2006/relationships/image" Target="../media/image1340.emf"/><Relationship Id="rId13" Type="http://schemas.openxmlformats.org/officeDocument/2006/relationships/customXml" Target="../ink/ink327.xml"/><Relationship Id="rId18" Type="http://schemas.openxmlformats.org/officeDocument/2006/relationships/image" Target="../media/image314.emf"/><Relationship Id="rId26" Type="http://schemas.openxmlformats.org/officeDocument/2006/relationships/image" Target="../media/image318.emf"/><Relationship Id="rId3" Type="http://schemas.openxmlformats.org/officeDocument/2006/relationships/customXml" Target="../ink/ink325.xml"/><Relationship Id="rId21" Type="http://schemas.openxmlformats.org/officeDocument/2006/relationships/customXml" Target="../ink/ink331.xml"/><Relationship Id="rId34" Type="http://schemas.openxmlformats.org/officeDocument/2006/relationships/image" Target="../media/image322.emf"/><Relationship Id="rId12" Type="http://schemas.openxmlformats.org/officeDocument/2006/relationships/image" Target="../media/image1360.emf"/><Relationship Id="rId17" Type="http://schemas.openxmlformats.org/officeDocument/2006/relationships/customXml" Target="../ink/ink329.xml"/><Relationship Id="rId25" Type="http://schemas.openxmlformats.org/officeDocument/2006/relationships/customXml" Target="../ink/ink333.xml"/><Relationship Id="rId33" Type="http://schemas.openxmlformats.org/officeDocument/2006/relationships/customXml" Target="../ink/ink337.xml"/><Relationship Id="rId2" Type="http://schemas.openxmlformats.org/officeDocument/2006/relationships/image" Target="../media/image7.jpeg"/><Relationship Id="rId16" Type="http://schemas.openxmlformats.org/officeDocument/2006/relationships/image" Target="../media/image313.emf"/><Relationship Id="rId20" Type="http://schemas.openxmlformats.org/officeDocument/2006/relationships/image" Target="../media/image315.emf"/><Relationship Id="rId29" Type="http://schemas.openxmlformats.org/officeDocument/2006/relationships/customXml" Target="../ink/ink335.xml"/><Relationship Id="rId1" Type="http://schemas.openxmlformats.org/officeDocument/2006/relationships/slideLayout" Target="../slideLayouts/slideLayout2.xml"/><Relationship Id="rId24" Type="http://schemas.openxmlformats.org/officeDocument/2006/relationships/image" Target="../media/image317.emf"/><Relationship Id="rId32" Type="http://schemas.openxmlformats.org/officeDocument/2006/relationships/image" Target="../media/image321.emf"/><Relationship Id="rId15" Type="http://schemas.openxmlformats.org/officeDocument/2006/relationships/customXml" Target="../ink/ink328.xml"/><Relationship Id="rId23" Type="http://schemas.openxmlformats.org/officeDocument/2006/relationships/customXml" Target="../ink/ink332.xml"/><Relationship Id="rId28" Type="http://schemas.openxmlformats.org/officeDocument/2006/relationships/image" Target="../media/image319.emf"/><Relationship Id="rId36" Type="http://schemas.openxmlformats.org/officeDocument/2006/relationships/image" Target="../media/image323.emf"/><Relationship Id="rId19" Type="http://schemas.openxmlformats.org/officeDocument/2006/relationships/customXml" Target="../ink/ink330.xml"/><Relationship Id="rId31" Type="http://schemas.openxmlformats.org/officeDocument/2006/relationships/customXml" Target="../ink/ink336.xml"/><Relationship Id="rId9" Type="http://schemas.openxmlformats.org/officeDocument/2006/relationships/customXml" Target="../ink/ink326.xml"/><Relationship Id="rId14" Type="http://schemas.openxmlformats.org/officeDocument/2006/relationships/image" Target="../media/image1370.emf"/><Relationship Id="rId22" Type="http://schemas.openxmlformats.org/officeDocument/2006/relationships/image" Target="../media/image316.emf"/><Relationship Id="rId27" Type="http://schemas.openxmlformats.org/officeDocument/2006/relationships/customXml" Target="../ink/ink334.xml"/><Relationship Id="rId30" Type="http://schemas.openxmlformats.org/officeDocument/2006/relationships/image" Target="../media/image320.emf"/><Relationship Id="rId35" Type="http://schemas.openxmlformats.org/officeDocument/2006/relationships/customXml" Target="../ink/ink338.xml"/></Relationships>
</file>

<file path=ppt/slides/_rels/slide19.xml.rels><?xml version="1.0" encoding="UTF-8" standalone="yes"?>
<Relationships xmlns="http://schemas.openxmlformats.org/package/2006/relationships"><Relationship Id="rId13" Type="http://schemas.openxmlformats.org/officeDocument/2006/relationships/customXml" Target="../ink/ink340.xml"/><Relationship Id="rId18" Type="http://schemas.openxmlformats.org/officeDocument/2006/relationships/image" Target="../media/image326.emf"/><Relationship Id="rId26" Type="http://schemas.openxmlformats.org/officeDocument/2006/relationships/image" Target="../media/image330.emf"/><Relationship Id="rId3" Type="http://schemas.openxmlformats.org/officeDocument/2006/relationships/customXml" Target="../ink/ink339.xml"/><Relationship Id="rId21" Type="http://schemas.openxmlformats.org/officeDocument/2006/relationships/customXml" Target="../ink/ink344.xml"/><Relationship Id="rId34" Type="http://schemas.openxmlformats.org/officeDocument/2006/relationships/image" Target="../media/image334.emf"/><Relationship Id="rId12" Type="http://schemas.openxmlformats.org/officeDocument/2006/relationships/image" Target="../media/image1430.emf"/><Relationship Id="rId17" Type="http://schemas.openxmlformats.org/officeDocument/2006/relationships/customXml" Target="../ink/ink342.xml"/><Relationship Id="rId25" Type="http://schemas.openxmlformats.org/officeDocument/2006/relationships/customXml" Target="../ink/ink346.xml"/><Relationship Id="rId33" Type="http://schemas.openxmlformats.org/officeDocument/2006/relationships/customXml" Target="../ink/ink350.xml"/><Relationship Id="rId38" Type="http://schemas.openxmlformats.org/officeDocument/2006/relationships/image" Target="../media/image336.emf"/><Relationship Id="rId2" Type="http://schemas.openxmlformats.org/officeDocument/2006/relationships/image" Target="../media/image8.jpeg"/><Relationship Id="rId16" Type="http://schemas.openxmlformats.org/officeDocument/2006/relationships/image" Target="../media/image325.emf"/><Relationship Id="rId20" Type="http://schemas.openxmlformats.org/officeDocument/2006/relationships/image" Target="../media/image327.emf"/><Relationship Id="rId29" Type="http://schemas.openxmlformats.org/officeDocument/2006/relationships/customXml" Target="../ink/ink348.xml"/><Relationship Id="rId1" Type="http://schemas.openxmlformats.org/officeDocument/2006/relationships/slideLayout" Target="../slideLayouts/slideLayout2.xml"/><Relationship Id="rId24" Type="http://schemas.openxmlformats.org/officeDocument/2006/relationships/image" Target="../media/image329.emf"/><Relationship Id="rId32" Type="http://schemas.openxmlformats.org/officeDocument/2006/relationships/image" Target="../media/image333.emf"/><Relationship Id="rId37" Type="http://schemas.openxmlformats.org/officeDocument/2006/relationships/customXml" Target="../ink/ink352.xml"/><Relationship Id="rId15" Type="http://schemas.openxmlformats.org/officeDocument/2006/relationships/customXml" Target="../ink/ink341.xml"/><Relationship Id="rId23" Type="http://schemas.openxmlformats.org/officeDocument/2006/relationships/customXml" Target="../ink/ink345.xml"/><Relationship Id="rId28" Type="http://schemas.openxmlformats.org/officeDocument/2006/relationships/image" Target="../media/image331.emf"/><Relationship Id="rId36" Type="http://schemas.openxmlformats.org/officeDocument/2006/relationships/image" Target="../media/image335.emf"/><Relationship Id="rId19" Type="http://schemas.openxmlformats.org/officeDocument/2006/relationships/customXml" Target="../ink/ink343.xml"/><Relationship Id="rId31" Type="http://schemas.openxmlformats.org/officeDocument/2006/relationships/customXml" Target="../ink/ink349.xml"/><Relationship Id="rId14" Type="http://schemas.openxmlformats.org/officeDocument/2006/relationships/image" Target="../media/image1440.emf"/><Relationship Id="rId22" Type="http://schemas.openxmlformats.org/officeDocument/2006/relationships/image" Target="../media/image328.emf"/><Relationship Id="rId27" Type="http://schemas.openxmlformats.org/officeDocument/2006/relationships/customXml" Target="../ink/ink347.xml"/><Relationship Id="rId30" Type="http://schemas.openxmlformats.org/officeDocument/2006/relationships/image" Target="../media/image332.emf"/><Relationship Id="rId35" Type="http://schemas.openxmlformats.org/officeDocument/2006/relationships/customXml" Target="../ink/ink35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image" Target="../media/image340.emf"/><Relationship Id="rId13" Type="http://schemas.openxmlformats.org/officeDocument/2006/relationships/customXml" Target="../ink/ink358.xml"/><Relationship Id="rId18" Type="http://schemas.openxmlformats.org/officeDocument/2006/relationships/image" Target="../media/image345.emf"/><Relationship Id="rId3" Type="http://schemas.openxmlformats.org/officeDocument/2006/relationships/customXml" Target="../ink/ink353.xml"/><Relationship Id="rId21" Type="http://schemas.openxmlformats.org/officeDocument/2006/relationships/customXml" Target="../ink/ink362.xml"/><Relationship Id="rId7" Type="http://schemas.openxmlformats.org/officeDocument/2006/relationships/customXml" Target="../ink/ink355.xml"/><Relationship Id="rId12" Type="http://schemas.openxmlformats.org/officeDocument/2006/relationships/image" Target="../media/image342.emf"/><Relationship Id="rId17" Type="http://schemas.openxmlformats.org/officeDocument/2006/relationships/customXml" Target="../ink/ink360.xml"/><Relationship Id="rId2" Type="http://schemas.openxmlformats.org/officeDocument/2006/relationships/image" Target="../media/image9.jpeg"/><Relationship Id="rId16" Type="http://schemas.openxmlformats.org/officeDocument/2006/relationships/image" Target="../media/image344.emf"/><Relationship Id="rId20" Type="http://schemas.openxmlformats.org/officeDocument/2006/relationships/image" Target="../media/image346.emf"/><Relationship Id="rId1" Type="http://schemas.openxmlformats.org/officeDocument/2006/relationships/slideLayout" Target="../slideLayouts/slideLayout1.xml"/><Relationship Id="rId6" Type="http://schemas.openxmlformats.org/officeDocument/2006/relationships/image" Target="../media/image339.emf"/><Relationship Id="rId11" Type="http://schemas.openxmlformats.org/officeDocument/2006/relationships/customXml" Target="../ink/ink357.xml"/><Relationship Id="rId5" Type="http://schemas.openxmlformats.org/officeDocument/2006/relationships/customXml" Target="../ink/ink354.xml"/><Relationship Id="rId15" Type="http://schemas.openxmlformats.org/officeDocument/2006/relationships/customXml" Target="../ink/ink359.xml"/><Relationship Id="rId10" Type="http://schemas.openxmlformats.org/officeDocument/2006/relationships/image" Target="../media/image341.emf"/><Relationship Id="rId19" Type="http://schemas.openxmlformats.org/officeDocument/2006/relationships/customXml" Target="../ink/ink361.xml"/><Relationship Id="rId4" Type="http://schemas.openxmlformats.org/officeDocument/2006/relationships/image" Target="../media/image338.emf"/><Relationship Id="rId9" Type="http://schemas.openxmlformats.org/officeDocument/2006/relationships/customXml" Target="../ink/ink356.xml"/><Relationship Id="rId14" Type="http://schemas.openxmlformats.org/officeDocument/2006/relationships/image" Target="../media/image343.emf"/><Relationship Id="rId22" Type="http://schemas.openxmlformats.org/officeDocument/2006/relationships/image" Target="../media/image347.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17" Type="http://schemas.openxmlformats.org/officeDocument/2006/relationships/image" Target="../media/image406.emf"/><Relationship Id="rId21" Type="http://schemas.openxmlformats.org/officeDocument/2006/relationships/image" Target="../media/image358.emf"/><Relationship Id="rId42" Type="http://schemas.openxmlformats.org/officeDocument/2006/relationships/customXml" Target="../ink/ink382.xml"/><Relationship Id="rId63" Type="http://schemas.openxmlformats.org/officeDocument/2006/relationships/image" Target="../media/image379.emf"/><Relationship Id="rId84" Type="http://schemas.openxmlformats.org/officeDocument/2006/relationships/customXml" Target="../ink/ink403.xml"/><Relationship Id="rId138" Type="http://schemas.openxmlformats.org/officeDocument/2006/relationships/customXml" Target="../ink/ink430.xml"/><Relationship Id="rId159" Type="http://schemas.openxmlformats.org/officeDocument/2006/relationships/image" Target="../media/image427.emf"/><Relationship Id="rId107" Type="http://schemas.openxmlformats.org/officeDocument/2006/relationships/image" Target="../media/image401.emf"/><Relationship Id="rId11" Type="http://schemas.openxmlformats.org/officeDocument/2006/relationships/image" Target="../media/image353.emf"/><Relationship Id="rId32" Type="http://schemas.openxmlformats.org/officeDocument/2006/relationships/customXml" Target="../ink/ink377.xml"/><Relationship Id="rId53" Type="http://schemas.openxmlformats.org/officeDocument/2006/relationships/image" Target="../media/image374.emf"/><Relationship Id="rId74" Type="http://schemas.openxmlformats.org/officeDocument/2006/relationships/customXml" Target="../ink/ink398.xml"/><Relationship Id="rId128" Type="http://schemas.openxmlformats.org/officeDocument/2006/relationships/customXml" Target="../ink/ink425.xml"/><Relationship Id="rId149" Type="http://schemas.openxmlformats.org/officeDocument/2006/relationships/image" Target="../media/image422.emf"/><Relationship Id="rId5" Type="http://schemas.openxmlformats.org/officeDocument/2006/relationships/image" Target="../media/image350.emf"/><Relationship Id="rId95" Type="http://schemas.openxmlformats.org/officeDocument/2006/relationships/image" Target="../media/image395.emf"/><Relationship Id="rId160" Type="http://schemas.openxmlformats.org/officeDocument/2006/relationships/customXml" Target="../ink/ink441.xml"/><Relationship Id="rId22" Type="http://schemas.openxmlformats.org/officeDocument/2006/relationships/customXml" Target="../ink/ink372.xml"/><Relationship Id="rId43" Type="http://schemas.openxmlformats.org/officeDocument/2006/relationships/image" Target="../media/image369.emf"/><Relationship Id="rId64" Type="http://schemas.openxmlformats.org/officeDocument/2006/relationships/customXml" Target="../ink/ink393.xml"/><Relationship Id="rId118" Type="http://schemas.openxmlformats.org/officeDocument/2006/relationships/customXml" Target="../ink/ink420.xml"/><Relationship Id="rId139" Type="http://schemas.openxmlformats.org/officeDocument/2006/relationships/image" Target="../media/image417.emf"/><Relationship Id="rId85" Type="http://schemas.openxmlformats.org/officeDocument/2006/relationships/image" Target="../media/image390.emf"/><Relationship Id="rId150" Type="http://schemas.openxmlformats.org/officeDocument/2006/relationships/customXml" Target="../ink/ink436.xml"/><Relationship Id="rId12" Type="http://schemas.openxmlformats.org/officeDocument/2006/relationships/customXml" Target="../ink/ink367.xml"/><Relationship Id="rId17" Type="http://schemas.openxmlformats.org/officeDocument/2006/relationships/image" Target="../media/image356.emf"/><Relationship Id="rId33" Type="http://schemas.openxmlformats.org/officeDocument/2006/relationships/image" Target="../media/image364.emf"/><Relationship Id="rId38" Type="http://schemas.openxmlformats.org/officeDocument/2006/relationships/customXml" Target="../ink/ink380.xml"/><Relationship Id="rId59" Type="http://schemas.openxmlformats.org/officeDocument/2006/relationships/image" Target="../media/image377.emf"/><Relationship Id="rId103" Type="http://schemas.openxmlformats.org/officeDocument/2006/relationships/image" Target="../media/image399.emf"/><Relationship Id="rId108" Type="http://schemas.openxmlformats.org/officeDocument/2006/relationships/customXml" Target="../ink/ink415.xml"/><Relationship Id="rId124" Type="http://schemas.openxmlformats.org/officeDocument/2006/relationships/customXml" Target="../ink/ink423.xml"/><Relationship Id="rId129" Type="http://schemas.openxmlformats.org/officeDocument/2006/relationships/image" Target="../media/image412.emf"/><Relationship Id="rId54" Type="http://schemas.openxmlformats.org/officeDocument/2006/relationships/customXml" Target="../ink/ink388.xml"/><Relationship Id="rId70" Type="http://schemas.openxmlformats.org/officeDocument/2006/relationships/customXml" Target="../ink/ink396.xml"/><Relationship Id="rId75" Type="http://schemas.openxmlformats.org/officeDocument/2006/relationships/image" Target="../media/image385.emf"/><Relationship Id="rId91" Type="http://schemas.openxmlformats.org/officeDocument/2006/relationships/image" Target="../media/image393.emf"/><Relationship Id="rId96" Type="http://schemas.openxmlformats.org/officeDocument/2006/relationships/customXml" Target="../ink/ink409.xml"/><Relationship Id="rId140" Type="http://schemas.openxmlformats.org/officeDocument/2006/relationships/customXml" Target="../ink/ink431.xml"/><Relationship Id="rId145" Type="http://schemas.openxmlformats.org/officeDocument/2006/relationships/image" Target="../media/image420.emf"/><Relationship Id="rId161" Type="http://schemas.openxmlformats.org/officeDocument/2006/relationships/image" Target="../media/image428.emf"/><Relationship Id="rId1" Type="http://schemas.openxmlformats.org/officeDocument/2006/relationships/slideLayout" Target="../slideLayouts/slideLayout1.xml"/><Relationship Id="rId6" Type="http://schemas.openxmlformats.org/officeDocument/2006/relationships/customXml" Target="../ink/ink364.xml"/><Relationship Id="rId23" Type="http://schemas.openxmlformats.org/officeDocument/2006/relationships/image" Target="../media/image359.emf"/><Relationship Id="rId28" Type="http://schemas.openxmlformats.org/officeDocument/2006/relationships/customXml" Target="../ink/ink375.xml"/><Relationship Id="rId49" Type="http://schemas.openxmlformats.org/officeDocument/2006/relationships/image" Target="../media/image372.emf"/><Relationship Id="rId114" Type="http://schemas.openxmlformats.org/officeDocument/2006/relationships/customXml" Target="../ink/ink418.xml"/><Relationship Id="rId119" Type="http://schemas.openxmlformats.org/officeDocument/2006/relationships/image" Target="../media/image407.emf"/><Relationship Id="rId44" Type="http://schemas.openxmlformats.org/officeDocument/2006/relationships/customXml" Target="../ink/ink383.xml"/><Relationship Id="rId60" Type="http://schemas.openxmlformats.org/officeDocument/2006/relationships/customXml" Target="../ink/ink391.xml"/><Relationship Id="rId65" Type="http://schemas.openxmlformats.org/officeDocument/2006/relationships/image" Target="../media/image380.emf"/><Relationship Id="rId81" Type="http://schemas.openxmlformats.org/officeDocument/2006/relationships/image" Target="../media/image388.emf"/><Relationship Id="rId86" Type="http://schemas.openxmlformats.org/officeDocument/2006/relationships/customXml" Target="../ink/ink404.xml"/><Relationship Id="rId130" Type="http://schemas.openxmlformats.org/officeDocument/2006/relationships/customXml" Target="../ink/ink426.xml"/><Relationship Id="rId135" Type="http://schemas.openxmlformats.org/officeDocument/2006/relationships/image" Target="../media/image415.emf"/><Relationship Id="rId151" Type="http://schemas.openxmlformats.org/officeDocument/2006/relationships/image" Target="../media/image423.emf"/><Relationship Id="rId156" Type="http://schemas.openxmlformats.org/officeDocument/2006/relationships/customXml" Target="../ink/ink439.xml"/><Relationship Id="rId13" Type="http://schemas.openxmlformats.org/officeDocument/2006/relationships/image" Target="../media/image354.emf"/><Relationship Id="rId18" Type="http://schemas.openxmlformats.org/officeDocument/2006/relationships/customXml" Target="../ink/ink370.xml"/><Relationship Id="rId39" Type="http://schemas.openxmlformats.org/officeDocument/2006/relationships/image" Target="../media/image367.emf"/><Relationship Id="rId109" Type="http://schemas.openxmlformats.org/officeDocument/2006/relationships/image" Target="../media/image402.emf"/><Relationship Id="rId34" Type="http://schemas.openxmlformats.org/officeDocument/2006/relationships/customXml" Target="../ink/ink378.xml"/><Relationship Id="rId50" Type="http://schemas.openxmlformats.org/officeDocument/2006/relationships/customXml" Target="../ink/ink386.xml"/><Relationship Id="rId55" Type="http://schemas.openxmlformats.org/officeDocument/2006/relationships/image" Target="../media/image375.emf"/><Relationship Id="rId76" Type="http://schemas.openxmlformats.org/officeDocument/2006/relationships/customXml" Target="../ink/ink399.xml"/><Relationship Id="rId97" Type="http://schemas.openxmlformats.org/officeDocument/2006/relationships/image" Target="../media/image396.emf"/><Relationship Id="rId104" Type="http://schemas.openxmlformats.org/officeDocument/2006/relationships/customXml" Target="../ink/ink413.xml"/><Relationship Id="rId120" Type="http://schemas.openxmlformats.org/officeDocument/2006/relationships/customXml" Target="../ink/ink421.xml"/><Relationship Id="rId125" Type="http://schemas.openxmlformats.org/officeDocument/2006/relationships/image" Target="../media/image410.emf"/><Relationship Id="rId141" Type="http://schemas.openxmlformats.org/officeDocument/2006/relationships/image" Target="../media/image418.emf"/><Relationship Id="rId146" Type="http://schemas.openxmlformats.org/officeDocument/2006/relationships/customXml" Target="../ink/ink434.xml"/><Relationship Id="rId7" Type="http://schemas.openxmlformats.org/officeDocument/2006/relationships/image" Target="../media/image351.emf"/><Relationship Id="rId71" Type="http://schemas.openxmlformats.org/officeDocument/2006/relationships/image" Target="../media/image383.emf"/><Relationship Id="rId92" Type="http://schemas.openxmlformats.org/officeDocument/2006/relationships/customXml" Target="../ink/ink407.xml"/><Relationship Id="rId162" Type="http://schemas.openxmlformats.org/officeDocument/2006/relationships/customXml" Target="../ink/ink442.xml"/><Relationship Id="rId2" Type="http://schemas.openxmlformats.org/officeDocument/2006/relationships/image" Target="../media/image10.jpeg"/><Relationship Id="rId29" Type="http://schemas.openxmlformats.org/officeDocument/2006/relationships/image" Target="../media/image362.emf"/><Relationship Id="rId24" Type="http://schemas.openxmlformats.org/officeDocument/2006/relationships/customXml" Target="../ink/ink373.xml"/><Relationship Id="rId40" Type="http://schemas.openxmlformats.org/officeDocument/2006/relationships/customXml" Target="../ink/ink381.xml"/><Relationship Id="rId45" Type="http://schemas.openxmlformats.org/officeDocument/2006/relationships/image" Target="../media/image370.emf"/><Relationship Id="rId66" Type="http://schemas.openxmlformats.org/officeDocument/2006/relationships/customXml" Target="../ink/ink394.xml"/><Relationship Id="rId87" Type="http://schemas.openxmlformats.org/officeDocument/2006/relationships/image" Target="../media/image391.emf"/><Relationship Id="rId110" Type="http://schemas.openxmlformats.org/officeDocument/2006/relationships/customXml" Target="../ink/ink416.xml"/><Relationship Id="rId115" Type="http://schemas.openxmlformats.org/officeDocument/2006/relationships/image" Target="../media/image405.emf"/><Relationship Id="rId131" Type="http://schemas.openxmlformats.org/officeDocument/2006/relationships/image" Target="../media/image413.emf"/><Relationship Id="rId136" Type="http://schemas.openxmlformats.org/officeDocument/2006/relationships/customXml" Target="../ink/ink429.xml"/><Relationship Id="rId157" Type="http://schemas.openxmlformats.org/officeDocument/2006/relationships/image" Target="../media/image426.emf"/><Relationship Id="rId61" Type="http://schemas.openxmlformats.org/officeDocument/2006/relationships/image" Target="../media/image378.emf"/><Relationship Id="rId82" Type="http://schemas.openxmlformats.org/officeDocument/2006/relationships/customXml" Target="../ink/ink402.xml"/><Relationship Id="rId152" Type="http://schemas.openxmlformats.org/officeDocument/2006/relationships/customXml" Target="../ink/ink437.xml"/><Relationship Id="rId19" Type="http://schemas.openxmlformats.org/officeDocument/2006/relationships/image" Target="../media/image357.emf"/><Relationship Id="rId14" Type="http://schemas.openxmlformats.org/officeDocument/2006/relationships/customXml" Target="../ink/ink368.xml"/><Relationship Id="rId30" Type="http://schemas.openxmlformats.org/officeDocument/2006/relationships/customXml" Target="../ink/ink376.xml"/><Relationship Id="rId35" Type="http://schemas.openxmlformats.org/officeDocument/2006/relationships/image" Target="../media/image365.emf"/><Relationship Id="rId56" Type="http://schemas.openxmlformats.org/officeDocument/2006/relationships/customXml" Target="../ink/ink389.xml"/><Relationship Id="rId77" Type="http://schemas.openxmlformats.org/officeDocument/2006/relationships/image" Target="../media/image386.emf"/><Relationship Id="rId100" Type="http://schemas.openxmlformats.org/officeDocument/2006/relationships/customXml" Target="../ink/ink411.xml"/><Relationship Id="rId105" Type="http://schemas.openxmlformats.org/officeDocument/2006/relationships/image" Target="../media/image400.emf"/><Relationship Id="rId126" Type="http://schemas.openxmlformats.org/officeDocument/2006/relationships/customXml" Target="../ink/ink424.xml"/><Relationship Id="rId147" Type="http://schemas.openxmlformats.org/officeDocument/2006/relationships/image" Target="../media/image421.emf"/><Relationship Id="rId8" Type="http://schemas.openxmlformats.org/officeDocument/2006/relationships/customXml" Target="../ink/ink365.xml"/><Relationship Id="rId51" Type="http://schemas.openxmlformats.org/officeDocument/2006/relationships/image" Target="../media/image373.emf"/><Relationship Id="rId72" Type="http://schemas.openxmlformats.org/officeDocument/2006/relationships/customXml" Target="../ink/ink397.xml"/><Relationship Id="rId93" Type="http://schemas.openxmlformats.org/officeDocument/2006/relationships/image" Target="../media/image394.emf"/><Relationship Id="rId98" Type="http://schemas.openxmlformats.org/officeDocument/2006/relationships/customXml" Target="../ink/ink410.xml"/><Relationship Id="rId121" Type="http://schemas.openxmlformats.org/officeDocument/2006/relationships/image" Target="../media/image408.emf"/><Relationship Id="rId142" Type="http://schemas.openxmlformats.org/officeDocument/2006/relationships/customXml" Target="../ink/ink432.xml"/><Relationship Id="rId163" Type="http://schemas.openxmlformats.org/officeDocument/2006/relationships/image" Target="../media/image429.emf"/><Relationship Id="rId3" Type="http://schemas.openxmlformats.org/officeDocument/2006/relationships/image" Target="../media/image11.jpeg"/><Relationship Id="rId25" Type="http://schemas.openxmlformats.org/officeDocument/2006/relationships/image" Target="../media/image360.emf"/><Relationship Id="rId46" Type="http://schemas.openxmlformats.org/officeDocument/2006/relationships/customXml" Target="../ink/ink384.xml"/><Relationship Id="rId67" Type="http://schemas.openxmlformats.org/officeDocument/2006/relationships/image" Target="../media/image381.emf"/><Relationship Id="rId116" Type="http://schemas.openxmlformats.org/officeDocument/2006/relationships/customXml" Target="../ink/ink419.xml"/><Relationship Id="rId137" Type="http://schemas.openxmlformats.org/officeDocument/2006/relationships/image" Target="../media/image416.emf"/><Relationship Id="rId158" Type="http://schemas.openxmlformats.org/officeDocument/2006/relationships/customXml" Target="../ink/ink440.xml"/><Relationship Id="rId20" Type="http://schemas.openxmlformats.org/officeDocument/2006/relationships/customXml" Target="../ink/ink371.xml"/><Relationship Id="rId41" Type="http://schemas.openxmlformats.org/officeDocument/2006/relationships/image" Target="../media/image368.emf"/><Relationship Id="rId62" Type="http://schemas.openxmlformats.org/officeDocument/2006/relationships/customXml" Target="../ink/ink392.xml"/><Relationship Id="rId83" Type="http://schemas.openxmlformats.org/officeDocument/2006/relationships/image" Target="../media/image389.emf"/><Relationship Id="rId88" Type="http://schemas.openxmlformats.org/officeDocument/2006/relationships/customXml" Target="../ink/ink405.xml"/><Relationship Id="rId111" Type="http://schemas.openxmlformats.org/officeDocument/2006/relationships/image" Target="../media/image403.emf"/><Relationship Id="rId132" Type="http://schemas.openxmlformats.org/officeDocument/2006/relationships/customXml" Target="../ink/ink427.xml"/><Relationship Id="rId153" Type="http://schemas.openxmlformats.org/officeDocument/2006/relationships/image" Target="../media/image424.emf"/><Relationship Id="rId15" Type="http://schemas.openxmlformats.org/officeDocument/2006/relationships/image" Target="../media/image355.emf"/><Relationship Id="rId36" Type="http://schemas.openxmlformats.org/officeDocument/2006/relationships/customXml" Target="../ink/ink379.xml"/><Relationship Id="rId57" Type="http://schemas.openxmlformats.org/officeDocument/2006/relationships/image" Target="../media/image376.emf"/><Relationship Id="rId106" Type="http://schemas.openxmlformats.org/officeDocument/2006/relationships/customXml" Target="../ink/ink414.xml"/><Relationship Id="rId127" Type="http://schemas.openxmlformats.org/officeDocument/2006/relationships/image" Target="../media/image411.emf"/><Relationship Id="rId10" Type="http://schemas.openxmlformats.org/officeDocument/2006/relationships/customXml" Target="../ink/ink366.xml"/><Relationship Id="rId31" Type="http://schemas.openxmlformats.org/officeDocument/2006/relationships/image" Target="../media/image363.emf"/><Relationship Id="rId52" Type="http://schemas.openxmlformats.org/officeDocument/2006/relationships/customXml" Target="../ink/ink387.xml"/><Relationship Id="rId73" Type="http://schemas.openxmlformats.org/officeDocument/2006/relationships/image" Target="../media/image384.emf"/><Relationship Id="rId78" Type="http://schemas.openxmlformats.org/officeDocument/2006/relationships/customXml" Target="../ink/ink400.xml"/><Relationship Id="rId94" Type="http://schemas.openxmlformats.org/officeDocument/2006/relationships/customXml" Target="../ink/ink408.xml"/><Relationship Id="rId99" Type="http://schemas.openxmlformats.org/officeDocument/2006/relationships/image" Target="../media/image397.emf"/><Relationship Id="rId101" Type="http://schemas.openxmlformats.org/officeDocument/2006/relationships/image" Target="../media/image398.emf"/><Relationship Id="rId122" Type="http://schemas.openxmlformats.org/officeDocument/2006/relationships/customXml" Target="../ink/ink422.xml"/><Relationship Id="rId143" Type="http://schemas.openxmlformats.org/officeDocument/2006/relationships/image" Target="../media/image419.emf"/><Relationship Id="rId148" Type="http://schemas.openxmlformats.org/officeDocument/2006/relationships/customXml" Target="../ink/ink435.xml"/><Relationship Id="rId164" Type="http://schemas.openxmlformats.org/officeDocument/2006/relationships/customXml" Target="../ink/ink443.xml"/><Relationship Id="rId4" Type="http://schemas.openxmlformats.org/officeDocument/2006/relationships/customXml" Target="../ink/ink363.xml"/><Relationship Id="rId9" Type="http://schemas.openxmlformats.org/officeDocument/2006/relationships/image" Target="../media/image352.emf"/><Relationship Id="rId26" Type="http://schemas.openxmlformats.org/officeDocument/2006/relationships/customXml" Target="../ink/ink374.xml"/><Relationship Id="rId47" Type="http://schemas.openxmlformats.org/officeDocument/2006/relationships/image" Target="../media/image371.emf"/><Relationship Id="rId68" Type="http://schemas.openxmlformats.org/officeDocument/2006/relationships/customXml" Target="../ink/ink395.xml"/><Relationship Id="rId89" Type="http://schemas.openxmlformats.org/officeDocument/2006/relationships/image" Target="../media/image392.emf"/><Relationship Id="rId112" Type="http://schemas.openxmlformats.org/officeDocument/2006/relationships/customXml" Target="../ink/ink417.xml"/><Relationship Id="rId133" Type="http://schemas.openxmlformats.org/officeDocument/2006/relationships/image" Target="../media/image414.emf"/><Relationship Id="rId154" Type="http://schemas.openxmlformats.org/officeDocument/2006/relationships/customXml" Target="../ink/ink438.xml"/><Relationship Id="rId16" Type="http://schemas.openxmlformats.org/officeDocument/2006/relationships/customXml" Target="../ink/ink369.xml"/><Relationship Id="rId37" Type="http://schemas.openxmlformats.org/officeDocument/2006/relationships/image" Target="../media/image366.emf"/><Relationship Id="rId58" Type="http://schemas.openxmlformats.org/officeDocument/2006/relationships/customXml" Target="../ink/ink390.xml"/><Relationship Id="rId79" Type="http://schemas.openxmlformats.org/officeDocument/2006/relationships/image" Target="../media/image387.emf"/><Relationship Id="rId102" Type="http://schemas.openxmlformats.org/officeDocument/2006/relationships/customXml" Target="../ink/ink412.xml"/><Relationship Id="rId123" Type="http://schemas.openxmlformats.org/officeDocument/2006/relationships/image" Target="../media/image409.emf"/><Relationship Id="rId144" Type="http://schemas.openxmlformats.org/officeDocument/2006/relationships/customXml" Target="../ink/ink433.xml"/><Relationship Id="rId90" Type="http://schemas.openxmlformats.org/officeDocument/2006/relationships/customXml" Target="../ink/ink406.xml"/><Relationship Id="rId165" Type="http://schemas.openxmlformats.org/officeDocument/2006/relationships/image" Target="../media/image430.emf"/><Relationship Id="rId27" Type="http://schemas.openxmlformats.org/officeDocument/2006/relationships/image" Target="../media/image361.emf"/><Relationship Id="rId48" Type="http://schemas.openxmlformats.org/officeDocument/2006/relationships/customXml" Target="../ink/ink385.xml"/><Relationship Id="rId69" Type="http://schemas.openxmlformats.org/officeDocument/2006/relationships/image" Target="../media/image382.emf"/><Relationship Id="rId113" Type="http://schemas.openxmlformats.org/officeDocument/2006/relationships/image" Target="../media/image404.emf"/><Relationship Id="rId134" Type="http://schemas.openxmlformats.org/officeDocument/2006/relationships/customXml" Target="../ink/ink428.xml"/><Relationship Id="rId80" Type="http://schemas.openxmlformats.org/officeDocument/2006/relationships/customXml" Target="../ink/ink401.xml"/><Relationship Id="rId155" Type="http://schemas.openxmlformats.org/officeDocument/2006/relationships/image" Target="../media/image425.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6" Type="http://schemas.openxmlformats.org/officeDocument/2006/relationships/image" Target="../media/image443.emf"/><Relationship Id="rId21" Type="http://schemas.openxmlformats.org/officeDocument/2006/relationships/customXml" Target="../ink/ink453.xml"/><Relationship Id="rId42" Type="http://schemas.openxmlformats.org/officeDocument/2006/relationships/image" Target="../media/image451.emf"/><Relationship Id="rId47" Type="http://schemas.openxmlformats.org/officeDocument/2006/relationships/customXml" Target="../ink/ink466.xml"/><Relationship Id="rId63" Type="http://schemas.openxmlformats.org/officeDocument/2006/relationships/customXml" Target="../ink/ink474.xml"/><Relationship Id="rId68" Type="http://schemas.openxmlformats.org/officeDocument/2006/relationships/image" Target="../media/image464.emf"/><Relationship Id="rId16" Type="http://schemas.openxmlformats.org/officeDocument/2006/relationships/image" Target="../media/image438.emf"/><Relationship Id="rId11" Type="http://schemas.openxmlformats.org/officeDocument/2006/relationships/customXml" Target="../ink/ink448.xml"/><Relationship Id="rId32" Type="http://schemas.openxmlformats.org/officeDocument/2006/relationships/image" Target="../media/image446.emf"/><Relationship Id="rId37" Type="http://schemas.openxmlformats.org/officeDocument/2006/relationships/customXml" Target="../ink/ink461.xml"/><Relationship Id="rId53" Type="http://schemas.openxmlformats.org/officeDocument/2006/relationships/customXml" Target="../ink/ink469.xml"/><Relationship Id="rId58" Type="http://schemas.openxmlformats.org/officeDocument/2006/relationships/image" Target="../media/image459.emf"/><Relationship Id="rId74" Type="http://schemas.openxmlformats.org/officeDocument/2006/relationships/image" Target="../media/image467.emf"/><Relationship Id="rId79" Type="http://schemas.openxmlformats.org/officeDocument/2006/relationships/customXml" Target="../ink/ink482.xml"/><Relationship Id="rId5" Type="http://schemas.openxmlformats.org/officeDocument/2006/relationships/customXml" Target="../ink/ink445.xml"/><Relationship Id="rId61" Type="http://schemas.openxmlformats.org/officeDocument/2006/relationships/customXml" Target="../ink/ink473.xml"/><Relationship Id="rId82" Type="http://schemas.openxmlformats.org/officeDocument/2006/relationships/image" Target="../media/image471.emf"/><Relationship Id="rId19" Type="http://schemas.openxmlformats.org/officeDocument/2006/relationships/customXml" Target="../ink/ink452.xml"/><Relationship Id="rId14" Type="http://schemas.openxmlformats.org/officeDocument/2006/relationships/image" Target="../media/image437.emf"/><Relationship Id="rId22" Type="http://schemas.openxmlformats.org/officeDocument/2006/relationships/image" Target="../media/image441.emf"/><Relationship Id="rId27" Type="http://schemas.openxmlformats.org/officeDocument/2006/relationships/customXml" Target="../ink/ink456.xml"/><Relationship Id="rId30" Type="http://schemas.openxmlformats.org/officeDocument/2006/relationships/image" Target="../media/image445.emf"/><Relationship Id="rId35" Type="http://schemas.openxmlformats.org/officeDocument/2006/relationships/customXml" Target="../ink/ink460.xml"/><Relationship Id="rId43" Type="http://schemas.openxmlformats.org/officeDocument/2006/relationships/customXml" Target="../ink/ink464.xml"/><Relationship Id="rId48" Type="http://schemas.openxmlformats.org/officeDocument/2006/relationships/image" Target="../media/image454.emf"/><Relationship Id="rId56" Type="http://schemas.openxmlformats.org/officeDocument/2006/relationships/image" Target="../media/image458.emf"/><Relationship Id="rId64" Type="http://schemas.openxmlformats.org/officeDocument/2006/relationships/image" Target="../media/image462.emf"/><Relationship Id="rId69" Type="http://schemas.openxmlformats.org/officeDocument/2006/relationships/customXml" Target="../ink/ink477.xml"/><Relationship Id="rId77" Type="http://schemas.openxmlformats.org/officeDocument/2006/relationships/customXml" Target="../ink/ink481.xml"/><Relationship Id="rId8" Type="http://schemas.openxmlformats.org/officeDocument/2006/relationships/image" Target="../media/image434.emf"/><Relationship Id="rId51" Type="http://schemas.openxmlformats.org/officeDocument/2006/relationships/customXml" Target="../ink/ink468.xml"/><Relationship Id="rId72" Type="http://schemas.openxmlformats.org/officeDocument/2006/relationships/image" Target="../media/image466.emf"/><Relationship Id="rId80" Type="http://schemas.openxmlformats.org/officeDocument/2006/relationships/image" Target="../media/image470.emf"/><Relationship Id="rId3" Type="http://schemas.openxmlformats.org/officeDocument/2006/relationships/customXml" Target="../ink/ink444.xml"/><Relationship Id="rId12" Type="http://schemas.openxmlformats.org/officeDocument/2006/relationships/image" Target="../media/image436.emf"/><Relationship Id="rId17" Type="http://schemas.openxmlformats.org/officeDocument/2006/relationships/customXml" Target="../ink/ink451.xml"/><Relationship Id="rId25" Type="http://schemas.openxmlformats.org/officeDocument/2006/relationships/customXml" Target="../ink/ink455.xml"/><Relationship Id="rId33" Type="http://schemas.openxmlformats.org/officeDocument/2006/relationships/customXml" Target="../ink/ink459.xml"/><Relationship Id="rId38" Type="http://schemas.openxmlformats.org/officeDocument/2006/relationships/image" Target="../media/image449.emf"/><Relationship Id="rId46" Type="http://schemas.openxmlformats.org/officeDocument/2006/relationships/image" Target="../media/image453.emf"/><Relationship Id="rId59" Type="http://schemas.openxmlformats.org/officeDocument/2006/relationships/customXml" Target="../ink/ink472.xml"/><Relationship Id="rId67" Type="http://schemas.openxmlformats.org/officeDocument/2006/relationships/customXml" Target="../ink/ink476.xml"/><Relationship Id="rId20" Type="http://schemas.openxmlformats.org/officeDocument/2006/relationships/image" Target="../media/image440.emf"/><Relationship Id="rId41" Type="http://schemas.openxmlformats.org/officeDocument/2006/relationships/customXml" Target="../ink/ink463.xml"/><Relationship Id="rId54" Type="http://schemas.openxmlformats.org/officeDocument/2006/relationships/image" Target="../media/image457.emf"/><Relationship Id="rId62" Type="http://schemas.openxmlformats.org/officeDocument/2006/relationships/image" Target="../media/image461.emf"/><Relationship Id="rId70" Type="http://schemas.openxmlformats.org/officeDocument/2006/relationships/image" Target="../media/image465.emf"/><Relationship Id="rId75" Type="http://schemas.openxmlformats.org/officeDocument/2006/relationships/customXml" Target="../ink/ink480.xml"/><Relationship Id="rId1" Type="http://schemas.openxmlformats.org/officeDocument/2006/relationships/slideLayout" Target="../slideLayouts/slideLayout2.xml"/><Relationship Id="rId6" Type="http://schemas.openxmlformats.org/officeDocument/2006/relationships/image" Target="../media/image433.emf"/><Relationship Id="rId15" Type="http://schemas.openxmlformats.org/officeDocument/2006/relationships/customXml" Target="../ink/ink450.xml"/><Relationship Id="rId23" Type="http://schemas.openxmlformats.org/officeDocument/2006/relationships/customXml" Target="../ink/ink454.xml"/><Relationship Id="rId28" Type="http://schemas.openxmlformats.org/officeDocument/2006/relationships/image" Target="../media/image444.emf"/><Relationship Id="rId36" Type="http://schemas.openxmlformats.org/officeDocument/2006/relationships/image" Target="../media/image448.emf"/><Relationship Id="rId49" Type="http://schemas.openxmlformats.org/officeDocument/2006/relationships/customXml" Target="../ink/ink467.xml"/><Relationship Id="rId57" Type="http://schemas.openxmlformats.org/officeDocument/2006/relationships/customXml" Target="../ink/ink471.xml"/><Relationship Id="rId10" Type="http://schemas.openxmlformats.org/officeDocument/2006/relationships/image" Target="../media/image435.emf"/><Relationship Id="rId31" Type="http://schemas.openxmlformats.org/officeDocument/2006/relationships/customXml" Target="../ink/ink458.xml"/><Relationship Id="rId44" Type="http://schemas.openxmlformats.org/officeDocument/2006/relationships/image" Target="../media/image452.emf"/><Relationship Id="rId52" Type="http://schemas.openxmlformats.org/officeDocument/2006/relationships/image" Target="../media/image456.emf"/><Relationship Id="rId60" Type="http://schemas.openxmlformats.org/officeDocument/2006/relationships/image" Target="../media/image460.emf"/><Relationship Id="rId65" Type="http://schemas.openxmlformats.org/officeDocument/2006/relationships/customXml" Target="../ink/ink475.xml"/><Relationship Id="rId73" Type="http://schemas.openxmlformats.org/officeDocument/2006/relationships/customXml" Target="../ink/ink479.xml"/><Relationship Id="rId78" Type="http://schemas.openxmlformats.org/officeDocument/2006/relationships/image" Target="../media/image469.emf"/><Relationship Id="rId81" Type="http://schemas.openxmlformats.org/officeDocument/2006/relationships/customXml" Target="../ink/ink483.xml"/><Relationship Id="rId4" Type="http://schemas.openxmlformats.org/officeDocument/2006/relationships/image" Target="../media/image432.emf"/><Relationship Id="rId9" Type="http://schemas.openxmlformats.org/officeDocument/2006/relationships/customXml" Target="../ink/ink447.xml"/><Relationship Id="rId13" Type="http://schemas.openxmlformats.org/officeDocument/2006/relationships/customXml" Target="../ink/ink449.xml"/><Relationship Id="rId18" Type="http://schemas.openxmlformats.org/officeDocument/2006/relationships/image" Target="../media/image439.emf"/><Relationship Id="rId39" Type="http://schemas.openxmlformats.org/officeDocument/2006/relationships/customXml" Target="../ink/ink462.xml"/><Relationship Id="rId34" Type="http://schemas.openxmlformats.org/officeDocument/2006/relationships/image" Target="../media/image447.emf"/><Relationship Id="rId50" Type="http://schemas.openxmlformats.org/officeDocument/2006/relationships/image" Target="../media/image455.emf"/><Relationship Id="rId55" Type="http://schemas.openxmlformats.org/officeDocument/2006/relationships/customXml" Target="../ink/ink470.xml"/><Relationship Id="rId76" Type="http://schemas.openxmlformats.org/officeDocument/2006/relationships/image" Target="../media/image468.emf"/><Relationship Id="rId7" Type="http://schemas.openxmlformats.org/officeDocument/2006/relationships/customXml" Target="../ink/ink446.xml"/><Relationship Id="rId71" Type="http://schemas.openxmlformats.org/officeDocument/2006/relationships/customXml" Target="../ink/ink478.xml"/><Relationship Id="rId2" Type="http://schemas.openxmlformats.org/officeDocument/2006/relationships/image" Target="../media/image12.jpeg"/><Relationship Id="rId29" Type="http://schemas.openxmlformats.org/officeDocument/2006/relationships/customXml" Target="../ink/ink457.xml"/><Relationship Id="rId24" Type="http://schemas.openxmlformats.org/officeDocument/2006/relationships/image" Target="../media/image442.emf"/><Relationship Id="rId40" Type="http://schemas.openxmlformats.org/officeDocument/2006/relationships/image" Target="../media/image450.emf"/><Relationship Id="rId45" Type="http://schemas.openxmlformats.org/officeDocument/2006/relationships/customXml" Target="../ink/ink465.xml"/><Relationship Id="rId66" Type="http://schemas.openxmlformats.org/officeDocument/2006/relationships/image" Target="../media/image463.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3" Type="http://schemas.openxmlformats.org/officeDocument/2006/relationships/image" Target="../media/image8.emf"/><Relationship Id="rId18" Type="http://schemas.openxmlformats.org/officeDocument/2006/relationships/customXml" Target="../ink/ink9.xml"/><Relationship Id="rId26" Type="http://schemas.openxmlformats.org/officeDocument/2006/relationships/customXml" Target="../ink/ink13.xml"/><Relationship Id="rId39" Type="http://schemas.openxmlformats.org/officeDocument/2006/relationships/image" Target="../media/image21.emf"/><Relationship Id="rId21" Type="http://schemas.openxmlformats.org/officeDocument/2006/relationships/image" Target="../media/image12.emf"/><Relationship Id="rId34" Type="http://schemas.openxmlformats.org/officeDocument/2006/relationships/customXml" Target="../ink/ink17.xml"/><Relationship Id="rId42" Type="http://schemas.openxmlformats.org/officeDocument/2006/relationships/customXml" Target="../ink/ink21.xml"/><Relationship Id="rId47" Type="http://schemas.openxmlformats.org/officeDocument/2006/relationships/image" Target="../media/image25.emf"/><Relationship Id="rId50" Type="http://schemas.openxmlformats.org/officeDocument/2006/relationships/customXml" Target="../ink/ink25.xml"/><Relationship Id="rId55" Type="http://schemas.openxmlformats.org/officeDocument/2006/relationships/image" Target="../media/image29.emf"/><Relationship Id="rId7" Type="http://schemas.openxmlformats.org/officeDocument/2006/relationships/image" Target="../media/image5.emf"/><Relationship Id="rId2" Type="http://schemas.openxmlformats.org/officeDocument/2006/relationships/customXml" Target="../ink/ink1.xml"/><Relationship Id="rId16" Type="http://schemas.openxmlformats.org/officeDocument/2006/relationships/customXml" Target="../ink/ink8.xml"/><Relationship Id="rId29" Type="http://schemas.openxmlformats.org/officeDocument/2006/relationships/image" Target="../media/image16.emf"/><Relationship Id="rId11" Type="http://schemas.openxmlformats.org/officeDocument/2006/relationships/image" Target="../media/image7.emf"/><Relationship Id="rId24" Type="http://schemas.openxmlformats.org/officeDocument/2006/relationships/customXml" Target="../ink/ink12.xml"/><Relationship Id="rId32" Type="http://schemas.openxmlformats.org/officeDocument/2006/relationships/customXml" Target="../ink/ink16.xml"/><Relationship Id="rId37" Type="http://schemas.openxmlformats.org/officeDocument/2006/relationships/image" Target="../media/image20.emf"/><Relationship Id="rId40" Type="http://schemas.openxmlformats.org/officeDocument/2006/relationships/customXml" Target="../ink/ink20.xml"/><Relationship Id="rId45" Type="http://schemas.openxmlformats.org/officeDocument/2006/relationships/image" Target="../media/image24.emf"/><Relationship Id="rId53" Type="http://schemas.openxmlformats.org/officeDocument/2006/relationships/image" Target="../media/image28.emf"/><Relationship Id="rId5" Type="http://schemas.openxmlformats.org/officeDocument/2006/relationships/image" Target="../media/image4.emf"/><Relationship Id="rId19" Type="http://schemas.openxmlformats.org/officeDocument/2006/relationships/image" Target="../media/image11.emf"/><Relationship Id="rId4" Type="http://schemas.openxmlformats.org/officeDocument/2006/relationships/customXml" Target="../ink/ink2.xml"/><Relationship Id="rId9" Type="http://schemas.openxmlformats.org/officeDocument/2006/relationships/image" Target="../media/image6.emf"/><Relationship Id="rId14" Type="http://schemas.openxmlformats.org/officeDocument/2006/relationships/customXml" Target="../ink/ink7.xml"/><Relationship Id="rId22" Type="http://schemas.openxmlformats.org/officeDocument/2006/relationships/customXml" Target="../ink/ink11.xml"/><Relationship Id="rId27" Type="http://schemas.openxmlformats.org/officeDocument/2006/relationships/image" Target="../media/image15.emf"/><Relationship Id="rId30" Type="http://schemas.openxmlformats.org/officeDocument/2006/relationships/customXml" Target="../ink/ink15.xml"/><Relationship Id="rId35" Type="http://schemas.openxmlformats.org/officeDocument/2006/relationships/image" Target="../media/image19.emf"/><Relationship Id="rId43" Type="http://schemas.openxmlformats.org/officeDocument/2006/relationships/image" Target="../media/image23.emf"/><Relationship Id="rId48" Type="http://schemas.openxmlformats.org/officeDocument/2006/relationships/customXml" Target="../ink/ink24.xml"/><Relationship Id="rId56" Type="http://schemas.openxmlformats.org/officeDocument/2006/relationships/customXml" Target="../ink/ink28.xml"/><Relationship Id="rId8" Type="http://schemas.openxmlformats.org/officeDocument/2006/relationships/customXml" Target="../ink/ink4.xml"/><Relationship Id="rId51" Type="http://schemas.openxmlformats.org/officeDocument/2006/relationships/image" Target="../media/image27.emf"/><Relationship Id="rId3" Type="http://schemas.openxmlformats.org/officeDocument/2006/relationships/image" Target="../media/image3.emf"/><Relationship Id="rId12" Type="http://schemas.openxmlformats.org/officeDocument/2006/relationships/customXml" Target="../ink/ink6.xml"/><Relationship Id="rId17" Type="http://schemas.openxmlformats.org/officeDocument/2006/relationships/image" Target="../media/image10.emf"/><Relationship Id="rId25" Type="http://schemas.openxmlformats.org/officeDocument/2006/relationships/image" Target="../media/image14.emf"/><Relationship Id="rId33" Type="http://schemas.openxmlformats.org/officeDocument/2006/relationships/image" Target="../media/image18.emf"/><Relationship Id="rId38" Type="http://schemas.openxmlformats.org/officeDocument/2006/relationships/customXml" Target="../ink/ink19.xml"/><Relationship Id="rId46" Type="http://schemas.openxmlformats.org/officeDocument/2006/relationships/customXml" Target="../ink/ink23.xml"/><Relationship Id="rId20" Type="http://schemas.openxmlformats.org/officeDocument/2006/relationships/customXml" Target="../ink/ink10.xml"/><Relationship Id="rId41" Type="http://schemas.openxmlformats.org/officeDocument/2006/relationships/image" Target="../media/image22.emf"/><Relationship Id="rId54" Type="http://schemas.openxmlformats.org/officeDocument/2006/relationships/customXml" Target="../ink/ink27.xml"/><Relationship Id="rId1" Type="http://schemas.openxmlformats.org/officeDocument/2006/relationships/slideLayout" Target="../slideLayouts/slideLayout2.xml"/><Relationship Id="rId6" Type="http://schemas.openxmlformats.org/officeDocument/2006/relationships/customXml" Target="../ink/ink3.xml"/><Relationship Id="rId15" Type="http://schemas.openxmlformats.org/officeDocument/2006/relationships/image" Target="../media/image9.emf"/><Relationship Id="rId23" Type="http://schemas.openxmlformats.org/officeDocument/2006/relationships/image" Target="../media/image13.emf"/><Relationship Id="rId28" Type="http://schemas.openxmlformats.org/officeDocument/2006/relationships/customXml" Target="../ink/ink14.xml"/><Relationship Id="rId36" Type="http://schemas.openxmlformats.org/officeDocument/2006/relationships/customXml" Target="../ink/ink18.xml"/><Relationship Id="rId49" Type="http://schemas.openxmlformats.org/officeDocument/2006/relationships/image" Target="../media/image26.emf"/><Relationship Id="rId57" Type="http://schemas.openxmlformats.org/officeDocument/2006/relationships/image" Target="../media/image30.emf"/><Relationship Id="rId10" Type="http://schemas.openxmlformats.org/officeDocument/2006/relationships/customXml" Target="../ink/ink5.xml"/><Relationship Id="rId31" Type="http://schemas.openxmlformats.org/officeDocument/2006/relationships/image" Target="../media/image17.emf"/><Relationship Id="rId44" Type="http://schemas.openxmlformats.org/officeDocument/2006/relationships/customXml" Target="../ink/ink22.xml"/><Relationship Id="rId52" Type="http://schemas.openxmlformats.org/officeDocument/2006/relationships/customXml" Target="../ink/ink26.xml"/></Relationships>
</file>

<file path=ppt/slides/_rels/slide30.xml.rels><?xml version="1.0" encoding="UTF-8" standalone="yes"?>
<Relationships xmlns="http://schemas.openxmlformats.org/package/2006/relationships"><Relationship Id="rId8" Type="http://schemas.openxmlformats.org/officeDocument/2006/relationships/customXml" Target="../ink/ink486.xml"/><Relationship Id="rId13" Type="http://schemas.openxmlformats.org/officeDocument/2006/relationships/image" Target="../media/image477.emf"/><Relationship Id="rId18" Type="http://schemas.openxmlformats.org/officeDocument/2006/relationships/customXml" Target="../ink/ink491.xml"/><Relationship Id="rId3" Type="http://schemas.openxmlformats.org/officeDocument/2006/relationships/image" Target="../media/image13.png"/><Relationship Id="rId21" Type="http://schemas.openxmlformats.org/officeDocument/2006/relationships/image" Target="../media/image481.emf"/><Relationship Id="rId7" Type="http://schemas.openxmlformats.org/officeDocument/2006/relationships/image" Target="../media/image474.emf"/><Relationship Id="rId12" Type="http://schemas.openxmlformats.org/officeDocument/2006/relationships/customXml" Target="../ink/ink488.xml"/><Relationship Id="rId17" Type="http://schemas.openxmlformats.org/officeDocument/2006/relationships/image" Target="../media/image479.emf"/><Relationship Id="rId2" Type="http://schemas.openxmlformats.org/officeDocument/2006/relationships/notesSlide" Target="../notesSlides/notesSlide3.xml"/><Relationship Id="rId16" Type="http://schemas.openxmlformats.org/officeDocument/2006/relationships/customXml" Target="../ink/ink490.xml"/><Relationship Id="rId20" Type="http://schemas.openxmlformats.org/officeDocument/2006/relationships/customXml" Target="../ink/ink492.xml"/><Relationship Id="rId1" Type="http://schemas.openxmlformats.org/officeDocument/2006/relationships/slideLayout" Target="../slideLayouts/slideLayout2.xml"/><Relationship Id="rId6" Type="http://schemas.openxmlformats.org/officeDocument/2006/relationships/customXml" Target="../ink/ink485.xml"/><Relationship Id="rId11" Type="http://schemas.openxmlformats.org/officeDocument/2006/relationships/image" Target="../media/image476.emf"/><Relationship Id="rId5" Type="http://schemas.openxmlformats.org/officeDocument/2006/relationships/image" Target="../media/image473.emf"/><Relationship Id="rId15" Type="http://schemas.openxmlformats.org/officeDocument/2006/relationships/image" Target="../media/image478.emf"/><Relationship Id="rId23" Type="http://schemas.openxmlformats.org/officeDocument/2006/relationships/image" Target="../media/image482.emf"/><Relationship Id="rId10" Type="http://schemas.openxmlformats.org/officeDocument/2006/relationships/customXml" Target="../ink/ink487.xml"/><Relationship Id="rId19" Type="http://schemas.openxmlformats.org/officeDocument/2006/relationships/image" Target="../media/image480.emf"/><Relationship Id="rId4" Type="http://schemas.openxmlformats.org/officeDocument/2006/relationships/customXml" Target="../ink/ink484.xml"/><Relationship Id="rId9" Type="http://schemas.openxmlformats.org/officeDocument/2006/relationships/image" Target="../media/image475.emf"/><Relationship Id="rId14" Type="http://schemas.openxmlformats.org/officeDocument/2006/relationships/customXml" Target="../ink/ink489.xml"/><Relationship Id="rId22" Type="http://schemas.openxmlformats.org/officeDocument/2006/relationships/customXml" Target="../ink/ink493.xml"/></Relationships>
</file>

<file path=ppt/slides/_rels/slide31.xml.rels><?xml version="1.0" encoding="UTF-8" standalone="yes"?>
<Relationships xmlns="http://schemas.openxmlformats.org/package/2006/relationships"><Relationship Id="rId3" Type="http://schemas.openxmlformats.org/officeDocument/2006/relationships/image" Target="../media/image483.emf"/><Relationship Id="rId2" Type="http://schemas.openxmlformats.org/officeDocument/2006/relationships/customXml" Target="../ink/ink494.xml"/><Relationship Id="rId1" Type="http://schemas.openxmlformats.org/officeDocument/2006/relationships/slideLayout" Target="../slideLayouts/slideLayout2.xml"/><Relationship Id="rId5" Type="http://schemas.openxmlformats.org/officeDocument/2006/relationships/image" Target="../media/image484.emf"/><Relationship Id="rId4" Type="http://schemas.openxmlformats.org/officeDocument/2006/relationships/customXml" Target="../ink/ink49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6" Type="http://schemas.openxmlformats.org/officeDocument/2006/relationships/image" Target="../media/image497.emf"/><Relationship Id="rId21" Type="http://schemas.openxmlformats.org/officeDocument/2006/relationships/customXml" Target="../ink/ink505.xml"/><Relationship Id="rId42" Type="http://schemas.openxmlformats.org/officeDocument/2006/relationships/image" Target="../media/image505.emf"/><Relationship Id="rId47" Type="http://schemas.openxmlformats.org/officeDocument/2006/relationships/customXml" Target="../ink/ink518.xml"/><Relationship Id="rId63" Type="http://schemas.openxmlformats.org/officeDocument/2006/relationships/customXml" Target="../ink/ink526.xml"/><Relationship Id="rId68" Type="http://schemas.openxmlformats.org/officeDocument/2006/relationships/image" Target="../media/image518.emf"/><Relationship Id="rId16" Type="http://schemas.openxmlformats.org/officeDocument/2006/relationships/image" Target="../media/image492.emf"/><Relationship Id="rId11" Type="http://schemas.openxmlformats.org/officeDocument/2006/relationships/customXml" Target="../ink/ink500.xml"/><Relationship Id="rId32" Type="http://schemas.openxmlformats.org/officeDocument/2006/relationships/image" Target="../media/image500.emf"/><Relationship Id="rId37" Type="http://schemas.openxmlformats.org/officeDocument/2006/relationships/customXml" Target="../ink/ink513.xml"/><Relationship Id="rId53" Type="http://schemas.openxmlformats.org/officeDocument/2006/relationships/customXml" Target="../ink/ink521.xml"/><Relationship Id="rId58" Type="http://schemas.openxmlformats.org/officeDocument/2006/relationships/image" Target="../media/image513.emf"/><Relationship Id="rId74" Type="http://schemas.openxmlformats.org/officeDocument/2006/relationships/image" Target="../media/image521.emf"/><Relationship Id="rId79" Type="http://schemas.openxmlformats.org/officeDocument/2006/relationships/customXml" Target="../ink/ink534.xml"/><Relationship Id="rId5" Type="http://schemas.openxmlformats.org/officeDocument/2006/relationships/customXml" Target="../ink/ink497.xml"/><Relationship Id="rId61" Type="http://schemas.openxmlformats.org/officeDocument/2006/relationships/customXml" Target="../ink/ink525.xml"/><Relationship Id="rId82" Type="http://schemas.openxmlformats.org/officeDocument/2006/relationships/image" Target="../media/image525.emf"/><Relationship Id="rId19" Type="http://schemas.openxmlformats.org/officeDocument/2006/relationships/customXml" Target="../ink/ink504.xml"/><Relationship Id="rId14" Type="http://schemas.openxmlformats.org/officeDocument/2006/relationships/image" Target="../media/image491.emf"/><Relationship Id="rId22" Type="http://schemas.openxmlformats.org/officeDocument/2006/relationships/image" Target="../media/image495.emf"/><Relationship Id="rId27" Type="http://schemas.openxmlformats.org/officeDocument/2006/relationships/customXml" Target="../ink/ink508.xml"/><Relationship Id="rId30" Type="http://schemas.openxmlformats.org/officeDocument/2006/relationships/image" Target="../media/image499.emf"/><Relationship Id="rId35" Type="http://schemas.openxmlformats.org/officeDocument/2006/relationships/customXml" Target="../ink/ink512.xml"/><Relationship Id="rId43" Type="http://schemas.openxmlformats.org/officeDocument/2006/relationships/customXml" Target="../ink/ink516.xml"/><Relationship Id="rId48" Type="http://schemas.openxmlformats.org/officeDocument/2006/relationships/image" Target="../media/image508.emf"/><Relationship Id="rId56" Type="http://schemas.openxmlformats.org/officeDocument/2006/relationships/image" Target="../media/image512.emf"/><Relationship Id="rId64" Type="http://schemas.openxmlformats.org/officeDocument/2006/relationships/image" Target="../media/image516.emf"/><Relationship Id="rId69" Type="http://schemas.openxmlformats.org/officeDocument/2006/relationships/customXml" Target="../ink/ink529.xml"/><Relationship Id="rId77" Type="http://schemas.openxmlformats.org/officeDocument/2006/relationships/customXml" Target="../ink/ink533.xml"/><Relationship Id="rId8" Type="http://schemas.openxmlformats.org/officeDocument/2006/relationships/image" Target="../media/image488.emf"/><Relationship Id="rId51" Type="http://schemas.openxmlformats.org/officeDocument/2006/relationships/customXml" Target="../ink/ink520.xml"/><Relationship Id="rId72" Type="http://schemas.openxmlformats.org/officeDocument/2006/relationships/image" Target="../media/image520.emf"/><Relationship Id="rId80" Type="http://schemas.openxmlformats.org/officeDocument/2006/relationships/image" Target="../media/image524.emf"/><Relationship Id="rId3" Type="http://schemas.openxmlformats.org/officeDocument/2006/relationships/customXml" Target="../ink/ink496.xml"/><Relationship Id="rId12" Type="http://schemas.openxmlformats.org/officeDocument/2006/relationships/image" Target="../media/image490.emf"/><Relationship Id="rId17" Type="http://schemas.openxmlformats.org/officeDocument/2006/relationships/customXml" Target="../ink/ink503.xml"/><Relationship Id="rId25" Type="http://schemas.openxmlformats.org/officeDocument/2006/relationships/customXml" Target="../ink/ink507.xml"/><Relationship Id="rId33" Type="http://schemas.openxmlformats.org/officeDocument/2006/relationships/customXml" Target="../ink/ink511.xml"/><Relationship Id="rId38" Type="http://schemas.openxmlformats.org/officeDocument/2006/relationships/image" Target="../media/image503.emf"/><Relationship Id="rId46" Type="http://schemas.openxmlformats.org/officeDocument/2006/relationships/image" Target="../media/image507.emf"/><Relationship Id="rId59" Type="http://schemas.openxmlformats.org/officeDocument/2006/relationships/customXml" Target="../ink/ink524.xml"/><Relationship Id="rId67" Type="http://schemas.openxmlformats.org/officeDocument/2006/relationships/customXml" Target="../ink/ink528.xml"/><Relationship Id="rId20" Type="http://schemas.openxmlformats.org/officeDocument/2006/relationships/image" Target="../media/image494.emf"/><Relationship Id="rId41" Type="http://schemas.openxmlformats.org/officeDocument/2006/relationships/customXml" Target="../ink/ink515.xml"/><Relationship Id="rId54" Type="http://schemas.openxmlformats.org/officeDocument/2006/relationships/image" Target="../media/image511.emf"/><Relationship Id="rId62" Type="http://schemas.openxmlformats.org/officeDocument/2006/relationships/image" Target="../media/image515.emf"/><Relationship Id="rId70" Type="http://schemas.openxmlformats.org/officeDocument/2006/relationships/image" Target="../media/image519.emf"/><Relationship Id="rId75" Type="http://schemas.openxmlformats.org/officeDocument/2006/relationships/customXml" Target="../ink/ink532.xml"/><Relationship Id="rId1" Type="http://schemas.openxmlformats.org/officeDocument/2006/relationships/slideLayout" Target="../slideLayouts/slideLayout2.xml"/><Relationship Id="rId6" Type="http://schemas.openxmlformats.org/officeDocument/2006/relationships/image" Target="../media/image487.emf"/><Relationship Id="rId15" Type="http://schemas.openxmlformats.org/officeDocument/2006/relationships/customXml" Target="../ink/ink502.xml"/><Relationship Id="rId23" Type="http://schemas.openxmlformats.org/officeDocument/2006/relationships/customXml" Target="../ink/ink506.xml"/><Relationship Id="rId28" Type="http://schemas.openxmlformats.org/officeDocument/2006/relationships/image" Target="../media/image498.emf"/><Relationship Id="rId36" Type="http://schemas.openxmlformats.org/officeDocument/2006/relationships/image" Target="../media/image502.emf"/><Relationship Id="rId49" Type="http://schemas.openxmlformats.org/officeDocument/2006/relationships/customXml" Target="../ink/ink519.xml"/><Relationship Id="rId57" Type="http://schemas.openxmlformats.org/officeDocument/2006/relationships/customXml" Target="../ink/ink523.xml"/><Relationship Id="rId10" Type="http://schemas.openxmlformats.org/officeDocument/2006/relationships/image" Target="../media/image489.emf"/><Relationship Id="rId31" Type="http://schemas.openxmlformats.org/officeDocument/2006/relationships/customXml" Target="../ink/ink510.xml"/><Relationship Id="rId44" Type="http://schemas.openxmlformats.org/officeDocument/2006/relationships/image" Target="../media/image506.emf"/><Relationship Id="rId52" Type="http://schemas.openxmlformats.org/officeDocument/2006/relationships/image" Target="../media/image510.emf"/><Relationship Id="rId60" Type="http://schemas.openxmlformats.org/officeDocument/2006/relationships/image" Target="../media/image514.emf"/><Relationship Id="rId65" Type="http://schemas.openxmlformats.org/officeDocument/2006/relationships/customXml" Target="../ink/ink527.xml"/><Relationship Id="rId73" Type="http://schemas.openxmlformats.org/officeDocument/2006/relationships/customXml" Target="../ink/ink531.xml"/><Relationship Id="rId78" Type="http://schemas.openxmlformats.org/officeDocument/2006/relationships/image" Target="../media/image523.emf"/><Relationship Id="rId81" Type="http://schemas.openxmlformats.org/officeDocument/2006/relationships/customXml" Target="../ink/ink535.xml"/><Relationship Id="rId4" Type="http://schemas.openxmlformats.org/officeDocument/2006/relationships/image" Target="../media/image486.emf"/><Relationship Id="rId9" Type="http://schemas.openxmlformats.org/officeDocument/2006/relationships/customXml" Target="../ink/ink499.xml"/><Relationship Id="rId13" Type="http://schemas.openxmlformats.org/officeDocument/2006/relationships/customXml" Target="../ink/ink501.xml"/><Relationship Id="rId18" Type="http://schemas.openxmlformats.org/officeDocument/2006/relationships/image" Target="../media/image493.emf"/><Relationship Id="rId39" Type="http://schemas.openxmlformats.org/officeDocument/2006/relationships/customXml" Target="../ink/ink514.xml"/><Relationship Id="rId34" Type="http://schemas.openxmlformats.org/officeDocument/2006/relationships/image" Target="../media/image501.emf"/><Relationship Id="rId50" Type="http://schemas.openxmlformats.org/officeDocument/2006/relationships/image" Target="../media/image509.emf"/><Relationship Id="rId55" Type="http://schemas.openxmlformats.org/officeDocument/2006/relationships/customXml" Target="../ink/ink522.xml"/><Relationship Id="rId76" Type="http://schemas.openxmlformats.org/officeDocument/2006/relationships/image" Target="../media/image522.emf"/><Relationship Id="rId7" Type="http://schemas.openxmlformats.org/officeDocument/2006/relationships/customXml" Target="../ink/ink498.xml"/><Relationship Id="rId71" Type="http://schemas.openxmlformats.org/officeDocument/2006/relationships/customXml" Target="../ink/ink530.xml"/><Relationship Id="rId2" Type="http://schemas.openxmlformats.org/officeDocument/2006/relationships/image" Target="../media/image15.png"/><Relationship Id="rId29" Type="http://schemas.openxmlformats.org/officeDocument/2006/relationships/customXml" Target="../ink/ink509.xml"/><Relationship Id="rId24" Type="http://schemas.openxmlformats.org/officeDocument/2006/relationships/image" Target="../media/image496.emf"/><Relationship Id="rId40" Type="http://schemas.openxmlformats.org/officeDocument/2006/relationships/image" Target="../media/image504.emf"/><Relationship Id="rId45" Type="http://schemas.openxmlformats.org/officeDocument/2006/relationships/customXml" Target="../ink/ink517.xml"/><Relationship Id="rId66" Type="http://schemas.openxmlformats.org/officeDocument/2006/relationships/image" Target="../media/image517.emf"/></Relationships>
</file>

<file path=ppt/slides/_rels/slide3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6" Type="http://schemas.openxmlformats.org/officeDocument/2006/relationships/customXml" Target="../ink/ink41.xml"/><Relationship Id="rId21" Type="http://schemas.openxmlformats.org/officeDocument/2006/relationships/image" Target="../media/image39.emf"/><Relationship Id="rId42" Type="http://schemas.openxmlformats.org/officeDocument/2006/relationships/customXml" Target="../ink/ink49.xml"/><Relationship Id="rId47" Type="http://schemas.openxmlformats.org/officeDocument/2006/relationships/image" Target="../media/image52.emf"/><Relationship Id="rId63" Type="http://schemas.openxmlformats.org/officeDocument/2006/relationships/image" Target="../media/image59.emf"/><Relationship Id="rId68" Type="http://schemas.openxmlformats.org/officeDocument/2006/relationships/customXml" Target="../ink/ink62.xml"/><Relationship Id="rId16" Type="http://schemas.openxmlformats.org/officeDocument/2006/relationships/customXml" Target="../ink/ink36.xml"/><Relationship Id="rId11" Type="http://schemas.openxmlformats.org/officeDocument/2006/relationships/image" Target="../media/image34.emf"/><Relationship Id="rId24" Type="http://schemas.openxmlformats.org/officeDocument/2006/relationships/customXml" Target="../ink/ink40.xml"/><Relationship Id="rId32" Type="http://schemas.openxmlformats.org/officeDocument/2006/relationships/customXml" Target="../ink/ink44.xml"/><Relationship Id="rId37" Type="http://schemas.openxmlformats.org/officeDocument/2006/relationships/image" Target="../media/image47.emf"/><Relationship Id="rId40" Type="http://schemas.openxmlformats.org/officeDocument/2006/relationships/customXml" Target="../ink/ink48.xml"/><Relationship Id="rId45" Type="http://schemas.openxmlformats.org/officeDocument/2006/relationships/image" Target="../media/image51.emf"/><Relationship Id="rId53" Type="http://schemas.openxmlformats.org/officeDocument/2006/relationships/image" Target="../media/image55.emf"/><Relationship Id="rId58" Type="http://schemas.openxmlformats.org/officeDocument/2006/relationships/customXml" Target="../ink/ink57.xml"/><Relationship Id="rId66" Type="http://schemas.openxmlformats.org/officeDocument/2006/relationships/customXml" Target="../ink/ink61.xml"/><Relationship Id="rId74" Type="http://schemas.openxmlformats.org/officeDocument/2006/relationships/customXml" Target="../ink/ink65.xml"/><Relationship Id="rId79" Type="http://schemas.openxmlformats.org/officeDocument/2006/relationships/image" Target="../media/image67.emf"/><Relationship Id="rId5" Type="http://schemas.openxmlformats.org/officeDocument/2006/relationships/image" Target="../media/image32.emf"/><Relationship Id="rId61" Type="http://schemas.openxmlformats.org/officeDocument/2006/relationships/image" Target="../media/image58.emf"/><Relationship Id="rId19" Type="http://schemas.openxmlformats.org/officeDocument/2006/relationships/image" Target="../media/image38.emf"/><Relationship Id="rId14" Type="http://schemas.openxmlformats.org/officeDocument/2006/relationships/customXml" Target="../ink/ink35.xml"/><Relationship Id="rId22" Type="http://schemas.openxmlformats.org/officeDocument/2006/relationships/customXml" Target="../ink/ink39.xml"/><Relationship Id="rId27" Type="http://schemas.openxmlformats.org/officeDocument/2006/relationships/image" Target="../media/image42.emf"/><Relationship Id="rId30" Type="http://schemas.openxmlformats.org/officeDocument/2006/relationships/customXml" Target="../ink/ink43.xml"/><Relationship Id="rId35" Type="http://schemas.openxmlformats.org/officeDocument/2006/relationships/image" Target="../media/image46.emf"/><Relationship Id="rId43" Type="http://schemas.openxmlformats.org/officeDocument/2006/relationships/image" Target="../media/image50.emf"/><Relationship Id="rId48" Type="http://schemas.openxmlformats.org/officeDocument/2006/relationships/customXml" Target="../ink/ink52.xml"/><Relationship Id="rId56" Type="http://schemas.openxmlformats.org/officeDocument/2006/relationships/customXml" Target="../ink/ink56.xml"/><Relationship Id="rId64" Type="http://schemas.openxmlformats.org/officeDocument/2006/relationships/customXml" Target="../ink/ink60.xml"/><Relationship Id="rId69" Type="http://schemas.openxmlformats.org/officeDocument/2006/relationships/image" Target="../media/image62.emf"/><Relationship Id="rId77" Type="http://schemas.openxmlformats.org/officeDocument/2006/relationships/image" Target="../media/image66.emf"/><Relationship Id="rId8" Type="http://schemas.openxmlformats.org/officeDocument/2006/relationships/customXml" Target="../ink/ink32.xml"/><Relationship Id="rId51" Type="http://schemas.openxmlformats.org/officeDocument/2006/relationships/image" Target="../media/image54.emf"/><Relationship Id="rId72" Type="http://schemas.openxmlformats.org/officeDocument/2006/relationships/customXml" Target="../ink/ink64.xml"/><Relationship Id="rId3" Type="http://schemas.openxmlformats.org/officeDocument/2006/relationships/image" Target="../media/image3.jpeg"/><Relationship Id="rId12" Type="http://schemas.openxmlformats.org/officeDocument/2006/relationships/customXml" Target="../ink/ink34.xml"/><Relationship Id="rId17" Type="http://schemas.openxmlformats.org/officeDocument/2006/relationships/image" Target="../media/image37.emf"/><Relationship Id="rId25" Type="http://schemas.openxmlformats.org/officeDocument/2006/relationships/image" Target="../media/image41.emf"/><Relationship Id="rId33" Type="http://schemas.openxmlformats.org/officeDocument/2006/relationships/image" Target="../media/image45.emf"/><Relationship Id="rId38" Type="http://schemas.openxmlformats.org/officeDocument/2006/relationships/customXml" Target="../ink/ink47.xml"/><Relationship Id="rId46" Type="http://schemas.openxmlformats.org/officeDocument/2006/relationships/customXml" Target="../ink/ink51.xml"/><Relationship Id="rId59" Type="http://schemas.openxmlformats.org/officeDocument/2006/relationships/image" Target="../media/image57.emf"/><Relationship Id="rId67" Type="http://schemas.openxmlformats.org/officeDocument/2006/relationships/image" Target="../media/image61.emf"/><Relationship Id="rId20" Type="http://schemas.openxmlformats.org/officeDocument/2006/relationships/customXml" Target="../ink/ink38.xml"/><Relationship Id="rId41" Type="http://schemas.openxmlformats.org/officeDocument/2006/relationships/image" Target="../media/image49.emf"/><Relationship Id="rId54" Type="http://schemas.openxmlformats.org/officeDocument/2006/relationships/customXml" Target="../ink/ink55.xml"/><Relationship Id="rId62" Type="http://schemas.openxmlformats.org/officeDocument/2006/relationships/customXml" Target="../ink/ink59.xml"/><Relationship Id="rId70" Type="http://schemas.openxmlformats.org/officeDocument/2006/relationships/customXml" Target="../ink/ink63.xml"/><Relationship Id="rId75" Type="http://schemas.openxmlformats.org/officeDocument/2006/relationships/image" Target="../media/image65.emf"/><Relationship Id="rId1" Type="http://schemas.openxmlformats.org/officeDocument/2006/relationships/slideLayout" Target="../slideLayouts/slideLayout2.xml"/><Relationship Id="rId6" Type="http://schemas.openxmlformats.org/officeDocument/2006/relationships/customXml" Target="../ink/ink30.xml"/><Relationship Id="rId15" Type="http://schemas.openxmlformats.org/officeDocument/2006/relationships/image" Target="../media/image36.emf"/><Relationship Id="rId23" Type="http://schemas.openxmlformats.org/officeDocument/2006/relationships/image" Target="../media/image40.emf"/><Relationship Id="rId28" Type="http://schemas.openxmlformats.org/officeDocument/2006/relationships/customXml" Target="../ink/ink42.xml"/><Relationship Id="rId36" Type="http://schemas.openxmlformats.org/officeDocument/2006/relationships/customXml" Target="../ink/ink46.xml"/><Relationship Id="rId49" Type="http://schemas.openxmlformats.org/officeDocument/2006/relationships/image" Target="../media/image53.emf"/><Relationship Id="rId57" Type="http://schemas.openxmlformats.org/officeDocument/2006/relationships/image" Target="../media/image31.emf"/><Relationship Id="rId10" Type="http://schemas.openxmlformats.org/officeDocument/2006/relationships/customXml" Target="../ink/ink33.xml"/><Relationship Id="rId31" Type="http://schemas.openxmlformats.org/officeDocument/2006/relationships/image" Target="../media/image44.emf"/><Relationship Id="rId44" Type="http://schemas.openxmlformats.org/officeDocument/2006/relationships/customXml" Target="../ink/ink50.xml"/><Relationship Id="rId52" Type="http://schemas.openxmlformats.org/officeDocument/2006/relationships/customXml" Target="../ink/ink54.xml"/><Relationship Id="rId60" Type="http://schemas.openxmlformats.org/officeDocument/2006/relationships/customXml" Target="../ink/ink58.xml"/><Relationship Id="rId65" Type="http://schemas.openxmlformats.org/officeDocument/2006/relationships/image" Target="../media/image60.emf"/><Relationship Id="rId73" Type="http://schemas.openxmlformats.org/officeDocument/2006/relationships/image" Target="../media/image64.emf"/><Relationship Id="rId78" Type="http://schemas.openxmlformats.org/officeDocument/2006/relationships/customXml" Target="../ink/ink67.xml"/><Relationship Id="rId4" Type="http://schemas.openxmlformats.org/officeDocument/2006/relationships/customXml" Target="../ink/ink29.xml"/><Relationship Id="rId9" Type="http://schemas.openxmlformats.org/officeDocument/2006/relationships/image" Target="../media/image33.emf"/><Relationship Id="rId13" Type="http://schemas.openxmlformats.org/officeDocument/2006/relationships/image" Target="../media/image35.emf"/><Relationship Id="rId18" Type="http://schemas.openxmlformats.org/officeDocument/2006/relationships/customXml" Target="../ink/ink37.xml"/><Relationship Id="rId39" Type="http://schemas.openxmlformats.org/officeDocument/2006/relationships/image" Target="../media/image48.emf"/><Relationship Id="rId34" Type="http://schemas.openxmlformats.org/officeDocument/2006/relationships/customXml" Target="../ink/ink45.xml"/><Relationship Id="rId50" Type="http://schemas.openxmlformats.org/officeDocument/2006/relationships/customXml" Target="../ink/ink53.xml"/><Relationship Id="rId55" Type="http://schemas.openxmlformats.org/officeDocument/2006/relationships/image" Target="../media/image56.emf"/><Relationship Id="rId76" Type="http://schemas.openxmlformats.org/officeDocument/2006/relationships/customXml" Target="../ink/ink66.xml"/><Relationship Id="rId7" Type="http://schemas.openxmlformats.org/officeDocument/2006/relationships/customXml" Target="../ink/ink31.xml"/><Relationship Id="rId71" Type="http://schemas.openxmlformats.org/officeDocument/2006/relationships/image" Target="../media/image63.emf"/><Relationship Id="rId2" Type="http://schemas.openxmlformats.org/officeDocument/2006/relationships/notesSlide" Target="../notesSlides/notesSlide2.xml"/><Relationship Id="rId29" Type="http://schemas.openxmlformats.org/officeDocument/2006/relationships/image" Target="../media/image43.emf"/></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6" Type="http://schemas.openxmlformats.org/officeDocument/2006/relationships/customXml" Target="../ink/ink548.xml"/><Relationship Id="rId21" Type="http://schemas.openxmlformats.org/officeDocument/2006/relationships/image" Target="../media/image535.emf"/><Relationship Id="rId42" Type="http://schemas.openxmlformats.org/officeDocument/2006/relationships/customXml" Target="../ink/ink557.xml"/><Relationship Id="rId47" Type="http://schemas.openxmlformats.org/officeDocument/2006/relationships/image" Target="../media/image547.emf"/><Relationship Id="rId63" Type="http://schemas.openxmlformats.org/officeDocument/2006/relationships/image" Target="../media/image555.emf"/><Relationship Id="rId68" Type="http://schemas.openxmlformats.org/officeDocument/2006/relationships/customXml" Target="../ink/ink570.xml"/><Relationship Id="rId84" Type="http://schemas.openxmlformats.org/officeDocument/2006/relationships/customXml" Target="../ink/ink578.xml"/><Relationship Id="rId89" Type="http://schemas.openxmlformats.org/officeDocument/2006/relationships/image" Target="../media/image568.emf"/><Relationship Id="rId16" Type="http://schemas.openxmlformats.org/officeDocument/2006/relationships/image" Target="../media/image533.emf"/><Relationship Id="rId11" Type="http://schemas.openxmlformats.org/officeDocument/2006/relationships/customXml" Target="../ink/ink540.xml"/><Relationship Id="rId32" Type="http://schemas.openxmlformats.org/officeDocument/2006/relationships/customXml" Target="../ink/ink551.xml"/><Relationship Id="rId37" Type="http://schemas.openxmlformats.org/officeDocument/2006/relationships/image" Target="../media/image543.emf"/><Relationship Id="rId53" Type="http://schemas.openxmlformats.org/officeDocument/2006/relationships/image" Target="../media/image550.emf"/><Relationship Id="rId58" Type="http://schemas.openxmlformats.org/officeDocument/2006/relationships/customXml" Target="../ink/ink565.xml"/><Relationship Id="rId74" Type="http://schemas.openxmlformats.org/officeDocument/2006/relationships/customXml" Target="../ink/ink573.xml"/><Relationship Id="rId79" Type="http://schemas.openxmlformats.org/officeDocument/2006/relationships/image" Target="../media/image563.emf"/><Relationship Id="rId5" Type="http://schemas.openxmlformats.org/officeDocument/2006/relationships/customXml" Target="../ink/ink537.xml"/><Relationship Id="rId90" Type="http://schemas.openxmlformats.org/officeDocument/2006/relationships/customXml" Target="../ink/ink581.xml"/><Relationship Id="rId95" Type="http://schemas.openxmlformats.org/officeDocument/2006/relationships/image" Target="../media/image571.emf"/><Relationship Id="rId22" Type="http://schemas.openxmlformats.org/officeDocument/2006/relationships/customXml" Target="../ink/ink546.xml"/><Relationship Id="rId27" Type="http://schemas.openxmlformats.org/officeDocument/2006/relationships/image" Target="../media/image538.emf"/><Relationship Id="rId43" Type="http://schemas.openxmlformats.org/officeDocument/2006/relationships/image" Target="../media/image545.emf"/><Relationship Id="rId48" Type="http://schemas.openxmlformats.org/officeDocument/2006/relationships/customXml" Target="../ink/ink560.xml"/><Relationship Id="rId64" Type="http://schemas.openxmlformats.org/officeDocument/2006/relationships/customXml" Target="../ink/ink568.xml"/><Relationship Id="rId69" Type="http://schemas.openxmlformats.org/officeDocument/2006/relationships/image" Target="../media/image558.emf"/><Relationship Id="rId80" Type="http://schemas.openxmlformats.org/officeDocument/2006/relationships/customXml" Target="../ink/ink576.xml"/><Relationship Id="rId85" Type="http://schemas.openxmlformats.org/officeDocument/2006/relationships/image" Target="../media/image566.emf"/><Relationship Id="rId3" Type="http://schemas.openxmlformats.org/officeDocument/2006/relationships/customXml" Target="../ink/ink536.xml"/><Relationship Id="rId12" Type="http://schemas.openxmlformats.org/officeDocument/2006/relationships/image" Target="../media/image531.emf"/><Relationship Id="rId17" Type="http://schemas.openxmlformats.org/officeDocument/2006/relationships/customXml" Target="../ink/ink543.xml"/><Relationship Id="rId25" Type="http://schemas.openxmlformats.org/officeDocument/2006/relationships/image" Target="../media/image537.emf"/><Relationship Id="rId33" Type="http://schemas.openxmlformats.org/officeDocument/2006/relationships/image" Target="../media/image541.emf"/><Relationship Id="rId38" Type="http://schemas.openxmlformats.org/officeDocument/2006/relationships/customXml" Target="../ink/ink554.xml"/><Relationship Id="rId46" Type="http://schemas.openxmlformats.org/officeDocument/2006/relationships/customXml" Target="../ink/ink559.xml"/><Relationship Id="rId59" Type="http://schemas.openxmlformats.org/officeDocument/2006/relationships/image" Target="../media/image553.emf"/><Relationship Id="rId67" Type="http://schemas.openxmlformats.org/officeDocument/2006/relationships/image" Target="../media/image557.emf"/><Relationship Id="rId20" Type="http://schemas.openxmlformats.org/officeDocument/2006/relationships/customXml" Target="../ink/ink545.xml"/><Relationship Id="rId41" Type="http://schemas.openxmlformats.org/officeDocument/2006/relationships/customXml" Target="../ink/ink556.xml"/><Relationship Id="rId54" Type="http://schemas.openxmlformats.org/officeDocument/2006/relationships/customXml" Target="../ink/ink563.xml"/><Relationship Id="rId62" Type="http://schemas.openxmlformats.org/officeDocument/2006/relationships/customXml" Target="../ink/ink567.xml"/><Relationship Id="rId70" Type="http://schemas.openxmlformats.org/officeDocument/2006/relationships/customXml" Target="../ink/ink571.xml"/><Relationship Id="rId75" Type="http://schemas.openxmlformats.org/officeDocument/2006/relationships/image" Target="../media/image561.emf"/><Relationship Id="rId83" Type="http://schemas.openxmlformats.org/officeDocument/2006/relationships/image" Target="../media/image565.emf"/><Relationship Id="rId88" Type="http://schemas.openxmlformats.org/officeDocument/2006/relationships/customXml" Target="../ink/ink580.xml"/><Relationship Id="rId91" Type="http://schemas.openxmlformats.org/officeDocument/2006/relationships/image" Target="../media/image569.emf"/><Relationship Id="rId96" Type="http://schemas.openxmlformats.org/officeDocument/2006/relationships/customXml" Target="../ink/ink584.xml"/><Relationship Id="rId1" Type="http://schemas.openxmlformats.org/officeDocument/2006/relationships/slideLayout" Target="../slideLayouts/slideLayout2.xml"/><Relationship Id="rId6" Type="http://schemas.openxmlformats.org/officeDocument/2006/relationships/image" Target="../media/image528.emf"/><Relationship Id="rId15" Type="http://schemas.openxmlformats.org/officeDocument/2006/relationships/customXml" Target="../ink/ink542.xml"/><Relationship Id="rId23" Type="http://schemas.openxmlformats.org/officeDocument/2006/relationships/image" Target="../media/image536.emf"/><Relationship Id="rId28" Type="http://schemas.openxmlformats.org/officeDocument/2006/relationships/customXml" Target="../ink/ink549.xml"/><Relationship Id="rId36" Type="http://schemas.openxmlformats.org/officeDocument/2006/relationships/customXml" Target="../ink/ink553.xml"/><Relationship Id="rId49" Type="http://schemas.openxmlformats.org/officeDocument/2006/relationships/image" Target="../media/image548.emf"/><Relationship Id="rId57" Type="http://schemas.openxmlformats.org/officeDocument/2006/relationships/image" Target="../media/image552.emf"/><Relationship Id="rId10" Type="http://schemas.openxmlformats.org/officeDocument/2006/relationships/image" Target="../media/image530.emf"/><Relationship Id="rId31" Type="http://schemas.openxmlformats.org/officeDocument/2006/relationships/image" Target="../media/image540.emf"/><Relationship Id="rId44" Type="http://schemas.openxmlformats.org/officeDocument/2006/relationships/customXml" Target="../ink/ink558.xml"/><Relationship Id="rId52" Type="http://schemas.openxmlformats.org/officeDocument/2006/relationships/customXml" Target="../ink/ink562.xml"/><Relationship Id="rId60" Type="http://schemas.openxmlformats.org/officeDocument/2006/relationships/customXml" Target="../ink/ink566.xml"/><Relationship Id="rId65" Type="http://schemas.openxmlformats.org/officeDocument/2006/relationships/image" Target="../media/image556.emf"/><Relationship Id="rId73" Type="http://schemas.openxmlformats.org/officeDocument/2006/relationships/image" Target="../media/image560.emf"/><Relationship Id="rId78" Type="http://schemas.openxmlformats.org/officeDocument/2006/relationships/customXml" Target="../ink/ink575.xml"/><Relationship Id="rId81" Type="http://schemas.openxmlformats.org/officeDocument/2006/relationships/image" Target="../media/image564.emf"/><Relationship Id="rId86" Type="http://schemas.openxmlformats.org/officeDocument/2006/relationships/customXml" Target="../ink/ink579.xml"/><Relationship Id="rId94" Type="http://schemas.openxmlformats.org/officeDocument/2006/relationships/customXml" Target="../ink/ink583.xml"/><Relationship Id="rId4" Type="http://schemas.openxmlformats.org/officeDocument/2006/relationships/image" Target="../media/image527.emf"/><Relationship Id="rId9" Type="http://schemas.openxmlformats.org/officeDocument/2006/relationships/customXml" Target="../ink/ink539.xml"/><Relationship Id="rId13" Type="http://schemas.openxmlformats.org/officeDocument/2006/relationships/customXml" Target="../ink/ink541.xml"/><Relationship Id="rId18" Type="http://schemas.openxmlformats.org/officeDocument/2006/relationships/image" Target="../media/image534.emf"/><Relationship Id="rId39" Type="http://schemas.openxmlformats.org/officeDocument/2006/relationships/image" Target="../media/image544.emf"/><Relationship Id="rId34" Type="http://schemas.openxmlformats.org/officeDocument/2006/relationships/customXml" Target="../ink/ink552.xml"/><Relationship Id="rId50" Type="http://schemas.openxmlformats.org/officeDocument/2006/relationships/customXml" Target="../ink/ink561.xml"/><Relationship Id="rId55" Type="http://schemas.openxmlformats.org/officeDocument/2006/relationships/image" Target="../media/image551.emf"/><Relationship Id="rId76" Type="http://schemas.openxmlformats.org/officeDocument/2006/relationships/customXml" Target="../ink/ink574.xml"/><Relationship Id="rId97" Type="http://schemas.openxmlformats.org/officeDocument/2006/relationships/image" Target="../media/image572.emf"/><Relationship Id="rId7" Type="http://schemas.openxmlformats.org/officeDocument/2006/relationships/customXml" Target="../ink/ink538.xml"/><Relationship Id="rId71" Type="http://schemas.openxmlformats.org/officeDocument/2006/relationships/image" Target="../media/image559.emf"/><Relationship Id="rId92" Type="http://schemas.openxmlformats.org/officeDocument/2006/relationships/customXml" Target="../ink/ink582.xml"/><Relationship Id="rId2" Type="http://schemas.openxmlformats.org/officeDocument/2006/relationships/image" Target="../media/image22.png"/><Relationship Id="rId29" Type="http://schemas.openxmlformats.org/officeDocument/2006/relationships/image" Target="../media/image539.emf"/><Relationship Id="rId24" Type="http://schemas.openxmlformats.org/officeDocument/2006/relationships/customXml" Target="../ink/ink547.xml"/><Relationship Id="rId40" Type="http://schemas.openxmlformats.org/officeDocument/2006/relationships/customXml" Target="../ink/ink555.xml"/><Relationship Id="rId45" Type="http://schemas.openxmlformats.org/officeDocument/2006/relationships/image" Target="../media/image546.emf"/><Relationship Id="rId66" Type="http://schemas.openxmlformats.org/officeDocument/2006/relationships/customXml" Target="../ink/ink569.xml"/><Relationship Id="rId87" Type="http://schemas.openxmlformats.org/officeDocument/2006/relationships/image" Target="../media/image567.emf"/><Relationship Id="rId61" Type="http://schemas.openxmlformats.org/officeDocument/2006/relationships/image" Target="../media/image554.emf"/><Relationship Id="rId82" Type="http://schemas.openxmlformats.org/officeDocument/2006/relationships/customXml" Target="../ink/ink577.xml"/><Relationship Id="rId19" Type="http://schemas.openxmlformats.org/officeDocument/2006/relationships/customXml" Target="../ink/ink544.xml"/><Relationship Id="rId14" Type="http://schemas.openxmlformats.org/officeDocument/2006/relationships/image" Target="../media/image532.emf"/><Relationship Id="rId30" Type="http://schemas.openxmlformats.org/officeDocument/2006/relationships/customXml" Target="../ink/ink550.xml"/><Relationship Id="rId35" Type="http://schemas.openxmlformats.org/officeDocument/2006/relationships/image" Target="../media/image542.emf"/><Relationship Id="rId56" Type="http://schemas.openxmlformats.org/officeDocument/2006/relationships/customXml" Target="../ink/ink564.xml"/><Relationship Id="rId77" Type="http://schemas.openxmlformats.org/officeDocument/2006/relationships/image" Target="../media/image562.emf"/><Relationship Id="rId8" Type="http://schemas.openxmlformats.org/officeDocument/2006/relationships/image" Target="../media/image529.emf"/><Relationship Id="rId51" Type="http://schemas.openxmlformats.org/officeDocument/2006/relationships/image" Target="../media/image549.emf"/><Relationship Id="rId72" Type="http://schemas.openxmlformats.org/officeDocument/2006/relationships/customXml" Target="../ink/ink572.xml"/><Relationship Id="rId93" Type="http://schemas.openxmlformats.org/officeDocument/2006/relationships/image" Target="../media/image570.em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6" Type="http://schemas.openxmlformats.org/officeDocument/2006/relationships/customXml" Target="../ink/ink80.xml"/><Relationship Id="rId21" Type="http://schemas.openxmlformats.org/officeDocument/2006/relationships/image" Target="../media/image660.emf"/><Relationship Id="rId42" Type="http://schemas.openxmlformats.org/officeDocument/2006/relationships/customXml" Target="../ink/ink88.xml"/><Relationship Id="rId47" Type="http://schemas.openxmlformats.org/officeDocument/2006/relationships/image" Target="../media/image79.emf"/><Relationship Id="rId63" Type="http://schemas.openxmlformats.org/officeDocument/2006/relationships/image" Target="../media/image87.emf"/><Relationship Id="rId68" Type="http://schemas.openxmlformats.org/officeDocument/2006/relationships/customXml" Target="../ink/ink101.xml"/><Relationship Id="rId84" Type="http://schemas.openxmlformats.org/officeDocument/2006/relationships/customXml" Target="../ink/ink109.xml"/><Relationship Id="rId89" Type="http://schemas.openxmlformats.org/officeDocument/2006/relationships/image" Target="../media/image100.emf"/><Relationship Id="rId16" Type="http://schemas.openxmlformats.org/officeDocument/2006/relationships/customXml" Target="../ink/ink75.xml"/><Relationship Id="rId11" Type="http://schemas.openxmlformats.org/officeDocument/2006/relationships/image" Target="../media/image619.emf"/><Relationship Id="rId32" Type="http://schemas.openxmlformats.org/officeDocument/2006/relationships/customXml" Target="../ink/ink83.xml"/><Relationship Id="rId37" Type="http://schemas.openxmlformats.org/officeDocument/2006/relationships/image" Target="../media/image74.emf"/><Relationship Id="rId53" Type="http://schemas.openxmlformats.org/officeDocument/2006/relationships/image" Target="../media/image82.emf"/><Relationship Id="rId58" Type="http://schemas.openxmlformats.org/officeDocument/2006/relationships/customXml" Target="../ink/ink96.xml"/><Relationship Id="rId74" Type="http://schemas.openxmlformats.org/officeDocument/2006/relationships/customXml" Target="../ink/ink104.xml"/><Relationship Id="rId79" Type="http://schemas.openxmlformats.org/officeDocument/2006/relationships/image" Target="../media/image95.emf"/><Relationship Id="rId5" Type="http://schemas.openxmlformats.org/officeDocument/2006/relationships/image" Target="../media/image5810.emf"/><Relationship Id="rId90" Type="http://schemas.openxmlformats.org/officeDocument/2006/relationships/customXml" Target="../ink/ink112.xml"/><Relationship Id="rId14" Type="http://schemas.openxmlformats.org/officeDocument/2006/relationships/customXml" Target="../ink/ink74.xml"/><Relationship Id="rId22" Type="http://schemas.openxmlformats.org/officeDocument/2006/relationships/customXml" Target="../ink/ink78.xml"/><Relationship Id="rId27" Type="http://schemas.openxmlformats.org/officeDocument/2006/relationships/image" Target="../media/image69.emf"/><Relationship Id="rId30" Type="http://schemas.openxmlformats.org/officeDocument/2006/relationships/customXml" Target="../ink/ink82.xml"/><Relationship Id="rId35" Type="http://schemas.openxmlformats.org/officeDocument/2006/relationships/image" Target="../media/image73.emf"/><Relationship Id="rId43" Type="http://schemas.openxmlformats.org/officeDocument/2006/relationships/image" Target="../media/image77.emf"/><Relationship Id="rId48" Type="http://schemas.openxmlformats.org/officeDocument/2006/relationships/customXml" Target="../ink/ink91.xml"/><Relationship Id="rId56" Type="http://schemas.openxmlformats.org/officeDocument/2006/relationships/customXml" Target="../ink/ink95.xml"/><Relationship Id="rId64" Type="http://schemas.openxmlformats.org/officeDocument/2006/relationships/customXml" Target="../ink/ink99.xml"/><Relationship Id="rId69" Type="http://schemas.openxmlformats.org/officeDocument/2006/relationships/image" Target="../media/image90.emf"/><Relationship Id="rId77" Type="http://schemas.openxmlformats.org/officeDocument/2006/relationships/image" Target="../media/image94.emf"/><Relationship Id="rId8" Type="http://schemas.openxmlformats.org/officeDocument/2006/relationships/customXml" Target="../ink/ink71.xml"/><Relationship Id="rId51" Type="http://schemas.openxmlformats.org/officeDocument/2006/relationships/image" Target="../media/image81.emf"/><Relationship Id="rId72" Type="http://schemas.openxmlformats.org/officeDocument/2006/relationships/customXml" Target="../ink/ink103.xml"/><Relationship Id="rId80" Type="http://schemas.openxmlformats.org/officeDocument/2006/relationships/customXml" Target="../ink/ink107.xml"/><Relationship Id="rId85" Type="http://schemas.openxmlformats.org/officeDocument/2006/relationships/image" Target="../media/image98.emf"/><Relationship Id="rId3" Type="http://schemas.openxmlformats.org/officeDocument/2006/relationships/image" Target="../media/image573.emf"/><Relationship Id="rId12" Type="http://schemas.openxmlformats.org/officeDocument/2006/relationships/customXml" Target="../ink/ink73.xml"/><Relationship Id="rId17" Type="http://schemas.openxmlformats.org/officeDocument/2006/relationships/image" Target="../media/image646.emf"/><Relationship Id="rId25" Type="http://schemas.openxmlformats.org/officeDocument/2006/relationships/image" Target="../media/image68.emf"/><Relationship Id="rId33" Type="http://schemas.openxmlformats.org/officeDocument/2006/relationships/image" Target="../media/image72.emf"/><Relationship Id="rId38" Type="http://schemas.openxmlformats.org/officeDocument/2006/relationships/customXml" Target="../ink/ink86.xml"/><Relationship Id="rId46" Type="http://schemas.openxmlformats.org/officeDocument/2006/relationships/customXml" Target="../ink/ink90.xml"/><Relationship Id="rId59" Type="http://schemas.openxmlformats.org/officeDocument/2006/relationships/image" Target="../media/image85.emf"/><Relationship Id="rId67" Type="http://schemas.openxmlformats.org/officeDocument/2006/relationships/image" Target="../media/image89.emf"/><Relationship Id="rId20" Type="http://schemas.openxmlformats.org/officeDocument/2006/relationships/customXml" Target="../ink/ink77.xml"/><Relationship Id="rId41" Type="http://schemas.openxmlformats.org/officeDocument/2006/relationships/image" Target="../media/image76.emf"/><Relationship Id="rId54" Type="http://schemas.openxmlformats.org/officeDocument/2006/relationships/customXml" Target="../ink/ink94.xml"/><Relationship Id="rId62" Type="http://schemas.openxmlformats.org/officeDocument/2006/relationships/customXml" Target="../ink/ink98.xml"/><Relationship Id="rId70" Type="http://schemas.openxmlformats.org/officeDocument/2006/relationships/customXml" Target="../ink/ink102.xml"/><Relationship Id="rId75" Type="http://schemas.openxmlformats.org/officeDocument/2006/relationships/image" Target="../media/image93.emf"/><Relationship Id="rId83" Type="http://schemas.openxmlformats.org/officeDocument/2006/relationships/image" Target="../media/image97.emf"/><Relationship Id="rId88" Type="http://schemas.openxmlformats.org/officeDocument/2006/relationships/customXml" Target="../ink/ink111.xml"/><Relationship Id="rId91" Type="http://schemas.openxmlformats.org/officeDocument/2006/relationships/image" Target="../media/image101.emf"/><Relationship Id="rId1" Type="http://schemas.openxmlformats.org/officeDocument/2006/relationships/slideLayout" Target="../slideLayouts/slideLayout2.xml"/><Relationship Id="rId6" Type="http://schemas.openxmlformats.org/officeDocument/2006/relationships/customXml" Target="../ink/ink70.xml"/><Relationship Id="rId15" Type="http://schemas.openxmlformats.org/officeDocument/2006/relationships/image" Target="../media/image633.emf"/><Relationship Id="rId23" Type="http://schemas.openxmlformats.org/officeDocument/2006/relationships/image" Target="../media/image670.emf"/><Relationship Id="rId28" Type="http://schemas.openxmlformats.org/officeDocument/2006/relationships/customXml" Target="../ink/ink81.xml"/><Relationship Id="rId36" Type="http://schemas.openxmlformats.org/officeDocument/2006/relationships/customXml" Target="../ink/ink85.xml"/><Relationship Id="rId49" Type="http://schemas.openxmlformats.org/officeDocument/2006/relationships/image" Target="../media/image80.emf"/><Relationship Id="rId57" Type="http://schemas.openxmlformats.org/officeDocument/2006/relationships/image" Target="../media/image84.emf"/><Relationship Id="rId10" Type="http://schemas.openxmlformats.org/officeDocument/2006/relationships/customXml" Target="../ink/ink72.xml"/><Relationship Id="rId31" Type="http://schemas.openxmlformats.org/officeDocument/2006/relationships/image" Target="../media/image71.emf"/><Relationship Id="rId44" Type="http://schemas.openxmlformats.org/officeDocument/2006/relationships/customXml" Target="../ink/ink89.xml"/><Relationship Id="rId52" Type="http://schemas.openxmlformats.org/officeDocument/2006/relationships/customXml" Target="../ink/ink93.xml"/><Relationship Id="rId60" Type="http://schemas.openxmlformats.org/officeDocument/2006/relationships/customXml" Target="../ink/ink97.xml"/><Relationship Id="rId65" Type="http://schemas.openxmlformats.org/officeDocument/2006/relationships/image" Target="../media/image88.emf"/><Relationship Id="rId73" Type="http://schemas.openxmlformats.org/officeDocument/2006/relationships/image" Target="../media/image92.emf"/><Relationship Id="rId78" Type="http://schemas.openxmlformats.org/officeDocument/2006/relationships/customXml" Target="../ink/ink106.xml"/><Relationship Id="rId81" Type="http://schemas.openxmlformats.org/officeDocument/2006/relationships/image" Target="../media/image96.emf"/><Relationship Id="rId86" Type="http://schemas.openxmlformats.org/officeDocument/2006/relationships/customXml" Target="../ink/ink110.xml"/><Relationship Id="rId4" Type="http://schemas.openxmlformats.org/officeDocument/2006/relationships/customXml" Target="../ink/ink69.xml"/><Relationship Id="rId9" Type="http://schemas.openxmlformats.org/officeDocument/2006/relationships/image" Target="../media/image600.emf"/><Relationship Id="rId13" Type="http://schemas.openxmlformats.org/officeDocument/2006/relationships/image" Target="../media/image6210.emf"/><Relationship Id="rId18" Type="http://schemas.openxmlformats.org/officeDocument/2006/relationships/customXml" Target="../ink/ink76.xml"/><Relationship Id="rId39" Type="http://schemas.openxmlformats.org/officeDocument/2006/relationships/image" Target="../media/image75.emf"/><Relationship Id="rId34" Type="http://schemas.openxmlformats.org/officeDocument/2006/relationships/customXml" Target="../ink/ink84.xml"/><Relationship Id="rId50" Type="http://schemas.openxmlformats.org/officeDocument/2006/relationships/customXml" Target="../ink/ink92.xml"/><Relationship Id="rId55" Type="http://schemas.openxmlformats.org/officeDocument/2006/relationships/image" Target="../media/image83.emf"/><Relationship Id="rId76" Type="http://schemas.openxmlformats.org/officeDocument/2006/relationships/customXml" Target="../ink/ink105.xml"/><Relationship Id="rId7" Type="http://schemas.openxmlformats.org/officeDocument/2006/relationships/image" Target="../media/image5910.emf"/><Relationship Id="rId71" Type="http://schemas.openxmlformats.org/officeDocument/2006/relationships/image" Target="../media/image91.emf"/><Relationship Id="rId2" Type="http://schemas.openxmlformats.org/officeDocument/2006/relationships/customXml" Target="../ink/ink68.xml"/><Relationship Id="rId29" Type="http://schemas.openxmlformats.org/officeDocument/2006/relationships/image" Target="../media/image70.emf"/><Relationship Id="rId24" Type="http://schemas.openxmlformats.org/officeDocument/2006/relationships/customXml" Target="../ink/ink79.xml"/><Relationship Id="rId40" Type="http://schemas.openxmlformats.org/officeDocument/2006/relationships/customXml" Target="../ink/ink87.xml"/><Relationship Id="rId45" Type="http://schemas.openxmlformats.org/officeDocument/2006/relationships/image" Target="../media/image78.emf"/><Relationship Id="rId66" Type="http://schemas.openxmlformats.org/officeDocument/2006/relationships/customXml" Target="../ink/ink100.xml"/><Relationship Id="rId87" Type="http://schemas.openxmlformats.org/officeDocument/2006/relationships/image" Target="../media/image99.emf"/><Relationship Id="rId61" Type="http://schemas.openxmlformats.org/officeDocument/2006/relationships/image" Target="../media/image86.emf"/><Relationship Id="rId82" Type="http://schemas.openxmlformats.org/officeDocument/2006/relationships/customXml" Target="../ink/ink108.xml"/><Relationship Id="rId19" Type="http://schemas.openxmlformats.org/officeDocument/2006/relationships/image" Target="../media/image650.emf"/></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3" Type="http://schemas.openxmlformats.org/officeDocument/2006/relationships/customXml" Target="../ink/ink590.xml"/><Relationship Id="rId18" Type="http://schemas.openxmlformats.org/officeDocument/2006/relationships/image" Target="../media/image581.emf"/><Relationship Id="rId26" Type="http://schemas.openxmlformats.org/officeDocument/2006/relationships/image" Target="../media/image585.emf"/><Relationship Id="rId39" Type="http://schemas.openxmlformats.org/officeDocument/2006/relationships/customXml" Target="../ink/ink603.xml"/><Relationship Id="rId21" Type="http://schemas.openxmlformats.org/officeDocument/2006/relationships/customXml" Target="../ink/ink594.xml"/><Relationship Id="rId34" Type="http://schemas.openxmlformats.org/officeDocument/2006/relationships/image" Target="../media/image589.emf"/><Relationship Id="rId42" Type="http://schemas.openxmlformats.org/officeDocument/2006/relationships/image" Target="../media/image593.emf"/><Relationship Id="rId47" Type="http://schemas.openxmlformats.org/officeDocument/2006/relationships/customXml" Target="../ink/ink607.xml"/><Relationship Id="rId50" Type="http://schemas.openxmlformats.org/officeDocument/2006/relationships/image" Target="../media/image597.emf"/><Relationship Id="rId7" Type="http://schemas.openxmlformats.org/officeDocument/2006/relationships/customXml" Target="../ink/ink587.xml"/><Relationship Id="rId2" Type="http://schemas.openxmlformats.org/officeDocument/2006/relationships/image" Target="../media/image25.png"/><Relationship Id="rId16" Type="http://schemas.openxmlformats.org/officeDocument/2006/relationships/image" Target="../media/image580.emf"/><Relationship Id="rId29" Type="http://schemas.openxmlformats.org/officeDocument/2006/relationships/customXml" Target="../ink/ink598.xml"/><Relationship Id="rId11" Type="http://schemas.openxmlformats.org/officeDocument/2006/relationships/customXml" Target="../ink/ink589.xml"/><Relationship Id="rId24" Type="http://schemas.openxmlformats.org/officeDocument/2006/relationships/image" Target="../media/image584.emf"/><Relationship Id="rId32" Type="http://schemas.openxmlformats.org/officeDocument/2006/relationships/image" Target="../media/image588.emf"/><Relationship Id="rId37" Type="http://schemas.openxmlformats.org/officeDocument/2006/relationships/customXml" Target="../ink/ink602.xml"/><Relationship Id="rId40" Type="http://schemas.openxmlformats.org/officeDocument/2006/relationships/image" Target="../media/image592.emf"/><Relationship Id="rId45" Type="http://schemas.openxmlformats.org/officeDocument/2006/relationships/customXml" Target="../ink/ink606.xml"/><Relationship Id="rId53" Type="http://schemas.openxmlformats.org/officeDocument/2006/relationships/customXml" Target="../ink/ink610.xml"/><Relationship Id="rId5" Type="http://schemas.openxmlformats.org/officeDocument/2006/relationships/customXml" Target="../ink/ink586.xml"/><Relationship Id="rId10" Type="http://schemas.openxmlformats.org/officeDocument/2006/relationships/image" Target="../media/image577.emf"/><Relationship Id="rId19" Type="http://schemas.openxmlformats.org/officeDocument/2006/relationships/customXml" Target="../ink/ink593.xml"/><Relationship Id="rId31" Type="http://schemas.openxmlformats.org/officeDocument/2006/relationships/customXml" Target="../ink/ink599.xml"/><Relationship Id="rId44" Type="http://schemas.openxmlformats.org/officeDocument/2006/relationships/image" Target="../media/image594.emf"/><Relationship Id="rId52" Type="http://schemas.openxmlformats.org/officeDocument/2006/relationships/image" Target="../media/image598.emf"/><Relationship Id="rId4" Type="http://schemas.openxmlformats.org/officeDocument/2006/relationships/image" Target="../media/image574.emf"/><Relationship Id="rId9" Type="http://schemas.openxmlformats.org/officeDocument/2006/relationships/customXml" Target="../ink/ink588.xml"/><Relationship Id="rId14" Type="http://schemas.openxmlformats.org/officeDocument/2006/relationships/image" Target="../media/image579.emf"/><Relationship Id="rId22" Type="http://schemas.openxmlformats.org/officeDocument/2006/relationships/image" Target="../media/image583.emf"/><Relationship Id="rId27" Type="http://schemas.openxmlformats.org/officeDocument/2006/relationships/customXml" Target="../ink/ink597.xml"/><Relationship Id="rId30" Type="http://schemas.openxmlformats.org/officeDocument/2006/relationships/image" Target="../media/image587.emf"/><Relationship Id="rId35" Type="http://schemas.openxmlformats.org/officeDocument/2006/relationships/customXml" Target="../ink/ink601.xml"/><Relationship Id="rId43" Type="http://schemas.openxmlformats.org/officeDocument/2006/relationships/customXml" Target="../ink/ink605.xml"/><Relationship Id="rId48" Type="http://schemas.openxmlformats.org/officeDocument/2006/relationships/image" Target="../media/image596.emf"/><Relationship Id="rId8" Type="http://schemas.openxmlformats.org/officeDocument/2006/relationships/image" Target="../media/image576.emf"/><Relationship Id="rId51" Type="http://schemas.openxmlformats.org/officeDocument/2006/relationships/customXml" Target="../ink/ink609.xml"/><Relationship Id="rId3" Type="http://schemas.openxmlformats.org/officeDocument/2006/relationships/customXml" Target="../ink/ink585.xml"/><Relationship Id="rId12" Type="http://schemas.openxmlformats.org/officeDocument/2006/relationships/image" Target="../media/image578.emf"/><Relationship Id="rId17" Type="http://schemas.openxmlformats.org/officeDocument/2006/relationships/customXml" Target="../ink/ink592.xml"/><Relationship Id="rId25" Type="http://schemas.openxmlformats.org/officeDocument/2006/relationships/customXml" Target="../ink/ink596.xml"/><Relationship Id="rId33" Type="http://schemas.openxmlformats.org/officeDocument/2006/relationships/customXml" Target="../ink/ink600.xml"/><Relationship Id="rId38" Type="http://schemas.openxmlformats.org/officeDocument/2006/relationships/image" Target="../media/image591.emf"/><Relationship Id="rId46" Type="http://schemas.openxmlformats.org/officeDocument/2006/relationships/image" Target="../media/image595.emf"/><Relationship Id="rId20" Type="http://schemas.openxmlformats.org/officeDocument/2006/relationships/image" Target="../media/image582.emf"/><Relationship Id="rId41" Type="http://schemas.openxmlformats.org/officeDocument/2006/relationships/customXml" Target="../ink/ink604.xml"/><Relationship Id="rId54" Type="http://schemas.openxmlformats.org/officeDocument/2006/relationships/image" Target="../media/image599.emf"/><Relationship Id="rId1" Type="http://schemas.openxmlformats.org/officeDocument/2006/relationships/slideLayout" Target="../slideLayouts/slideLayout2.xml"/><Relationship Id="rId6" Type="http://schemas.openxmlformats.org/officeDocument/2006/relationships/image" Target="../media/image575.emf"/><Relationship Id="rId15" Type="http://schemas.openxmlformats.org/officeDocument/2006/relationships/customXml" Target="../ink/ink591.xml"/><Relationship Id="rId23" Type="http://schemas.openxmlformats.org/officeDocument/2006/relationships/customXml" Target="../ink/ink595.xml"/><Relationship Id="rId28" Type="http://schemas.openxmlformats.org/officeDocument/2006/relationships/image" Target="../media/image586.emf"/><Relationship Id="rId36" Type="http://schemas.openxmlformats.org/officeDocument/2006/relationships/image" Target="../media/image590.emf"/><Relationship Id="rId49" Type="http://schemas.openxmlformats.org/officeDocument/2006/relationships/customXml" Target="../ink/ink60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2.emf"/><Relationship Id="rId2" Type="http://schemas.openxmlformats.org/officeDocument/2006/relationships/customXml" Target="../ink/ink113.xml"/><Relationship Id="rId1" Type="http://schemas.openxmlformats.org/officeDocument/2006/relationships/slideLayout" Target="../slideLayouts/slideLayout2.xml"/><Relationship Id="rId5" Type="http://schemas.openxmlformats.org/officeDocument/2006/relationships/image" Target="../media/image103.emf"/><Relationship Id="rId4" Type="http://schemas.openxmlformats.org/officeDocument/2006/relationships/customXml" Target="../ink/ink11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6" Type="http://schemas.openxmlformats.org/officeDocument/2006/relationships/image" Target="../media/image497.emf"/><Relationship Id="rId21" Type="http://schemas.openxmlformats.org/officeDocument/2006/relationships/customXml" Target="../ink/ink620.xml"/><Relationship Id="rId42" Type="http://schemas.openxmlformats.org/officeDocument/2006/relationships/image" Target="../media/image505.emf"/><Relationship Id="rId47" Type="http://schemas.openxmlformats.org/officeDocument/2006/relationships/customXml" Target="../ink/ink633.xml"/><Relationship Id="rId63" Type="http://schemas.openxmlformats.org/officeDocument/2006/relationships/customXml" Target="../ink/ink641.xml"/><Relationship Id="rId68" Type="http://schemas.openxmlformats.org/officeDocument/2006/relationships/image" Target="../media/image518.emf"/><Relationship Id="rId16" Type="http://schemas.openxmlformats.org/officeDocument/2006/relationships/image" Target="../media/image492.emf"/><Relationship Id="rId11" Type="http://schemas.openxmlformats.org/officeDocument/2006/relationships/customXml" Target="../ink/ink615.xml"/><Relationship Id="rId32" Type="http://schemas.openxmlformats.org/officeDocument/2006/relationships/image" Target="../media/image500.emf"/><Relationship Id="rId37" Type="http://schemas.openxmlformats.org/officeDocument/2006/relationships/customXml" Target="../ink/ink628.xml"/><Relationship Id="rId53" Type="http://schemas.openxmlformats.org/officeDocument/2006/relationships/customXml" Target="../ink/ink636.xml"/><Relationship Id="rId58" Type="http://schemas.openxmlformats.org/officeDocument/2006/relationships/image" Target="../media/image513.emf"/><Relationship Id="rId74" Type="http://schemas.openxmlformats.org/officeDocument/2006/relationships/image" Target="../media/image521.emf"/><Relationship Id="rId79" Type="http://schemas.openxmlformats.org/officeDocument/2006/relationships/customXml" Target="../ink/ink649.xml"/><Relationship Id="rId5" Type="http://schemas.openxmlformats.org/officeDocument/2006/relationships/customXml" Target="../ink/ink612.xml"/><Relationship Id="rId61" Type="http://schemas.openxmlformats.org/officeDocument/2006/relationships/customXml" Target="../ink/ink640.xml"/><Relationship Id="rId82" Type="http://schemas.openxmlformats.org/officeDocument/2006/relationships/image" Target="../media/image525.emf"/><Relationship Id="rId19" Type="http://schemas.openxmlformats.org/officeDocument/2006/relationships/customXml" Target="../ink/ink619.xml"/><Relationship Id="rId14" Type="http://schemas.openxmlformats.org/officeDocument/2006/relationships/image" Target="../media/image491.emf"/><Relationship Id="rId22" Type="http://schemas.openxmlformats.org/officeDocument/2006/relationships/image" Target="../media/image495.emf"/><Relationship Id="rId27" Type="http://schemas.openxmlformats.org/officeDocument/2006/relationships/customXml" Target="../ink/ink623.xml"/><Relationship Id="rId30" Type="http://schemas.openxmlformats.org/officeDocument/2006/relationships/image" Target="../media/image499.emf"/><Relationship Id="rId35" Type="http://schemas.openxmlformats.org/officeDocument/2006/relationships/customXml" Target="../ink/ink627.xml"/><Relationship Id="rId43" Type="http://schemas.openxmlformats.org/officeDocument/2006/relationships/customXml" Target="../ink/ink631.xml"/><Relationship Id="rId48" Type="http://schemas.openxmlformats.org/officeDocument/2006/relationships/image" Target="../media/image508.emf"/><Relationship Id="rId56" Type="http://schemas.openxmlformats.org/officeDocument/2006/relationships/image" Target="../media/image512.emf"/><Relationship Id="rId64" Type="http://schemas.openxmlformats.org/officeDocument/2006/relationships/image" Target="../media/image516.emf"/><Relationship Id="rId69" Type="http://schemas.openxmlformats.org/officeDocument/2006/relationships/customXml" Target="../ink/ink644.xml"/><Relationship Id="rId77" Type="http://schemas.openxmlformats.org/officeDocument/2006/relationships/customXml" Target="../ink/ink648.xml"/><Relationship Id="rId8" Type="http://schemas.openxmlformats.org/officeDocument/2006/relationships/image" Target="../media/image488.emf"/><Relationship Id="rId51" Type="http://schemas.openxmlformats.org/officeDocument/2006/relationships/customXml" Target="../ink/ink635.xml"/><Relationship Id="rId72" Type="http://schemas.openxmlformats.org/officeDocument/2006/relationships/image" Target="../media/image520.emf"/><Relationship Id="rId80" Type="http://schemas.openxmlformats.org/officeDocument/2006/relationships/image" Target="../media/image524.emf"/><Relationship Id="rId3" Type="http://schemas.openxmlformats.org/officeDocument/2006/relationships/customXml" Target="../ink/ink611.xml"/><Relationship Id="rId12" Type="http://schemas.openxmlformats.org/officeDocument/2006/relationships/image" Target="../media/image490.emf"/><Relationship Id="rId17" Type="http://schemas.openxmlformats.org/officeDocument/2006/relationships/customXml" Target="../ink/ink618.xml"/><Relationship Id="rId25" Type="http://schemas.openxmlformats.org/officeDocument/2006/relationships/customXml" Target="../ink/ink622.xml"/><Relationship Id="rId33" Type="http://schemas.openxmlformats.org/officeDocument/2006/relationships/customXml" Target="../ink/ink626.xml"/><Relationship Id="rId38" Type="http://schemas.openxmlformats.org/officeDocument/2006/relationships/image" Target="../media/image503.emf"/><Relationship Id="rId46" Type="http://schemas.openxmlformats.org/officeDocument/2006/relationships/image" Target="../media/image507.emf"/><Relationship Id="rId59" Type="http://schemas.openxmlformats.org/officeDocument/2006/relationships/customXml" Target="../ink/ink639.xml"/><Relationship Id="rId67" Type="http://schemas.openxmlformats.org/officeDocument/2006/relationships/customXml" Target="../ink/ink643.xml"/><Relationship Id="rId20" Type="http://schemas.openxmlformats.org/officeDocument/2006/relationships/image" Target="../media/image494.emf"/><Relationship Id="rId41" Type="http://schemas.openxmlformats.org/officeDocument/2006/relationships/customXml" Target="../ink/ink630.xml"/><Relationship Id="rId54" Type="http://schemas.openxmlformats.org/officeDocument/2006/relationships/image" Target="../media/image511.emf"/><Relationship Id="rId62" Type="http://schemas.openxmlformats.org/officeDocument/2006/relationships/image" Target="../media/image515.emf"/><Relationship Id="rId70" Type="http://schemas.openxmlformats.org/officeDocument/2006/relationships/image" Target="../media/image519.emf"/><Relationship Id="rId75" Type="http://schemas.openxmlformats.org/officeDocument/2006/relationships/customXml" Target="../ink/ink647.xml"/><Relationship Id="rId1" Type="http://schemas.openxmlformats.org/officeDocument/2006/relationships/slideLayout" Target="../slideLayouts/slideLayout2.xml"/><Relationship Id="rId6" Type="http://schemas.openxmlformats.org/officeDocument/2006/relationships/image" Target="../media/image487.emf"/><Relationship Id="rId15" Type="http://schemas.openxmlformats.org/officeDocument/2006/relationships/customXml" Target="../ink/ink617.xml"/><Relationship Id="rId23" Type="http://schemas.openxmlformats.org/officeDocument/2006/relationships/customXml" Target="../ink/ink621.xml"/><Relationship Id="rId28" Type="http://schemas.openxmlformats.org/officeDocument/2006/relationships/image" Target="../media/image498.emf"/><Relationship Id="rId36" Type="http://schemas.openxmlformats.org/officeDocument/2006/relationships/image" Target="../media/image502.emf"/><Relationship Id="rId49" Type="http://schemas.openxmlformats.org/officeDocument/2006/relationships/customXml" Target="../ink/ink634.xml"/><Relationship Id="rId57" Type="http://schemas.openxmlformats.org/officeDocument/2006/relationships/customXml" Target="../ink/ink638.xml"/><Relationship Id="rId10" Type="http://schemas.openxmlformats.org/officeDocument/2006/relationships/image" Target="../media/image489.emf"/><Relationship Id="rId31" Type="http://schemas.openxmlformats.org/officeDocument/2006/relationships/customXml" Target="../ink/ink625.xml"/><Relationship Id="rId44" Type="http://schemas.openxmlformats.org/officeDocument/2006/relationships/image" Target="../media/image506.emf"/><Relationship Id="rId52" Type="http://schemas.openxmlformats.org/officeDocument/2006/relationships/image" Target="../media/image510.emf"/><Relationship Id="rId60" Type="http://schemas.openxmlformats.org/officeDocument/2006/relationships/image" Target="../media/image514.emf"/><Relationship Id="rId65" Type="http://schemas.openxmlformats.org/officeDocument/2006/relationships/customXml" Target="../ink/ink642.xml"/><Relationship Id="rId73" Type="http://schemas.openxmlformats.org/officeDocument/2006/relationships/customXml" Target="../ink/ink646.xml"/><Relationship Id="rId78" Type="http://schemas.openxmlformats.org/officeDocument/2006/relationships/image" Target="../media/image523.emf"/><Relationship Id="rId81" Type="http://schemas.openxmlformats.org/officeDocument/2006/relationships/customXml" Target="../ink/ink650.xml"/><Relationship Id="rId4" Type="http://schemas.openxmlformats.org/officeDocument/2006/relationships/image" Target="../media/image486.emf"/><Relationship Id="rId9" Type="http://schemas.openxmlformats.org/officeDocument/2006/relationships/customXml" Target="../ink/ink614.xml"/><Relationship Id="rId13" Type="http://schemas.openxmlformats.org/officeDocument/2006/relationships/customXml" Target="../ink/ink616.xml"/><Relationship Id="rId18" Type="http://schemas.openxmlformats.org/officeDocument/2006/relationships/image" Target="../media/image493.emf"/><Relationship Id="rId39" Type="http://schemas.openxmlformats.org/officeDocument/2006/relationships/customXml" Target="../ink/ink629.xml"/><Relationship Id="rId34" Type="http://schemas.openxmlformats.org/officeDocument/2006/relationships/image" Target="../media/image501.emf"/><Relationship Id="rId50" Type="http://schemas.openxmlformats.org/officeDocument/2006/relationships/image" Target="../media/image509.emf"/><Relationship Id="rId55" Type="http://schemas.openxmlformats.org/officeDocument/2006/relationships/customXml" Target="../ink/ink637.xml"/><Relationship Id="rId76" Type="http://schemas.openxmlformats.org/officeDocument/2006/relationships/image" Target="../media/image522.emf"/><Relationship Id="rId7" Type="http://schemas.openxmlformats.org/officeDocument/2006/relationships/customXml" Target="../ink/ink613.xml"/><Relationship Id="rId71" Type="http://schemas.openxmlformats.org/officeDocument/2006/relationships/customXml" Target="../ink/ink645.xml"/><Relationship Id="rId2" Type="http://schemas.openxmlformats.org/officeDocument/2006/relationships/image" Target="../media/image15.png"/><Relationship Id="rId29" Type="http://schemas.openxmlformats.org/officeDocument/2006/relationships/customXml" Target="../ink/ink624.xml"/><Relationship Id="rId24" Type="http://schemas.openxmlformats.org/officeDocument/2006/relationships/image" Target="../media/image496.emf"/><Relationship Id="rId40" Type="http://schemas.openxmlformats.org/officeDocument/2006/relationships/image" Target="../media/image504.emf"/><Relationship Id="rId45" Type="http://schemas.openxmlformats.org/officeDocument/2006/relationships/customXml" Target="../ink/ink632.xml"/><Relationship Id="rId66" Type="http://schemas.openxmlformats.org/officeDocument/2006/relationships/image" Target="../media/image517.em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3" Type="http://schemas.openxmlformats.org/officeDocument/2006/relationships/customXml" Target="../ink/ink656.xml"/><Relationship Id="rId18" Type="http://schemas.openxmlformats.org/officeDocument/2006/relationships/image" Target="../media/image581.emf"/><Relationship Id="rId26" Type="http://schemas.openxmlformats.org/officeDocument/2006/relationships/image" Target="../media/image585.emf"/><Relationship Id="rId39" Type="http://schemas.openxmlformats.org/officeDocument/2006/relationships/customXml" Target="../ink/ink669.xml"/><Relationship Id="rId21" Type="http://schemas.openxmlformats.org/officeDocument/2006/relationships/customXml" Target="../ink/ink660.xml"/><Relationship Id="rId34" Type="http://schemas.openxmlformats.org/officeDocument/2006/relationships/image" Target="../media/image589.emf"/><Relationship Id="rId42" Type="http://schemas.openxmlformats.org/officeDocument/2006/relationships/image" Target="../media/image593.emf"/><Relationship Id="rId47" Type="http://schemas.openxmlformats.org/officeDocument/2006/relationships/customXml" Target="../ink/ink673.xml"/><Relationship Id="rId50" Type="http://schemas.openxmlformats.org/officeDocument/2006/relationships/image" Target="../media/image597.emf"/><Relationship Id="rId7" Type="http://schemas.openxmlformats.org/officeDocument/2006/relationships/customXml" Target="../ink/ink653.xml"/><Relationship Id="rId2" Type="http://schemas.openxmlformats.org/officeDocument/2006/relationships/image" Target="../media/image25.png"/><Relationship Id="rId16" Type="http://schemas.openxmlformats.org/officeDocument/2006/relationships/image" Target="../media/image580.emf"/><Relationship Id="rId29" Type="http://schemas.openxmlformats.org/officeDocument/2006/relationships/customXml" Target="../ink/ink664.xml"/><Relationship Id="rId11" Type="http://schemas.openxmlformats.org/officeDocument/2006/relationships/customXml" Target="../ink/ink655.xml"/><Relationship Id="rId24" Type="http://schemas.openxmlformats.org/officeDocument/2006/relationships/image" Target="../media/image584.emf"/><Relationship Id="rId32" Type="http://schemas.openxmlformats.org/officeDocument/2006/relationships/image" Target="../media/image588.emf"/><Relationship Id="rId37" Type="http://schemas.openxmlformats.org/officeDocument/2006/relationships/customXml" Target="../ink/ink668.xml"/><Relationship Id="rId40" Type="http://schemas.openxmlformats.org/officeDocument/2006/relationships/image" Target="../media/image592.emf"/><Relationship Id="rId45" Type="http://schemas.openxmlformats.org/officeDocument/2006/relationships/customXml" Target="../ink/ink672.xml"/><Relationship Id="rId53" Type="http://schemas.openxmlformats.org/officeDocument/2006/relationships/customXml" Target="../ink/ink676.xml"/><Relationship Id="rId5" Type="http://schemas.openxmlformats.org/officeDocument/2006/relationships/customXml" Target="../ink/ink652.xml"/><Relationship Id="rId10" Type="http://schemas.openxmlformats.org/officeDocument/2006/relationships/image" Target="../media/image577.emf"/><Relationship Id="rId19" Type="http://schemas.openxmlformats.org/officeDocument/2006/relationships/customXml" Target="../ink/ink659.xml"/><Relationship Id="rId31" Type="http://schemas.openxmlformats.org/officeDocument/2006/relationships/customXml" Target="../ink/ink665.xml"/><Relationship Id="rId44" Type="http://schemas.openxmlformats.org/officeDocument/2006/relationships/image" Target="../media/image594.emf"/><Relationship Id="rId52" Type="http://schemas.openxmlformats.org/officeDocument/2006/relationships/image" Target="../media/image598.emf"/><Relationship Id="rId4" Type="http://schemas.openxmlformats.org/officeDocument/2006/relationships/image" Target="../media/image574.emf"/><Relationship Id="rId9" Type="http://schemas.openxmlformats.org/officeDocument/2006/relationships/customXml" Target="../ink/ink654.xml"/><Relationship Id="rId14" Type="http://schemas.openxmlformats.org/officeDocument/2006/relationships/image" Target="../media/image579.emf"/><Relationship Id="rId22" Type="http://schemas.openxmlformats.org/officeDocument/2006/relationships/image" Target="../media/image583.emf"/><Relationship Id="rId27" Type="http://schemas.openxmlformats.org/officeDocument/2006/relationships/customXml" Target="../ink/ink663.xml"/><Relationship Id="rId30" Type="http://schemas.openxmlformats.org/officeDocument/2006/relationships/image" Target="../media/image587.emf"/><Relationship Id="rId35" Type="http://schemas.openxmlformats.org/officeDocument/2006/relationships/customXml" Target="../ink/ink667.xml"/><Relationship Id="rId43" Type="http://schemas.openxmlformats.org/officeDocument/2006/relationships/customXml" Target="../ink/ink671.xml"/><Relationship Id="rId48" Type="http://schemas.openxmlformats.org/officeDocument/2006/relationships/image" Target="../media/image596.emf"/><Relationship Id="rId8" Type="http://schemas.openxmlformats.org/officeDocument/2006/relationships/image" Target="../media/image576.emf"/><Relationship Id="rId51" Type="http://schemas.openxmlformats.org/officeDocument/2006/relationships/customXml" Target="../ink/ink675.xml"/><Relationship Id="rId3" Type="http://schemas.openxmlformats.org/officeDocument/2006/relationships/customXml" Target="../ink/ink651.xml"/><Relationship Id="rId12" Type="http://schemas.openxmlformats.org/officeDocument/2006/relationships/image" Target="../media/image578.emf"/><Relationship Id="rId17" Type="http://schemas.openxmlformats.org/officeDocument/2006/relationships/customXml" Target="../ink/ink658.xml"/><Relationship Id="rId25" Type="http://schemas.openxmlformats.org/officeDocument/2006/relationships/customXml" Target="../ink/ink662.xml"/><Relationship Id="rId33" Type="http://schemas.openxmlformats.org/officeDocument/2006/relationships/customXml" Target="../ink/ink666.xml"/><Relationship Id="rId38" Type="http://schemas.openxmlformats.org/officeDocument/2006/relationships/image" Target="../media/image591.emf"/><Relationship Id="rId46" Type="http://schemas.openxmlformats.org/officeDocument/2006/relationships/image" Target="../media/image595.emf"/><Relationship Id="rId20" Type="http://schemas.openxmlformats.org/officeDocument/2006/relationships/image" Target="../media/image582.emf"/><Relationship Id="rId41" Type="http://schemas.openxmlformats.org/officeDocument/2006/relationships/customXml" Target="../ink/ink670.xml"/><Relationship Id="rId54" Type="http://schemas.openxmlformats.org/officeDocument/2006/relationships/image" Target="../media/image599.emf"/><Relationship Id="rId1" Type="http://schemas.openxmlformats.org/officeDocument/2006/relationships/slideLayout" Target="../slideLayouts/slideLayout2.xml"/><Relationship Id="rId6" Type="http://schemas.openxmlformats.org/officeDocument/2006/relationships/image" Target="../media/image575.emf"/><Relationship Id="rId15" Type="http://schemas.openxmlformats.org/officeDocument/2006/relationships/customXml" Target="../ink/ink657.xml"/><Relationship Id="rId23" Type="http://schemas.openxmlformats.org/officeDocument/2006/relationships/customXml" Target="../ink/ink661.xml"/><Relationship Id="rId28" Type="http://schemas.openxmlformats.org/officeDocument/2006/relationships/image" Target="../media/image586.emf"/><Relationship Id="rId36" Type="http://schemas.openxmlformats.org/officeDocument/2006/relationships/image" Target="../media/image590.emf"/><Relationship Id="rId49" Type="http://schemas.openxmlformats.org/officeDocument/2006/relationships/customXml" Target="../ink/ink67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3" Type="http://schemas.openxmlformats.org/officeDocument/2006/relationships/customXml" Target="../ink/ink682.xml"/><Relationship Id="rId18" Type="http://schemas.openxmlformats.org/officeDocument/2006/relationships/image" Target="../media/image608.emf"/><Relationship Id="rId26" Type="http://schemas.openxmlformats.org/officeDocument/2006/relationships/image" Target="../media/image612.emf"/><Relationship Id="rId21" Type="http://schemas.openxmlformats.org/officeDocument/2006/relationships/customXml" Target="../ink/ink686.xml"/><Relationship Id="rId34" Type="http://schemas.openxmlformats.org/officeDocument/2006/relationships/image" Target="../media/image616.emf"/><Relationship Id="rId7" Type="http://schemas.openxmlformats.org/officeDocument/2006/relationships/customXml" Target="../ink/ink679.xml"/><Relationship Id="rId12" Type="http://schemas.openxmlformats.org/officeDocument/2006/relationships/image" Target="../media/image605.emf"/><Relationship Id="rId17" Type="http://schemas.openxmlformats.org/officeDocument/2006/relationships/customXml" Target="../ink/ink684.xml"/><Relationship Id="rId25" Type="http://schemas.openxmlformats.org/officeDocument/2006/relationships/customXml" Target="../ink/ink688.xml"/><Relationship Id="rId33" Type="http://schemas.openxmlformats.org/officeDocument/2006/relationships/customXml" Target="../ink/ink692.xml"/><Relationship Id="rId38" Type="http://schemas.openxmlformats.org/officeDocument/2006/relationships/image" Target="../media/image618.emf"/><Relationship Id="rId2" Type="http://schemas.openxmlformats.org/officeDocument/2006/relationships/image" Target="../media/image26.png"/><Relationship Id="rId16" Type="http://schemas.openxmlformats.org/officeDocument/2006/relationships/image" Target="../media/image607.emf"/><Relationship Id="rId20" Type="http://schemas.openxmlformats.org/officeDocument/2006/relationships/image" Target="../media/image609.emf"/><Relationship Id="rId29" Type="http://schemas.openxmlformats.org/officeDocument/2006/relationships/customXml" Target="../ink/ink690.xml"/><Relationship Id="rId1" Type="http://schemas.openxmlformats.org/officeDocument/2006/relationships/slideLayout" Target="../slideLayouts/slideLayout2.xml"/><Relationship Id="rId6" Type="http://schemas.openxmlformats.org/officeDocument/2006/relationships/image" Target="../media/image602.emf"/><Relationship Id="rId11" Type="http://schemas.openxmlformats.org/officeDocument/2006/relationships/customXml" Target="../ink/ink681.xml"/><Relationship Id="rId24" Type="http://schemas.openxmlformats.org/officeDocument/2006/relationships/image" Target="../media/image611.emf"/><Relationship Id="rId32" Type="http://schemas.openxmlformats.org/officeDocument/2006/relationships/image" Target="../media/image615.emf"/><Relationship Id="rId37" Type="http://schemas.openxmlformats.org/officeDocument/2006/relationships/customXml" Target="../ink/ink694.xml"/><Relationship Id="rId5" Type="http://schemas.openxmlformats.org/officeDocument/2006/relationships/customXml" Target="../ink/ink678.xml"/><Relationship Id="rId15" Type="http://schemas.openxmlformats.org/officeDocument/2006/relationships/customXml" Target="../ink/ink683.xml"/><Relationship Id="rId23" Type="http://schemas.openxmlformats.org/officeDocument/2006/relationships/customXml" Target="../ink/ink687.xml"/><Relationship Id="rId28" Type="http://schemas.openxmlformats.org/officeDocument/2006/relationships/image" Target="../media/image613.emf"/><Relationship Id="rId36" Type="http://schemas.openxmlformats.org/officeDocument/2006/relationships/image" Target="../media/image617.emf"/><Relationship Id="rId10" Type="http://schemas.openxmlformats.org/officeDocument/2006/relationships/image" Target="../media/image604.emf"/><Relationship Id="rId19" Type="http://schemas.openxmlformats.org/officeDocument/2006/relationships/customXml" Target="../ink/ink685.xml"/><Relationship Id="rId31" Type="http://schemas.openxmlformats.org/officeDocument/2006/relationships/customXml" Target="../ink/ink691.xml"/><Relationship Id="rId4" Type="http://schemas.openxmlformats.org/officeDocument/2006/relationships/image" Target="../media/image601.emf"/><Relationship Id="rId9" Type="http://schemas.openxmlformats.org/officeDocument/2006/relationships/customXml" Target="../ink/ink680.xml"/><Relationship Id="rId14" Type="http://schemas.openxmlformats.org/officeDocument/2006/relationships/image" Target="../media/image606.emf"/><Relationship Id="rId22" Type="http://schemas.openxmlformats.org/officeDocument/2006/relationships/image" Target="../media/image610.emf"/><Relationship Id="rId27" Type="http://schemas.openxmlformats.org/officeDocument/2006/relationships/customXml" Target="../ink/ink689.xml"/><Relationship Id="rId30" Type="http://schemas.openxmlformats.org/officeDocument/2006/relationships/image" Target="../media/image614.emf"/><Relationship Id="rId35" Type="http://schemas.openxmlformats.org/officeDocument/2006/relationships/customXml" Target="../ink/ink693.xml"/><Relationship Id="rId8" Type="http://schemas.openxmlformats.org/officeDocument/2006/relationships/image" Target="../media/image603.emf"/><Relationship Id="rId3" Type="http://schemas.openxmlformats.org/officeDocument/2006/relationships/customXml" Target="../ink/ink677.xml"/></Relationships>
</file>

<file path=ppt/slides/_rels/slide7.xml.rels><?xml version="1.0" encoding="UTF-8" standalone="yes"?>
<Relationships xmlns="http://schemas.openxmlformats.org/package/2006/relationships"><Relationship Id="rId26" Type="http://schemas.openxmlformats.org/officeDocument/2006/relationships/customXml" Target="../ink/ink127.xml"/><Relationship Id="rId21" Type="http://schemas.openxmlformats.org/officeDocument/2006/relationships/image" Target="../media/image113.emf"/><Relationship Id="rId42" Type="http://schemas.openxmlformats.org/officeDocument/2006/relationships/customXml" Target="../ink/ink135.xml"/><Relationship Id="rId47" Type="http://schemas.openxmlformats.org/officeDocument/2006/relationships/image" Target="../media/image126.emf"/><Relationship Id="rId63" Type="http://schemas.openxmlformats.org/officeDocument/2006/relationships/image" Target="../media/image134.emf"/><Relationship Id="rId68" Type="http://schemas.openxmlformats.org/officeDocument/2006/relationships/customXml" Target="../ink/ink148.xml"/><Relationship Id="rId84" Type="http://schemas.openxmlformats.org/officeDocument/2006/relationships/customXml" Target="../ink/ink156.xml"/><Relationship Id="rId89" Type="http://schemas.openxmlformats.org/officeDocument/2006/relationships/image" Target="../media/image147.emf"/><Relationship Id="rId16" Type="http://schemas.openxmlformats.org/officeDocument/2006/relationships/customXml" Target="../ink/ink122.xml"/><Relationship Id="rId107" Type="http://schemas.openxmlformats.org/officeDocument/2006/relationships/image" Target="../media/image156.emf"/><Relationship Id="rId11" Type="http://schemas.openxmlformats.org/officeDocument/2006/relationships/image" Target="../media/image108.emf"/><Relationship Id="rId32" Type="http://schemas.openxmlformats.org/officeDocument/2006/relationships/customXml" Target="../ink/ink130.xml"/><Relationship Id="rId37" Type="http://schemas.openxmlformats.org/officeDocument/2006/relationships/image" Target="../media/image121.emf"/><Relationship Id="rId53" Type="http://schemas.openxmlformats.org/officeDocument/2006/relationships/image" Target="../media/image129.emf"/><Relationship Id="rId58" Type="http://schemas.openxmlformats.org/officeDocument/2006/relationships/customXml" Target="../ink/ink143.xml"/><Relationship Id="rId74" Type="http://schemas.openxmlformats.org/officeDocument/2006/relationships/customXml" Target="../ink/ink151.xml"/><Relationship Id="rId79" Type="http://schemas.openxmlformats.org/officeDocument/2006/relationships/image" Target="../media/image142.emf"/><Relationship Id="rId102" Type="http://schemas.openxmlformats.org/officeDocument/2006/relationships/customXml" Target="../ink/ink165.xml"/><Relationship Id="rId5" Type="http://schemas.openxmlformats.org/officeDocument/2006/relationships/image" Target="../media/image105.emf"/><Relationship Id="rId90" Type="http://schemas.openxmlformats.org/officeDocument/2006/relationships/customXml" Target="../ink/ink159.xml"/><Relationship Id="rId95" Type="http://schemas.openxmlformats.org/officeDocument/2006/relationships/image" Target="../media/image150.emf"/><Relationship Id="rId22" Type="http://schemas.openxmlformats.org/officeDocument/2006/relationships/customXml" Target="../ink/ink125.xml"/><Relationship Id="rId27" Type="http://schemas.openxmlformats.org/officeDocument/2006/relationships/image" Target="../media/image116.emf"/><Relationship Id="rId43" Type="http://schemas.openxmlformats.org/officeDocument/2006/relationships/image" Target="../media/image124.emf"/><Relationship Id="rId48" Type="http://schemas.openxmlformats.org/officeDocument/2006/relationships/customXml" Target="../ink/ink138.xml"/><Relationship Id="rId64" Type="http://schemas.openxmlformats.org/officeDocument/2006/relationships/customXml" Target="../ink/ink146.xml"/><Relationship Id="rId69" Type="http://schemas.openxmlformats.org/officeDocument/2006/relationships/image" Target="../media/image137.emf"/><Relationship Id="rId80" Type="http://schemas.openxmlformats.org/officeDocument/2006/relationships/customXml" Target="../ink/ink154.xml"/><Relationship Id="rId85" Type="http://schemas.openxmlformats.org/officeDocument/2006/relationships/image" Target="../media/image145.emf"/><Relationship Id="rId12" Type="http://schemas.openxmlformats.org/officeDocument/2006/relationships/customXml" Target="../ink/ink120.xml"/><Relationship Id="rId17" Type="http://schemas.openxmlformats.org/officeDocument/2006/relationships/image" Target="../media/image111.emf"/><Relationship Id="rId33" Type="http://schemas.openxmlformats.org/officeDocument/2006/relationships/image" Target="../media/image119.emf"/><Relationship Id="rId38" Type="http://schemas.openxmlformats.org/officeDocument/2006/relationships/customXml" Target="../ink/ink133.xml"/><Relationship Id="rId59" Type="http://schemas.openxmlformats.org/officeDocument/2006/relationships/image" Target="../media/image132.emf"/><Relationship Id="rId103" Type="http://schemas.openxmlformats.org/officeDocument/2006/relationships/image" Target="../media/image154.emf"/><Relationship Id="rId108" Type="http://schemas.openxmlformats.org/officeDocument/2006/relationships/customXml" Target="../ink/ink168.xml"/><Relationship Id="rId54" Type="http://schemas.openxmlformats.org/officeDocument/2006/relationships/customXml" Target="../ink/ink141.xml"/><Relationship Id="rId70" Type="http://schemas.openxmlformats.org/officeDocument/2006/relationships/customXml" Target="../ink/ink149.xml"/><Relationship Id="rId75" Type="http://schemas.openxmlformats.org/officeDocument/2006/relationships/image" Target="../media/image140.emf"/><Relationship Id="rId91" Type="http://schemas.openxmlformats.org/officeDocument/2006/relationships/image" Target="../media/image148.emf"/><Relationship Id="rId96" Type="http://schemas.openxmlformats.org/officeDocument/2006/relationships/customXml" Target="../ink/ink162.xml"/><Relationship Id="rId1" Type="http://schemas.openxmlformats.org/officeDocument/2006/relationships/slideLayout" Target="../slideLayouts/slideLayout2.xml"/><Relationship Id="rId6" Type="http://schemas.openxmlformats.org/officeDocument/2006/relationships/customXml" Target="../ink/ink117.xml"/><Relationship Id="rId15" Type="http://schemas.openxmlformats.org/officeDocument/2006/relationships/image" Target="../media/image110.emf"/><Relationship Id="rId23" Type="http://schemas.openxmlformats.org/officeDocument/2006/relationships/image" Target="../media/image114.emf"/><Relationship Id="rId28" Type="http://schemas.openxmlformats.org/officeDocument/2006/relationships/customXml" Target="../ink/ink128.xml"/><Relationship Id="rId36" Type="http://schemas.openxmlformats.org/officeDocument/2006/relationships/customXml" Target="../ink/ink132.xml"/><Relationship Id="rId49" Type="http://schemas.openxmlformats.org/officeDocument/2006/relationships/image" Target="../media/image127.emf"/><Relationship Id="rId57" Type="http://schemas.openxmlformats.org/officeDocument/2006/relationships/image" Target="../media/image131.emf"/><Relationship Id="rId106" Type="http://schemas.openxmlformats.org/officeDocument/2006/relationships/customXml" Target="../ink/ink167.xml"/><Relationship Id="rId10" Type="http://schemas.openxmlformats.org/officeDocument/2006/relationships/customXml" Target="../ink/ink119.xml"/><Relationship Id="rId31" Type="http://schemas.openxmlformats.org/officeDocument/2006/relationships/image" Target="../media/image118.emf"/><Relationship Id="rId44" Type="http://schemas.openxmlformats.org/officeDocument/2006/relationships/customXml" Target="../ink/ink136.xml"/><Relationship Id="rId52" Type="http://schemas.openxmlformats.org/officeDocument/2006/relationships/customXml" Target="../ink/ink140.xml"/><Relationship Id="rId60" Type="http://schemas.openxmlformats.org/officeDocument/2006/relationships/customXml" Target="../ink/ink144.xml"/><Relationship Id="rId65" Type="http://schemas.openxmlformats.org/officeDocument/2006/relationships/image" Target="../media/image135.emf"/><Relationship Id="rId73" Type="http://schemas.openxmlformats.org/officeDocument/2006/relationships/image" Target="../media/image139.emf"/><Relationship Id="rId78" Type="http://schemas.openxmlformats.org/officeDocument/2006/relationships/customXml" Target="../ink/ink153.xml"/><Relationship Id="rId81" Type="http://schemas.openxmlformats.org/officeDocument/2006/relationships/image" Target="../media/image143.emf"/><Relationship Id="rId86" Type="http://schemas.openxmlformats.org/officeDocument/2006/relationships/customXml" Target="../ink/ink157.xml"/><Relationship Id="rId94" Type="http://schemas.openxmlformats.org/officeDocument/2006/relationships/customXml" Target="../ink/ink161.xml"/><Relationship Id="rId99" Type="http://schemas.openxmlformats.org/officeDocument/2006/relationships/image" Target="../media/image152.emf"/><Relationship Id="rId101" Type="http://schemas.openxmlformats.org/officeDocument/2006/relationships/image" Target="../media/image153.emf"/><Relationship Id="rId4" Type="http://schemas.openxmlformats.org/officeDocument/2006/relationships/customXml" Target="../ink/ink116.xml"/><Relationship Id="rId9" Type="http://schemas.openxmlformats.org/officeDocument/2006/relationships/image" Target="../media/image107.emf"/><Relationship Id="rId13" Type="http://schemas.openxmlformats.org/officeDocument/2006/relationships/image" Target="../media/image109.emf"/><Relationship Id="rId18" Type="http://schemas.openxmlformats.org/officeDocument/2006/relationships/customXml" Target="../ink/ink123.xml"/><Relationship Id="rId39" Type="http://schemas.openxmlformats.org/officeDocument/2006/relationships/image" Target="../media/image122.emf"/><Relationship Id="rId109" Type="http://schemas.openxmlformats.org/officeDocument/2006/relationships/image" Target="../media/image157.emf"/><Relationship Id="rId34" Type="http://schemas.openxmlformats.org/officeDocument/2006/relationships/customXml" Target="../ink/ink131.xml"/><Relationship Id="rId50" Type="http://schemas.openxmlformats.org/officeDocument/2006/relationships/customXml" Target="../ink/ink139.xml"/><Relationship Id="rId55" Type="http://schemas.openxmlformats.org/officeDocument/2006/relationships/image" Target="../media/image130.emf"/><Relationship Id="rId76" Type="http://schemas.openxmlformats.org/officeDocument/2006/relationships/customXml" Target="../ink/ink152.xml"/><Relationship Id="rId97" Type="http://schemas.openxmlformats.org/officeDocument/2006/relationships/image" Target="../media/image151.emf"/><Relationship Id="rId104" Type="http://schemas.openxmlformats.org/officeDocument/2006/relationships/customXml" Target="../ink/ink166.xml"/><Relationship Id="rId7" Type="http://schemas.openxmlformats.org/officeDocument/2006/relationships/image" Target="../media/image106.emf"/><Relationship Id="rId71" Type="http://schemas.openxmlformats.org/officeDocument/2006/relationships/image" Target="../media/image138.emf"/><Relationship Id="rId92" Type="http://schemas.openxmlformats.org/officeDocument/2006/relationships/customXml" Target="../ink/ink160.xml"/><Relationship Id="rId2" Type="http://schemas.openxmlformats.org/officeDocument/2006/relationships/customXml" Target="../ink/ink115.xml"/><Relationship Id="rId29" Type="http://schemas.openxmlformats.org/officeDocument/2006/relationships/image" Target="../media/image117.emf"/><Relationship Id="rId24" Type="http://schemas.openxmlformats.org/officeDocument/2006/relationships/customXml" Target="../ink/ink126.xml"/><Relationship Id="rId40" Type="http://schemas.openxmlformats.org/officeDocument/2006/relationships/customXml" Target="../ink/ink134.xml"/><Relationship Id="rId45" Type="http://schemas.openxmlformats.org/officeDocument/2006/relationships/image" Target="../media/image125.emf"/><Relationship Id="rId66" Type="http://schemas.openxmlformats.org/officeDocument/2006/relationships/customXml" Target="../ink/ink147.xml"/><Relationship Id="rId87" Type="http://schemas.openxmlformats.org/officeDocument/2006/relationships/image" Target="../media/image146.emf"/><Relationship Id="rId110" Type="http://schemas.openxmlformats.org/officeDocument/2006/relationships/customXml" Target="../ink/ink169.xml"/><Relationship Id="rId61" Type="http://schemas.openxmlformats.org/officeDocument/2006/relationships/image" Target="../media/image133.emf"/><Relationship Id="rId82" Type="http://schemas.openxmlformats.org/officeDocument/2006/relationships/customXml" Target="../ink/ink155.xml"/><Relationship Id="rId19" Type="http://schemas.openxmlformats.org/officeDocument/2006/relationships/image" Target="../media/image112.emf"/><Relationship Id="rId14" Type="http://schemas.openxmlformats.org/officeDocument/2006/relationships/customXml" Target="../ink/ink121.xml"/><Relationship Id="rId30" Type="http://schemas.openxmlformats.org/officeDocument/2006/relationships/customXml" Target="../ink/ink129.xml"/><Relationship Id="rId35" Type="http://schemas.openxmlformats.org/officeDocument/2006/relationships/image" Target="../media/image120.emf"/><Relationship Id="rId56" Type="http://schemas.openxmlformats.org/officeDocument/2006/relationships/customXml" Target="../ink/ink142.xml"/><Relationship Id="rId77" Type="http://schemas.openxmlformats.org/officeDocument/2006/relationships/image" Target="../media/image141.emf"/><Relationship Id="rId100" Type="http://schemas.openxmlformats.org/officeDocument/2006/relationships/customXml" Target="../ink/ink164.xml"/><Relationship Id="rId105" Type="http://schemas.openxmlformats.org/officeDocument/2006/relationships/image" Target="../media/image155.emf"/><Relationship Id="rId8" Type="http://schemas.openxmlformats.org/officeDocument/2006/relationships/customXml" Target="../ink/ink118.xml"/><Relationship Id="rId51" Type="http://schemas.openxmlformats.org/officeDocument/2006/relationships/image" Target="../media/image128.emf"/><Relationship Id="rId72" Type="http://schemas.openxmlformats.org/officeDocument/2006/relationships/customXml" Target="../ink/ink150.xml"/><Relationship Id="rId93" Type="http://schemas.openxmlformats.org/officeDocument/2006/relationships/image" Target="../media/image149.emf"/><Relationship Id="rId98" Type="http://schemas.openxmlformats.org/officeDocument/2006/relationships/customXml" Target="../ink/ink163.xml"/><Relationship Id="rId3" Type="http://schemas.openxmlformats.org/officeDocument/2006/relationships/image" Target="../media/image104.emf"/><Relationship Id="rId25" Type="http://schemas.openxmlformats.org/officeDocument/2006/relationships/image" Target="../media/image115.emf"/><Relationship Id="rId46" Type="http://schemas.openxmlformats.org/officeDocument/2006/relationships/customXml" Target="../ink/ink137.xml"/><Relationship Id="rId67" Type="http://schemas.openxmlformats.org/officeDocument/2006/relationships/image" Target="../media/image136.emf"/><Relationship Id="rId20" Type="http://schemas.openxmlformats.org/officeDocument/2006/relationships/customXml" Target="../ink/ink124.xml"/><Relationship Id="rId41" Type="http://schemas.openxmlformats.org/officeDocument/2006/relationships/image" Target="../media/image123.emf"/><Relationship Id="rId62" Type="http://schemas.openxmlformats.org/officeDocument/2006/relationships/customXml" Target="../ink/ink145.xml"/><Relationship Id="rId83" Type="http://schemas.openxmlformats.org/officeDocument/2006/relationships/image" Target="../media/image144.emf"/><Relationship Id="rId88" Type="http://schemas.openxmlformats.org/officeDocument/2006/relationships/customXml" Target="../ink/ink158.xml"/><Relationship Id="rId111" Type="http://schemas.openxmlformats.org/officeDocument/2006/relationships/image" Target="../media/image158.emf"/></Relationships>
</file>

<file path=ppt/slides/_rels/slide70.xml.rels><?xml version="1.0" encoding="UTF-8" standalone="yes"?>
<Relationships xmlns="http://schemas.openxmlformats.org/package/2006/relationships"><Relationship Id="rId8" Type="http://schemas.openxmlformats.org/officeDocument/2006/relationships/image" Target="../media/image622.emf"/><Relationship Id="rId13" Type="http://schemas.openxmlformats.org/officeDocument/2006/relationships/customXml" Target="../ink/ink700.xml"/><Relationship Id="rId18" Type="http://schemas.openxmlformats.org/officeDocument/2006/relationships/image" Target="../media/image627.emf"/><Relationship Id="rId26" Type="http://schemas.openxmlformats.org/officeDocument/2006/relationships/image" Target="../media/image631.emf"/><Relationship Id="rId3" Type="http://schemas.openxmlformats.org/officeDocument/2006/relationships/customXml" Target="../ink/ink695.xml"/><Relationship Id="rId21" Type="http://schemas.openxmlformats.org/officeDocument/2006/relationships/customXml" Target="../ink/ink704.xml"/><Relationship Id="rId7" Type="http://schemas.openxmlformats.org/officeDocument/2006/relationships/customXml" Target="../ink/ink697.xml"/><Relationship Id="rId12" Type="http://schemas.openxmlformats.org/officeDocument/2006/relationships/image" Target="../media/image624.emf"/><Relationship Id="rId17" Type="http://schemas.openxmlformats.org/officeDocument/2006/relationships/customXml" Target="../ink/ink702.xml"/><Relationship Id="rId25" Type="http://schemas.openxmlformats.org/officeDocument/2006/relationships/customXml" Target="../ink/ink706.xml"/><Relationship Id="rId2" Type="http://schemas.openxmlformats.org/officeDocument/2006/relationships/image" Target="../media/image27.png"/><Relationship Id="rId16" Type="http://schemas.openxmlformats.org/officeDocument/2006/relationships/image" Target="../media/image626.emf"/><Relationship Id="rId20" Type="http://schemas.openxmlformats.org/officeDocument/2006/relationships/image" Target="../media/image628.emf"/><Relationship Id="rId1" Type="http://schemas.openxmlformats.org/officeDocument/2006/relationships/slideLayout" Target="../slideLayouts/slideLayout2.xml"/><Relationship Id="rId6" Type="http://schemas.openxmlformats.org/officeDocument/2006/relationships/image" Target="../media/image621.emf"/><Relationship Id="rId11" Type="http://schemas.openxmlformats.org/officeDocument/2006/relationships/customXml" Target="../ink/ink699.xml"/><Relationship Id="rId24" Type="http://schemas.openxmlformats.org/officeDocument/2006/relationships/image" Target="../media/image630.emf"/><Relationship Id="rId5" Type="http://schemas.openxmlformats.org/officeDocument/2006/relationships/customXml" Target="../ink/ink696.xml"/><Relationship Id="rId15" Type="http://schemas.openxmlformats.org/officeDocument/2006/relationships/customXml" Target="../ink/ink701.xml"/><Relationship Id="rId23" Type="http://schemas.openxmlformats.org/officeDocument/2006/relationships/customXml" Target="../ink/ink705.xml"/><Relationship Id="rId28" Type="http://schemas.openxmlformats.org/officeDocument/2006/relationships/image" Target="../media/image632.emf"/><Relationship Id="rId10" Type="http://schemas.openxmlformats.org/officeDocument/2006/relationships/image" Target="../media/image623.emf"/><Relationship Id="rId19" Type="http://schemas.openxmlformats.org/officeDocument/2006/relationships/customXml" Target="../ink/ink703.xml"/><Relationship Id="rId4" Type="http://schemas.openxmlformats.org/officeDocument/2006/relationships/image" Target="../media/image620.emf"/><Relationship Id="rId9" Type="http://schemas.openxmlformats.org/officeDocument/2006/relationships/customXml" Target="../ink/ink698.xml"/><Relationship Id="rId14" Type="http://schemas.openxmlformats.org/officeDocument/2006/relationships/image" Target="../media/image625.emf"/><Relationship Id="rId22" Type="http://schemas.openxmlformats.org/officeDocument/2006/relationships/image" Target="../media/image629.emf"/><Relationship Id="rId27" Type="http://schemas.openxmlformats.org/officeDocument/2006/relationships/customXml" Target="../ink/ink707.xml"/></Relationships>
</file>

<file path=ppt/slides/_rels/slide71.xml.rels><?xml version="1.0" encoding="UTF-8" standalone="yes"?>
<Relationships xmlns="http://schemas.openxmlformats.org/package/2006/relationships"><Relationship Id="rId8" Type="http://schemas.openxmlformats.org/officeDocument/2006/relationships/image" Target="../media/image636.emf"/><Relationship Id="rId13" Type="http://schemas.openxmlformats.org/officeDocument/2006/relationships/customXml" Target="../ink/ink713.xml"/><Relationship Id="rId18" Type="http://schemas.openxmlformats.org/officeDocument/2006/relationships/image" Target="../media/image641.emf"/><Relationship Id="rId26" Type="http://schemas.openxmlformats.org/officeDocument/2006/relationships/image" Target="../media/image645.emf"/><Relationship Id="rId3" Type="http://schemas.openxmlformats.org/officeDocument/2006/relationships/customXml" Target="../ink/ink708.xml"/><Relationship Id="rId21" Type="http://schemas.openxmlformats.org/officeDocument/2006/relationships/customXml" Target="../ink/ink717.xml"/><Relationship Id="rId7" Type="http://schemas.openxmlformats.org/officeDocument/2006/relationships/customXml" Target="../ink/ink710.xml"/><Relationship Id="rId12" Type="http://schemas.openxmlformats.org/officeDocument/2006/relationships/image" Target="../media/image638.emf"/><Relationship Id="rId17" Type="http://schemas.openxmlformats.org/officeDocument/2006/relationships/customXml" Target="../ink/ink715.xml"/><Relationship Id="rId25" Type="http://schemas.openxmlformats.org/officeDocument/2006/relationships/customXml" Target="../ink/ink719.xml"/><Relationship Id="rId2" Type="http://schemas.openxmlformats.org/officeDocument/2006/relationships/image" Target="../media/image28.png"/><Relationship Id="rId16" Type="http://schemas.openxmlformats.org/officeDocument/2006/relationships/image" Target="../media/image640.emf"/><Relationship Id="rId20" Type="http://schemas.openxmlformats.org/officeDocument/2006/relationships/image" Target="../media/image642.emf"/><Relationship Id="rId1" Type="http://schemas.openxmlformats.org/officeDocument/2006/relationships/slideLayout" Target="../slideLayouts/slideLayout2.xml"/><Relationship Id="rId6" Type="http://schemas.openxmlformats.org/officeDocument/2006/relationships/image" Target="../media/image635.emf"/><Relationship Id="rId11" Type="http://schemas.openxmlformats.org/officeDocument/2006/relationships/customXml" Target="../ink/ink712.xml"/><Relationship Id="rId24" Type="http://schemas.openxmlformats.org/officeDocument/2006/relationships/image" Target="../media/image644.emf"/><Relationship Id="rId5" Type="http://schemas.openxmlformats.org/officeDocument/2006/relationships/customXml" Target="../ink/ink709.xml"/><Relationship Id="rId15" Type="http://schemas.openxmlformats.org/officeDocument/2006/relationships/customXml" Target="../ink/ink714.xml"/><Relationship Id="rId23" Type="http://schemas.openxmlformats.org/officeDocument/2006/relationships/customXml" Target="../ink/ink718.xml"/><Relationship Id="rId10" Type="http://schemas.openxmlformats.org/officeDocument/2006/relationships/image" Target="../media/image637.emf"/><Relationship Id="rId19" Type="http://schemas.openxmlformats.org/officeDocument/2006/relationships/customXml" Target="../ink/ink716.xml"/><Relationship Id="rId4" Type="http://schemas.openxmlformats.org/officeDocument/2006/relationships/image" Target="../media/image634.emf"/><Relationship Id="rId9" Type="http://schemas.openxmlformats.org/officeDocument/2006/relationships/customXml" Target="../ink/ink711.xml"/><Relationship Id="rId14" Type="http://schemas.openxmlformats.org/officeDocument/2006/relationships/image" Target="../media/image639.emf"/><Relationship Id="rId22" Type="http://schemas.openxmlformats.org/officeDocument/2006/relationships/image" Target="../media/image643.emf"/></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230.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6" Type="http://schemas.openxmlformats.org/officeDocument/2006/relationships/image" Target="../media/image140.png"/><Relationship Id="rId5" Type="http://schemas.openxmlformats.org/officeDocument/2006/relationships/image" Target="../media/image34.jpg"/><Relationship Id="rId4" Type="http://schemas.openxmlformats.org/officeDocument/2006/relationships/image" Target="../media/image12.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3" Type="http://schemas.openxmlformats.org/officeDocument/2006/relationships/image" Target="../media/image164.emf"/><Relationship Id="rId18" Type="http://schemas.openxmlformats.org/officeDocument/2006/relationships/customXml" Target="../ink/ink178.xml"/><Relationship Id="rId26" Type="http://schemas.openxmlformats.org/officeDocument/2006/relationships/customXml" Target="../ink/ink182.xml"/><Relationship Id="rId39" Type="http://schemas.openxmlformats.org/officeDocument/2006/relationships/image" Target="../media/image177.emf"/><Relationship Id="rId21" Type="http://schemas.openxmlformats.org/officeDocument/2006/relationships/image" Target="../media/image168.emf"/><Relationship Id="rId34" Type="http://schemas.openxmlformats.org/officeDocument/2006/relationships/customXml" Target="../ink/ink186.xml"/><Relationship Id="rId42" Type="http://schemas.openxmlformats.org/officeDocument/2006/relationships/customXml" Target="../ink/ink190.xml"/><Relationship Id="rId47" Type="http://schemas.openxmlformats.org/officeDocument/2006/relationships/image" Target="../media/image181.emf"/><Relationship Id="rId50" Type="http://schemas.openxmlformats.org/officeDocument/2006/relationships/customXml" Target="../ink/ink194.xml"/><Relationship Id="rId55" Type="http://schemas.openxmlformats.org/officeDocument/2006/relationships/image" Target="../media/image185.emf"/><Relationship Id="rId7" Type="http://schemas.openxmlformats.org/officeDocument/2006/relationships/image" Target="../media/image161.emf"/><Relationship Id="rId2" Type="http://schemas.openxmlformats.org/officeDocument/2006/relationships/customXml" Target="../ink/ink170.xml"/><Relationship Id="rId16" Type="http://schemas.openxmlformats.org/officeDocument/2006/relationships/customXml" Target="../ink/ink177.xml"/><Relationship Id="rId29" Type="http://schemas.openxmlformats.org/officeDocument/2006/relationships/image" Target="../media/image172.emf"/><Relationship Id="rId11" Type="http://schemas.openxmlformats.org/officeDocument/2006/relationships/image" Target="../media/image163.emf"/><Relationship Id="rId24" Type="http://schemas.openxmlformats.org/officeDocument/2006/relationships/customXml" Target="../ink/ink181.xml"/><Relationship Id="rId32" Type="http://schemas.openxmlformats.org/officeDocument/2006/relationships/customXml" Target="../ink/ink185.xml"/><Relationship Id="rId37" Type="http://schemas.openxmlformats.org/officeDocument/2006/relationships/image" Target="../media/image176.emf"/><Relationship Id="rId40" Type="http://schemas.openxmlformats.org/officeDocument/2006/relationships/customXml" Target="../ink/ink189.xml"/><Relationship Id="rId45" Type="http://schemas.openxmlformats.org/officeDocument/2006/relationships/image" Target="../media/image180.emf"/><Relationship Id="rId53" Type="http://schemas.openxmlformats.org/officeDocument/2006/relationships/image" Target="../media/image184.emf"/><Relationship Id="rId58" Type="http://schemas.openxmlformats.org/officeDocument/2006/relationships/customXml" Target="../ink/ink198.xml"/><Relationship Id="rId5" Type="http://schemas.openxmlformats.org/officeDocument/2006/relationships/image" Target="../media/image160.emf"/><Relationship Id="rId19" Type="http://schemas.openxmlformats.org/officeDocument/2006/relationships/image" Target="../media/image167.emf"/><Relationship Id="rId4" Type="http://schemas.openxmlformats.org/officeDocument/2006/relationships/customXml" Target="../ink/ink171.xml"/><Relationship Id="rId9" Type="http://schemas.openxmlformats.org/officeDocument/2006/relationships/image" Target="../media/image162.emf"/><Relationship Id="rId14" Type="http://schemas.openxmlformats.org/officeDocument/2006/relationships/customXml" Target="../ink/ink176.xml"/><Relationship Id="rId22" Type="http://schemas.openxmlformats.org/officeDocument/2006/relationships/customXml" Target="../ink/ink180.xml"/><Relationship Id="rId27" Type="http://schemas.openxmlformats.org/officeDocument/2006/relationships/image" Target="../media/image171.emf"/><Relationship Id="rId30" Type="http://schemas.openxmlformats.org/officeDocument/2006/relationships/customXml" Target="../ink/ink184.xml"/><Relationship Id="rId35" Type="http://schemas.openxmlformats.org/officeDocument/2006/relationships/image" Target="../media/image175.emf"/><Relationship Id="rId43" Type="http://schemas.openxmlformats.org/officeDocument/2006/relationships/image" Target="../media/image179.emf"/><Relationship Id="rId48" Type="http://schemas.openxmlformats.org/officeDocument/2006/relationships/customXml" Target="../ink/ink193.xml"/><Relationship Id="rId56" Type="http://schemas.openxmlformats.org/officeDocument/2006/relationships/customXml" Target="../ink/ink197.xml"/><Relationship Id="rId8" Type="http://schemas.openxmlformats.org/officeDocument/2006/relationships/customXml" Target="../ink/ink173.xml"/><Relationship Id="rId51" Type="http://schemas.openxmlformats.org/officeDocument/2006/relationships/image" Target="../media/image183.emf"/><Relationship Id="rId3" Type="http://schemas.openxmlformats.org/officeDocument/2006/relationships/image" Target="../media/image159.emf"/><Relationship Id="rId12" Type="http://schemas.openxmlformats.org/officeDocument/2006/relationships/customXml" Target="../ink/ink175.xml"/><Relationship Id="rId17" Type="http://schemas.openxmlformats.org/officeDocument/2006/relationships/image" Target="../media/image166.emf"/><Relationship Id="rId25" Type="http://schemas.openxmlformats.org/officeDocument/2006/relationships/image" Target="../media/image170.emf"/><Relationship Id="rId33" Type="http://schemas.openxmlformats.org/officeDocument/2006/relationships/image" Target="../media/image174.emf"/><Relationship Id="rId38" Type="http://schemas.openxmlformats.org/officeDocument/2006/relationships/customXml" Target="../ink/ink188.xml"/><Relationship Id="rId46" Type="http://schemas.openxmlformats.org/officeDocument/2006/relationships/customXml" Target="../ink/ink192.xml"/><Relationship Id="rId59" Type="http://schemas.openxmlformats.org/officeDocument/2006/relationships/image" Target="../media/image187.emf"/><Relationship Id="rId20" Type="http://schemas.openxmlformats.org/officeDocument/2006/relationships/customXml" Target="../ink/ink179.xml"/><Relationship Id="rId41" Type="http://schemas.openxmlformats.org/officeDocument/2006/relationships/image" Target="../media/image178.emf"/><Relationship Id="rId54" Type="http://schemas.openxmlformats.org/officeDocument/2006/relationships/customXml" Target="../ink/ink196.xml"/><Relationship Id="rId1" Type="http://schemas.openxmlformats.org/officeDocument/2006/relationships/slideLayout" Target="../slideLayouts/slideLayout2.xml"/><Relationship Id="rId6" Type="http://schemas.openxmlformats.org/officeDocument/2006/relationships/customXml" Target="../ink/ink172.xml"/><Relationship Id="rId15" Type="http://schemas.openxmlformats.org/officeDocument/2006/relationships/image" Target="../media/image165.emf"/><Relationship Id="rId23" Type="http://schemas.openxmlformats.org/officeDocument/2006/relationships/image" Target="../media/image169.emf"/><Relationship Id="rId28" Type="http://schemas.openxmlformats.org/officeDocument/2006/relationships/customXml" Target="../ink/ink183.xml"/><Relationship Id="rId36" Type="http://schemas.openxmlformats.org/officeDocument/2006/relationships/customXml" Target="../ink/ink187.xml"/><Relationship Id="rId49" Type="http://schemas.openxmlformats.org/officeDocument/2006/relationships/image" Target="../media/image182.emf"/><Relationship Id="rId57" Type="http://schemas.openxmlformats.org/officeDocument/2006/relationships/image" Target="../media/image186.emf"/><Relationship Id="rId10" Type="http://schemas.openxmlformats.org/officeDocument/2006/relationships/customXml" Target="../ink/ink174.xml"/><Relationship Id="rId31" Type="http://schemas.openxmlformats.org/officeDocument/2006/relationships/image" Target="../media/image173.emf"/><Relationship Id="rId44" Type="http://schemas.openxmlformats.org/officeDocument/2006/relationships/customXml" Target="../ink/ink191.xml"/><Relationship Id="rId52" Type="http://schemas.openxmlformats.org/officeDocument/2006/relationships/customXml" Target="../ink/ink19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28596" y="2420888"/>
            <a:ext cx="8458200" cy="3444933"/>
          </a:xfrm>
        </p:spPr>
        <p:txBody>
          <a:bodyPr>
            <a:normAutofit/>
          </a:bodyPr>
          <a:lstStyle/>
          <a:p>
            <a:pPr algn="ctr"/>
            <a:r>
              <a:rPr lang="en-US" dirty="0"/>
              <a:t>Modern computer architecture</a:t>
            </a:r>
            <a:br>
              <a:rPr lang="en-US" dirty="0"/>
            </a:br>
            <a:r>
              <a:rPr lang="en-US" dirty="0"/>
              <a:t>by</a:t>
            </a:r>
            <a:br>
              <a:rPr lang="en-US" dirty="0"/>
            </a:br>
            <a:r>
              <a:rPr lang="en-US" dirty="0" err="1"/>
              <a:t>mohamed</a:t>
            </a:r>
            <a:r>
              <a:rPr lang="en-US" dirty="0"/>
              <a:t> </a:t>
            </a:r>
            <a:r>
              <a:rPr lang="en-US" dirty="0" err="1"/>
              <a:t>rafiquzzaman</a:t>
            </a:r>
            <a:r>
              <a:rPr lang="en-US" dirty="0"/>
              <a:t> and </a:t>
            </a:r>
            <a:r>
              <a:rPr lang="en-US" dirty="0" err="1"/>
              <a:t>rajan</a:t>
            </a:r>
            <a:r>
              <a:rPr lang="en-US" dirty="0"/>
              <a:t> </a:t>
            </a:r>
            <a:r>
              <a:rPr lang="en-US" dirty="0" err="1"/>
              <a:t>chandra</a:t>
            </a:r>
            <a:endParaRPr lang="en-US" dirty="0"/>
          </a:p>
        </p:txBody>
      </p:sp>
    </p:spTree>
    <p:extLst>
      <p:ext uri="{BB962C8B-B14F-4D97-AF65-F5344CB8AC3E}">
        <p14:creationId xmlns:p14="http://schemas.microsoft.com/office/powerpoint/2010/main" val="2360425049"/>
      </p:ext>
    </p:extLst>
  </p:cSld>
  <p:clrMapOvr>
    <a:masterClrMapping/>
  </p:clrMapOvr>
  <mc:AlternateContent xmlns:mc="http://schemas.openxmlformats.org/markup-compatibility/2006" xmlns:p14="http://schemas.microsoft.com/office/powerpoint/2010/main">
    <mc:Choice Requires="p14">
      <p:transition spd="slow" p14:dur="2000" advTm="8202"/>
    </mc:Choice>
    <mc:Fallback xmlns="">
      <p:transition spd="slow" advTm="8202"/>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77035" y="306500"/>
            <a:ext cx="4609281" cy="63367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mc:AlternateContent xmlns:mc="http://schemas.openxmlformats.org/markup-compatibility/2006" xmlns:p14="http://schemas.microsoft.com/office/powerpoint/2010/main">
        <mc:Choice Requires="p14">
          <p:contentPart p14:bwMode="auto" r:id="rId3">
            <p14:nvContentPartPr>
              <p14:cNvPr id="2" name="Ink 1"/>
              <p14:cNvContentPartPr/>
              <p14:nvPr/>
            </p14:nvContentPartPr>
            <p14:xfrm>
              <a:off x="1020960" y="417600"/>
              <a:ext cx="8115840" cy="5645160"/>
            </p14:xfrm>
          </p:contentPart>
        </mc:Choice>
        <mc:Fallback xmlns="">
          <p:pic>
            <p:nvPicPr>
              <p:cNvPr id="2" name="Ink 1"/>
              <p:cNvPicPr/>
              <p:nvPr/>
            </p:nvPicPr>
            <p:blipFill>
              <a:blip r:embed="rId4"/>
              <a:stretch>
                <a:fillRect/>
              </a:stretch>
            </p:blipFill>
            <p:spPr>
              <a:xfrm>
                <a:off x="1012680" y="409680"/>
                <a:ext cx="8128800" cy="5662440"/>
              </a:xfrm>
              <a:prstGeom prst="rect">
                <a:avLst/>
              </a:prstGeom>
            </p:spPr>
          </p:pic>
        </mc:Fallback>
      </mc:AlternateContent>
    </p:spTree>
    <p:extLst>
      <p:ext uri="{BB962C8B-B14F-4D97-AF65-F5344CB8AC3E}">
        <p14:creationId xmlns:p14="http://schemas.microsoft.com/office/powerpoint/2010/main" val="1475101121"/>
      </p:ext>
    </p:extLst>
  </p:cSld>
  <p:clrMapOvr>
    <a:masterClrMapping/>
  </p:clrMapOvr>
  <mc:AlternateContent xmlns:mc="http://schemas.openxmlformats.org/markup-compatibility/2006" xmlns:p14="http://schemas.microsoft.com/office/powerpoint/2010/main">
    <mc:Choice Requires="p14">
      <p:transition spd="slow" p14:dur="2000" advTm="228076"/>
    </mc:Choice>
    <mc:Fallback xmlns="">
      <p:transition spd="slow" advTm="228076"/>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457200"/>
            <a:ext cx="3403104" cy="838200"/>
          </a:xfrm>
        </p:spPr>
        <p:txBody>
          <a:bodyPr>
            <a:normAutofit fontScale="90000"/>
          </a:bodyPr>
          <a:lstStyle/>
          <a:p>
            <a:r>
              <a:rPr lang="en-US" dirty="0" err="1"/>
              <a:t>Nonrestoring</a:t>
            </a:r>
            <a:br>
              <a:rPr lang="en-US" dirty="0"/>
            </a:br>
            <a:r>
              <a:rPr lang="en-US" dirty="0"/>
              <a:t>Division </a:t>
            </a:r>
          </a:p>
        </p:txBody>
      </p:sp>
      <p:pic>
        <p:nvPicPr>
          <p:cNvPr id="3074" name="Picture 2" descr="C:\Users\faculty\Desktop\Folders\New folder\COMP\DIVYA_1\ds007.jpg"/>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7777" t="5683" r="3320" b="6447"/>
          <a:stretch/>
        </p:blipFill>
        <p:spPr bwMode="auto">
          <a:xfrm>
            <a:off x="3489766" y="0"/>
            <a:ext cx="5654233" cy="685800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3">
            <p14:nvContentPartPr>
              <p14:cNvPr id="4" name="Ink 3"/>
              <p14:cNvContentPartPr/>
              <p14:nvPr/>
            </p14:nvContentPartPr>
            <p14:xfrm>
              <a:off x="393697" y="1502310"/>
              <a:ext cx="1847520" cy="109440"/>
            </p14:xfrm>
          </p:contentPart>
        </mc:Choice>
        <mc:Fallback xmlns="">
          <p:pic>
            <p:nvPicPr>
              <p:cNvPr id="4" name="Ink 3"/>
              <p:cNvPicPr/>
              <p:nvPr/>
            </p:nvPicPr>
            <p:blipFill>
              <a:blip r:embed="rId4"/>
              <a:stretch>
                <a:fillRect/>
              </a:stretch>
            </p:blipFill>
            <p:spPr>
              <a:xfrm>
                <a:off x="385057" y="1496550"/>
                <a:ext cx="1866960" cy="1238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5" name="Ink 4"/>
              <p14:cNvContentPartPr/>
              <p14:nvPr/>
            </p14:nvContentPartPr>
            <p14:xfrm>
              <a:off x="595080" y="116640"/>
              <a:ext cx="8335080" cy="6558840"/>
            </p14:xfrm>
          </p:contentPart>
        </mc:Choice>
        <mc:Fallback xmlns="">
          <p:pic>
            <p:nvPicPr>
              <p:cNvPr id="5" name="Ink 4"/>
              <p:cNvPicPr/>
              <p:nvPr/>
            </p:nvPicPr>
            <p:blipFill>
              <a:blip r:embed="rId6"/>
              <a:stretch>
                <a:fillRect/>
              </a:stretch>
            </p:blipFill>
            <p:spPr>
              <a:xfrm>
                <a:off x="587880" y="108360"/>
                <a:ext cx="8352000" cy="6575760"/>
              </a:xfrm>
              <a:prstGeom prst="rect">
                <a:avLst/>
              </a:prstGeom>
            </p:spPr>
          </p:pic>
        </mc:Fallback>
      </mc:AlternateContent>
    </p:spTree>
    <p:extLst>
      <p:ext uri="{BB962C8B-B14F-4D97-AF65-F5344CB8AC3E}">
        <p14:creationId xmlns:p14="http://schemas.microsoft.com/office/powerpoint/2010/main" val="1408910721"/>
      </p:ext>
    </p:extLst>
  </p:cSld>
  <p:clrMapOvr>
    <a:masterClrMapping/>
  </p:clrMapOvr>
  <mc:AlternateContent xmlns:mc="http://schemas.openxmlformats.org/markup-compatibility/2006" xmlns:p14="http://schemas.microsoft.com/office/powerpoint/2010/main">
    <mc:Choice Requires="p14">
      <p:transition spd="slow" p14:dur="2000" advTm="314703"/>
    </mc:Choice>
    <mc:Fallback xmlns="">
      <p:transition spd="slow" advTm="314703"/>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13 </a:t>
            </a:r>
            <a:r>
              <a:rPr lang="en-US" dirty="0">
                <a:solidFill>
                  <a:schemeClr val="tx1"/>
                </a:solidFill>
              </a:rPr>
              <a:t>÷ 4</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18398263"/>
              </p:ext>
            </p:extLst>
          </p:nvPr>
        </p:nvGraphicFramePr>
        <p:xfrm>
          <a:off x="467544" y="1295400"/>
          <a:ext cx="8208912" cy="5157935"/>
        </p:xfrm>
        <a:graphic>
          <a:graphicData uri="http://schemas.openxmlformats.org/drawingml/2006/table">
            <a:tbl>
              <a:tblPr>
                <a:tableStyleId>{5C22544A-7EE6-4342-B048-85BDC9FD1C3A}</a:tableStyleId>
              </a:tblPr>
              <a:tblGrid>
                <a:gridCol w="1656185">
                  <a:extLst>
                    <a:ext uri="{9D8B030D-6E8A-4147-A177-3AD203B41FA5}">
                      <a16:colId xmlns:a16="http://schemas.microsoft.com/office/drawing/2014/main" val="1536635148"/>
                    </a:ext>
                  </a:extLst>
                </a:gridCol>
                <a:gridCol w="1771397">
                  <a:extLst>
                    <a:ext uri="{9D8B030D-6E8A-4147-A177-3AD203B41FA5}">
                      <a16:colId xmlns:a16="http://schemas.microsoft.com/office/drawing/2014/main" val="3403212399"/>
                    </a:ext>
                  </a:extLst>
                </a:gridCol>
                <a:gridCol w="1248139">
                  <a:extLst>
                    <a:ext uri="{9D8B030D-6E8A-4147-A177-3AD203B41FA5}">
                      <a16:colId xmlns:a16="http://schemas.microsoft.com/office/drawing/2014/main" val="562257033"/>
                    </a:ext>
                  </a:extLst>
                </a:gridCol>
                <a:gridCol w="1209733">
                  <a:extLst>
                    <a:ext uri="{9D8B030D-6E8A-4147-A177-3AD203B41FA5}">
                      <a16:colId xmlns:a16="http://schemas.microsoft.com/office/drawing/2014/main" val="3402259921"/>
                    </a:ext>
                  </a:extLst>
                </a:gridCol>
                <a:gridCol w="2323458">
                  <a:extLst>
                    <a:ext uri="{9D8B030D-6E8A-4147-A177-3AD203B41FA5}">
                      <a16:colId xmlns:a16="http://schemas.microsoft.com/office/drawing/2014/main" val="2259752540"/>
                    </a:ext>
                  </a:extLst>
                </a:gridCol>
              </a:tblGrid>
              <a:tr h="464738">
                <a:tc>
                  <a:txBody>
                    <a:bodyPr/>
                    <a:lstStyle/>
                    <a:p>
                      <a:pPr algn="ctr" fontAlgn="ctr"/>
                      <a:r>
                        <a:rPr lang="en-US" sz="1800" b="1" u="none" strike="noStrike" dirty="0">
                          <a:effectLst/>
                        </a:rPr>
                        <a:t>M</a:t>
                      </a:r>
                      <a:endParaRPr lang="en-US" sz="1800" b="1" i="0" u="none" strike="noStrike" dirty="0">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schemeClr>
                    </a:solidFill>
                  </a:tcPr>
                </a:tc>
                <a:tc>
                  <a:txBody>
                    <a:bodyPr/>
                    <a:lstStyle/>
                    <a:p>
                      <a:pPr algn="ctr" fontAlgn="ctr"/>
                      <a:r>
                        <a:rPr lang="en-US" sz="1800" b="1" u="none" strike="noStrike">
                          <a:effectLst/>
                        </a:rPr>
                        <a:t>A</a:t>
                      </a:r>
                      <a:endParaRPr lang="en-US" sz="1800" b="1" i="0" u="none" strike="noStrike">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schemeClr>
                    </a:solidFill>
                  </a:tcPr>
                </a:tc>
                <a:tc>
                  <a:txBody>
                    <a:bodyPr/>
                    <a:lstStyle/>
                    <a:p>
                      <a:pPr algn="ctr" fontAlgn="ctr"/>
                      <a:r>
                        <a:rPr lang="en-US" sz="1800" b="1" u="none" strike="noStrike" dirty="0">
                          <a:effectLst/>
                        </a:rPr>
                        <a:t>Q</a:t>
                      </a:r>
                      <a:endParaRPr lang="en-US" sz="1800" b="1"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schemeClr>
                    </a:solidFill>
                  </a:tcPr>
                </a:tc>
                <a:tc>
                  <a:txBody>
                    <a:bodyPr/>
                    <a:lstStyle/>
                    <a:p>
                      <a:pPr algn="ctr" fontAlgn="ctr"/>
                      <a:r>
                        <a:rPr lang="en-US" sz="1800" b="1" u="none" strike="noStrike" dirty="0">
                          <a:effectLst/>
                        </a:rPr>
                        <a:t>Size</a:t>
                      </a:r>
                      <a:endParaRPr lang="en-US" sz="1800" b="1"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schemeClr>
                    </a:solidFill>
                  </a:tcPr>
                </a:tc>
                <a:tc>
                  <a:txBody>
                    <a:bodyPr/>
                    <a:lstStyle/>
                    <a:p>
                      <a:pPr algn="ctr" fontAlgn="ctr"/>
                      <a:r>
                        <a:rPr lang="en-US" sz="1800" b="1" u="none" strike="noStrike" dirty="0">
                          <a:effectLst/>
                        </a:rPr>
                        <a:t>Remarks</a:t>
                      </a:r>
                      <a:endParaRPr lang="en-US" sz="1800" b="1" i="0" u="none" strike="noStrike" dirty="0">
                        <a:solidFill>
                          <a:srgbClr val="000000"/>
                        </a:solidFill>
                        <a:effectLst/>
                        <a:latin typeface="Franklin Gothic Book" panose="020B0503020102020204" pitchFamily="34" charset="0"/>
                      </a:endParaRPr>
                    </a:p>
                  </a:txBody>
                  <a:tcPr marL="9525" marR="9525" marT="9525"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schemeClr>
                    </a:solidFill>
                  </a:tcPr>
                </a:tc>
                <a:extLst>
                  <a:ext uri="{0D108BD9-81ED-4DB2-BD59-A6C34878D82A}">
                    <a16:rowId xmlns:a16="http://schemas.microsoft.com/office/drawing/2014/main" val="662205203"/>
                  </a:ext>
                </a:extLst>
              </a:tr>
              <a:tr h="464738">
                <a:tc>
                  <a:txBody>
                    <a:bodyPr/>
                    <a:lstStyle/>
                    <a:p>
                      <a:pPr algn="ctr" fontAlgn="ctr"/>
                      <a:r>
                        <a:rPr lang="en-US" sz="1800" u="none" strike="noStrike" dirty="0">
                          <a:effectLst/>
                        </a:rPr>
                        <a:t>00100</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800" u="none" strike="noStrike" dirty="0">
                          <a:effectLst/>
                        </a:rPr>
                        <a:t>00000</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800" u="none" strike="noStrike" dirty="0">
                          <a:effectLst/>
                        </a:rPr>
                        <a:t>1101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800" u="none" strike="noStrike" dirty="0">
                          <a:effectLst/>
                        </a:rPr>
                        <a:t>4</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800" u="none" strike="noStrike" dirty="0">
                          <a:effectLst/>
                        </a:rPr>
                        <a:t>Initialization</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12487811"/>
                  </a:ext>
                </a:extLst>
              </a:tr>
              <a:tr h="464738">
                <a:tc>
                  <a:txBody>
                    <a:bodyPr/>
                    <a:lstStyle/>
                    <a:p>
                      <a:pPr algn="ctr" fontAlgn="ctr"/>
                      <a:r>
                        <a:rPr lang="en-US" sz="1800" u="none" strike="noStrike" dirty="0">
                          <a:effectLst/>
                        </a:rPr>
                        <a:t>00100</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US" sz="1800" u="none" strike="noStrike" dirty="0">
                          <a:effectLst/>
                        </a:rPr>
                        <a:t>00001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fontAlgn="ctr"/>
                      <a:r>
                        <a:rPr lang="en-US" sz="1800" u="none" strike="noStrike">
                          <a:effectLst/>
                        </a:rPr>
                        <a:t>101_</a:t>
                      </a:r>
                      <a:endParaRPr lang="en-US" sz="1800" b="0" i="0" u="none" strike="noStrike">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fontAlgn="ctr"/>
                      <a:r>
                        <a:rPr lang="en-US" sz="1800" u="none" strike="noStrike">
                          <a:effectLst/>
                        </a:rPr>
                        <a:t>4</a:t>
                      </a:r>
                      <a:endParaRPr lang="en-US" sz="1800" b="0" i="0" u="none" strike="noStrike">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fontAlgn="ctr"/>
                      <a:r>
                        <a:rPr lang="en-US" sz="1800" u="none" strike="noStrike">
                          <a:effectLst/>
                        </a:rPr>
                        <a:t>LS(AQ)</a:t>
                      </a:r>
                      <a:endParaRPr lang="en-US" sz="1800" b="0" i="0" u="none" strike="noStrike">
                        <a:solidFill>
                          <a:srgbClr val="000000"/>
                        </a:solidFill>
                        <a:effectLst/>
                        <a:latin typeface="Franklin Gothic Book" panose="020B0503020102020204" pitchFamily="34" charset="0"/>
                      </a:endParaRPr>
                    </a:p>
                  </a:txBody>
                  <a:tcPr marL="9525" marR="9525" marT="9525"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243591071"/>
                  </a:ext>
                </a:extLst>
              </a:tr>
              <a:tr h="464738">
                <a:tc>
                  <a:txBody>
                    <a:bodyPr/>
                    <a:lstStyle/>
                    <a:p>
                      <a:pPr algn="ctr" fontAlgn="ctr"/>
                      <a:r>
                        <a:rPr lang="en-US" sz="1800" u="none" strike="noStrike">
                          <a:effectLst/>
                        </a:rPr>
                        <a:t>00100</a:t>
                      </a:r>
                      <a:endParaRPr lang="en-US" sz="1800" b="0" i="0" u="none" strike="noStrike">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US" sz="1800" u="none" strike="noStrike" dirty="0">
                          <a:effectLst/>
                        </a:rPr>
                        <a:t>11101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B w="12700" cap="flat" cmpd="sng" algn="ctr">
                      <a:solidFill>
                        <a:schemeClr val="tx1"/>
                      </a:solidFill>
                      <a:prstDash val="solid"/>
                      <a:round/>
                      <a:headEnd type="none" w="med" len="med"/>
                      <a:tailEnd type="none" w="med" len="med"/>
                    </a:lnB>
                  </a:tcPr>
                </a:tc>
                <a:tc>
                  <a:txBody>
                    <a:bodyPr/>
                    <a:lstStyle/>
                    <a:p>
                      <a:pPr algn="ctr" fontAlgn="ctr"/>
                      <a:r>
                        <a:rPr lang="en-US" sz="1800" u="none" strike="noStrike" dirty="0">
                          <a:effectLst/>
                        </a:rPr>
                        <a:t>1010</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B w="12700" cap="flat" cmpd="sng" algn="ctr">
                      <a:solidFill>
                        <a:schemeClr val="tx1"/>
                      </a:solidFill>
                      <a:prstDash val="solid"/>
                      <a:round/>
                      <a:headEnd type="none" w="med" len="med"/>
                      <a:tailEnd type="none" w="med" len="med"/>
                    </a:lnB>
                  </a:tcPr>
                </a:tc>
                <a:tc>
                  <a:txBody>
                    <a:bodyPr/>
                    <a:lstStyle/>
                    <a:p>
                      <a:pPr algn="ctr" fontAlgn="ctr"/>
                      <a:r>
                        <a:rPr lang="en-US" sz="1800" u="none" strike="noStrike" dirty="0">
                          <a:effectLst/>
                        </a:rPr>
                        <a:t>3</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B w="12700" cap="flat" cmpd="sng" algn="ctr">
                      <a:solidFill>
                        <a:schemeClr val="tx1"/>
                      </a:solidFill>
                      <a:prstDash val="solid"/>
                      <a:round/>
                      <a:headEnd type="none" w="med" len="med"/>
                      <a:tailEnd type="none" w="med" len="med"/>
                    </a:lnB>
                  </a:tcPr>
                </a:tc>
                <a:tc>
                  <a:txBody>
                    <a:bodyPr/>
                    <a:lstStyle/>
                    <a:p>
                      <a:pPr algn="ctr" fontAlgn="ctr"/>
                      <a:r>
                        <a:rPr lang="en-US" sz="1800" u="none" strike="noStrike" dirty="0">
                          <a:effectLst/>
                        </a:rPr>
                        <a:t>A=A-M,size-1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61544369"/>
                  </a:ext>
                </a:extLst>
              </a:tr>
              <a:tr h="464738">
                <a:tc>
                  <a:txBody>
                    <a:bodyPr/>
                    <a:lstStyle/>
                    <a:p>
                      <a:pPr algn="ctr" fontAlgn="ctr"/>
                      <a:r>
                        <a:rPr lang="en-US" sz="1800" u="none" strike="noStrike" dirty="0">
                          <a:effectLst/>
                        </a:rPr>
                        <a:t>00100</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US" sz="1800" u="none" strike="noStrike">
                          <a:effectLst/>
                        </a:rPr>
                        <a:t>11011</a:t>
                      </a:r>
                      <a:endParaRPr lang="en-US" sz="1800" b="0" i="0" u="none" strike="noStrike">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fontAlgn="ctr"/>
                      <a:r>
                        <a:rPr lang="en-US" sz="1800" u="none" strike="noStrike">
                          <a:effectLst/>
                        </a:rPr>
                        <a:t>010_</a:t>
                      </a:r>
                      <a:endParaRPr lang="en-US" sz="1800" b="0" i="0" u="none" strike="noStrike">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fontAlgn="ctr"/>
                      <a:r>
                        <a:rPr lang="en-US" sz="1800" u="none" strike="noStrike">
                          <a:effectLst/>
                        </a:rPr>
                        <a:t>3</a:t>
                      </a:r>
                      <a:endParaRPr lang="en-US" sz="1800" b="0" i="0" u="none" strike="noStrike">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fontAlgn="ctr"/>
                      <a:r>
                        <a:rPr lang="en-US" sz="1800" u="none" strike="noStrike">
                          <a:effectLst/>
                        </a:rPr>
                        <a:t>LS(AQ)</a:t>
                      </a:r>
                      <a:endParaRPr lang="en-US" sz="1800" b="0" i="0" u="none" strike="noStrike">
                        <a:solidFill>
                          <a:srgbClr val="000000"/>
                        </a:solidFill>
                        <a:effectLst/>
                        <a:latin typeface="Franklin Gothic Book" panose="020B0503020102020204" pitchFamily="34" charset="0"/>
                      </a:endParaRPr>
                    </a:p>
                  </a:txBody>
                  <a:tcPr marL="9525" marR="9525" marT="9525"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422186716"/>
                  </a:ext>
                </a:extLst>
              </a:tr>
              <a:tr h="464738">
                <a:tc>
                  <a:txBody>
                    <a:bodyPr/>
                    <a:lstStyle/>
                    <a:p>
                      <a:pPr algn="ctr" fontAlgn="ctr"/>
                      <a:r>
                        <a:rPr lang="en-US" sz="1800" u="none" strike="noStrike">
                          <a:effectLst/>
                        </a:rPr>
                        <a:t>00100</a:t>
                      </a:r>
                      <a:endParaRPr lang="en-US" sz="1800" b="0" i="0" u="none" strike="noStrike">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US" sz="1800" u="none" strike="noStrike" dirty="0">
                          <a:effectLst/>
                        </a:rPr>
                        <a:t>11111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B w="12700" cap="flat" cmpd="sng" algn="ctr">
                      <a:solidFill>
                        <a:schemeClr val="tx1"/>
                      </a:solidFill>
                      <a:prstDash val="solid"/>
                      <a:round/>
                      <a:headEnd type="none" w="med" len="med"/>
                      <a:tailEnd type="none" w="med" len="med"/>
                    </a:lnB>
                  </a:tcPr>
                </a:tc>
                <a:tc>
                  <a:txBody>
                    <a:bodyPr/>
                    <a:lstStyle/>
                    <a:p>
                      <a:pPr algn="ctr" fontAlgn="ctr"/>
                      <a:r>
                        <a:rPr lang="en-US" sz="1800" u="none" strike="noStrike" dirty="0">
                          <a:effectLst/>
                        </a:rPr>
                        <a:t>0100</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B w="12700" cap="flat" cmpd="sng" algn="ctr">
                      <a:solidFill>
                        <a:schemeClr val="tx1"/>
                      </a:solidFill>
                      <a:prstDash val="solid"/>
                      <a:round/>
                      <a:headEnd type="none" w="med" len="med"/>
                      <a:tailEnd type="none" w="med" len="med"/>
                    </a:lnB>
                  </a:tcPr>
                </a:tc>
                <a:tc>
                  <a:txBody>
                    <a:bodyPr/>
                    <a:lstStyle/>
                    <a:p>
                      <a:pPr algn="ctr" fontAlgn="ctr"/>
                      <a:r>
                        <a:rPr lang="en-US" sz="1800" u="none" strike="noStrike" dirty="0">
                          <a:effectLst/>
                        </a:rPr>
                        <a:t>2</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B w="12700" cap="flat" cmpd="sng" algn="ctr">
                      <a:solidFill>
                        <a:schemeClr val="tx1"/>
                      </a:solidFill>
                      <a:prstDash val="solid"/>
                      <a:round/>
                      <a:headEnd type="none" w="med" len="med"/>
                      <a:tailEnd type="none" w="med" len="med"/>
                    </a:lnB>
                  </a:tcPr>
                </a:tc>
                <a:tc>
                  <a:txBody>
                    <a:bodyPr/>
                    <a:lstStyle/>
                    <a:p>
                      <a:pPr algn="ctr" fontAlgn="ctr"/>
                      <a:r>
                        <a:rPr lang="en-US" sz="1800" u="none" strike="noStrike" dirty="0">
                          <a:effectLst/>
                        </a:rPr>
                        <a:t>A=A+M,size-1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4821155"/>
                  </a:ext>
                </a:extLst>
              </a:tr>
              <a:tr h="464738">
                <a:tc>
                  <a:txBody>
                    <a:bodyPr/>
                    <a:lstStyle/>
                    <a:p>
                      <a:pPr algn="ctr" fontAlgn="ctr"/>
                      <a:r>
                        <a:rPr lang="en-US" sz="1800" u="none" strike="noStrike" dirty="0">
                          <a:effectLst/>
                        </a:rPr>
                        <a:t>00100</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US" sz="1800" u="none" strike="noStrike" dirty="0">
                          <a:effectLst/>
                        </a:rPr>
                        <a:t>11110</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fontAlgn="ctr"/>
                      <a:r>
                        <a:rPr lang="en-US" sz="1800" u="none" strike="noStrike" dirty="0">
                          <a:effectLst/>
                        </a:rPr>
                        <a:t>100_</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fontAlgn="ctr"/>
                      <a:r>
                        <a:rPr lang="en-US" sz="1800" u="none" strike="noStrike" dirty="0">
                          <a:effectLst/>
                        </a:rPr>
                        <a:t>2</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fontAlgn="ctr"/>
                      <a:r>
                        <a:rPr lang="en-US" sz="1800" u="none" strike="noStrike">
                          <a:effectLst/>
                        </a:rPr>
                        <a:t>LS(AQ)</a:t>
                      </a:r>
                      <a:endParaRPr lang="en-US" sz="1800" b="0" i="0" u="none" strike="noStrike">
                        <a:solidFill>
                          <a:srgbClr val="000000"/>
                        </a:solidFill>
                        <a:effectLst/>
                        <a:latin typeface="Franklin Gothic Book" panose="020B0503020102020204" pitchFamily="34" charset="0"/>
                      </a:endParaRPr>
                    </a:p>
                  </a:txBody>
                  <a:tcPr marL="9525" marR="9525" marT="9525"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32702216"/>
                  </a:ext>
                </a:extLst>
              </a:tr>
              <a:tr h="464738">
                <a:tc>
                  <a:txBody>
                    <a:bodyPr/>
                    <a:lstStyle/>
                    <a:p>
                      <a:pPr algn="ctr" fontAlgn="ctr"/>
                      <a:r>
                        <a:rPr lang="en-US" sz="1800" u="none" strike="noStrike">
                          <a:effectLst/>
                        </a:rPr>
                        <a:t>00100</a:t>
                      </a:r>
                      <a:endParaRPr lang="en-US" sz="1800" b="0" i="0" u="none" strike="noStrike">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US" sz="1800" u="none" strike="noStrike">
                          <a:effectLst/>
                        </a:rPr>
                        <a:t>00010</a:t>
                      </a:r>
                      <a:endParaRPr lang="en-US" sz="1800" b="0" i="0" u="none" strike="noStrike">
                        <a:solidFill>
                          <a:srgbClr val="000000"/>
                        </a:solidFill>
                        <a:effectLst/>
                        <a:latin typeface="Franklin Gothic Book" panose="020B0503020102020204" pitchFamily="34" charset="0"/>
                      </a:endParaRPr>
                    </a:p>
                  </a:txBody>
                  <a:tcPr marL="9525" marR="9525" marT="9525" marB="0" anchor="ctr">
                    <a:lnB w="12700" cap="flat" cmpd="sng" algn="ctr">
                      <a:solidFill>
                        <a:schemeClr val="tx1"/>
                      </a:solidFill>
                      <a:prstDash val="solid"/>
                      <a:round/>
                      <a:headEnd type="none" w="med" len="med"/>
                      <a:tailEnd type="none" w="med" len="med"/>
                    </a:lnB>
                  </a:tcPr>
                </a:tc>
                <a:tc>
                  <a:txBody>
                    <a:bodyPr/>
                    <a:lstStyle/>
                    <a:p>
                      <a:pPr algn="ctr" fontAlgn="ctr"/>
                      <a:r>
                        <a:rPr lang="en-US" sz="1800" u="none" strike="noStrike">
                          <a:effectLst/>
                        </a:rPr>
                        <a:t>1001</a:t>
                      </a:r>
                      <a:endParaRPr lang="en-US" sz="1800" b="0" i="0" u="none" strike="noStrike">
                        <a:solidFill>
                          <a:srgbClr val="000000"/>
                        </a:solidFill>
                        <a:effectLst/>
                        <a:latin typeface="Franklin Gothic Book" panose="020B0503020102020204" pitchFamily="34" charset="0"/>
                      </a:endParaRPr>
                    </a:p>
                  </a:txBody>
                  <a:tcPr marL="9525" marR="9525" marT="9525" marB="0" anchor="ctr">
                    <a:lnB w="12700" cap="flat" cmpd="sng" algn="ctr">
                      <a:solidFill>
                        <a:schemeClr val="tx1"/>
                      </a:solidFill>
                      <a:prstDash val="solid"/>
                      <a:round/>
                      <a:headEnd type="none" w="med" len="med"/>
                      <a:tailEnd type="none" w="med" len="med"/>
                    </a:lnB>
                  </a:tcPr>
                </a:tc>
                <a:tc>
                  <a:txBody>
                    <a:bodyPr/>
                    <a:lstStyle/>
                    <a:p>
                      <a:pPr algn="ctr" fontAlgn="b"/>
                      <a:r>
                        <a:rPr lang="en-US" sz="1800" u="none" strike="noStrike" dirty="0">
                          <a:effectLst/>
                        </a:rPr>
                        <a:t>1</a:t>
                      </a:r>
                      <a:endParaRPr lang="en-US" sz="1800" b="0" i="0" u="none" strike="noStrike" dirty="0">
                        <a:solidFill>
                          <a:srgbClr val="000000"/>
                        </a:solidFill>
                        <a:effectLst/>
                        <a:latin typeface="Franklin Gothic Book" panose="020B0503020102020204" pitchFamily="34" charset="0"/>
                      </a:endParaRPr>
                    </a:p>
                  </a:txBody>
                  <a:tcPr marL="9525" marR="9525" marT="9525" marB="0" anchor="b">
                    <a:lnB w="12700" cap="flat" cmpd="sng" algn="ctr">
                      <a:solidFill>
                        <a:schemeClr val="tx1"/>
                      </a:solidFill>
                      <a:prstDash val="solid"/>
                      <a:round/>
                      <a:headEnd type="none" w="med" len="med"/>
                      <a:tailEnd type="none" w="med" len="med"/>
                    </a:lnB>
                  </a:tcPr>
                </a:tc>
                <a:tc>
                  <a:txBody>
                    <a:bodyPr/>
                    <a:lstStyle/>
                    <a:p>
                      <a:pPr algn="ctr" fontAlgn="b"/>
                      <a:r>
                        <a:rPr lang="en-US" sz="1800" u="none" strike="noStrike" dirty="0">
                          <a:effectLst/>
                        </a:rPr>
                        <a:t>A=A+M,size-1</a:t>
                      </a:r>
                      <a:endParaRPr lang="en-US" sz="1800" b="0" i="0" u="none" strike="noStrike" dirty="0">
                        <a:solidFill>
                          <a:srgbClr val="000000"/>
                        </a:solidFill>
                        <a:effectLst/>
                        <a:latin typeface="Franklin Gothic Book" panose="020B0503020102020204" pitchFamily="34" charset="0"/>
                      </a:endParaRPr>
                    </a:p>
                  </a:txBody>
                  <a:tcPr marL="9525" marR="9525" marT="9525" marB="0" anchor="b">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09528418"/>
                  </a:ext>
                </a:extLst>
              </a:tr>
              <a:tr h="464738">
                <a:tc>
                  <a:txBody>
                    <a:bodyPr/>
                    <a:lstStyle/>
                    <a:p>
                      <a:pPr algn="ctr" fontAlgn="ctr"/>
                      <a:r>
                        <a:rPr lang="en-US" sz="1800" u="none" strike="noStrike" dirty="0">
                          <a:effectLst/>
                        </a:rPr>
                        <a:t>00100</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US" sz="1800" u="none" strike="noStrike">
                          <a:effectLst/>
                        </a:rPr>
                        <a:t>00101</a:t>
                      </a:r>
                      <a:endParaRPr lang="en-US" sz="1800" b="0" i="0" u="none" strike="noStrike">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800" u="none" strike="noStrike">
                          <a:effectLst/>
                        </a:rPr>
                        <a:t>001_</a:t>
                      </a:r>
                      <a:endParaRPr lang="en-US" sz="1800" b="0" i="0" u="none" strike="noStrike">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800" u="none" strike="noStrike">
                          <a:effectLst/>
                        </a:rPr>
                        <a:t>1</a:t>
                      </a:r>
                      <a:endParaRPr lang="en-US" sz="1800" b="0" i="0" u="none" strike="noStrike">
                        <a:solidFill>
                          <a:srgbClr val="000000"/>
                        </a:solidFill>
                        <a:effectLst/>
                        <a:latin typeface="Franklin Gothic Book" panose="020B0503020102020204" pitchFamily="34" charset="0"/>
                      </a:endParaRPr>
                    </a:p>
                  </a:txBody>
                  <a:tcPr marL="9525" marR="9525" marT="9525" marB="0" anchor="b">
                    <a:lnT w="12700" cap="flat" cmpd="sng" algn="ctr">
                      <a:solidFill>
                        <a:schemeClr val="tx1"/>
                      </a:solidFill>
                      <a:prstDash val="solid"/>
                      <a:round/>
                      <a:headEnd type="none" w="med" len="med"/>
                      <a:tailEnd type="none" w="med" len="med"/>
                    </a:lnT>
                  </a:tcPr>
                </a:tc>
                <a:tc>
                  <a:txBody>
                    <a:bodyPr/>
                    <a:lstStyle/>
                    <a:p>
                      <a:pPr algn="ctr" fontAlgn="b"/>
                      <a:r>
                        <a:rPr lang="en-US" sz="1800" u="none" strike="noStrike">
                          <a:effectLst/>
                        </a:rPr>
                        <a:t>LS(AQ)</a:t>
                      </a:r>
                      <a:endParaRPr lang="en-US" sz="1800" b="0" i="0" u="none" strike="noStrike">
                        <a:solidFill>
                          <a:srgbClr val="000000"/>
                        </a:solidFill>
                        <a:effectLst/>
                        <a:latin typeface="Franklin Gothic Book" panose="020B0503020102020204" pitchFamily="34" charset="0"/>
                      </a:endParaRPr>
                    </a:p>
                  </a:txBody>
                  <a:tcPr marL="9525" marR="9525" marT="9525" marB="0" anchor="b">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777115015"/>
                  </a:ext>
                </a:extLst>
              </a:tr>
              <a:tr h="450656">
                <a:tc>
                  <a:txBody>
                    <a:bodyPr/>
                    <a:lstStyle/>
                    <a:p>
                      <a:pPr algn="ctr" fontAlgn="ctr"/>
                      <a:r>
                        <a:rPr lang="en-US" sz="1800" u="none" strike="noStrike">
                          <a:effectLst/>
                        </a:rPr>
                        <a:t>00100</a:t>
                      </a:r>
                      <a:endParaRPr lang="en-US" sz="1800" b="0" i="0" u="none" strike="noStrike">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fontAlgn="ctr"/>
                      <a:r>
                        <a:rPr lang="en-US" sz="1800" u="none" strike="noStrike" dirty="0">
                          <a:effectLst/>
                        </a:rPr>
                        <a:t>00001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800" u="none" strike="noStrike" dirty="0">
                          <a:effectLst/>
                        </a:rPr>
                        <a:t>0011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800" u="none" strike="noStrike" dirty="0">
                          <a:effectLst/>
                        </a:rPr>
                        <a:t>0</a:t>
                      </a:r>
                      <a:endParaRPr lang="en-US" sz="1800" b="0" i="0" u="none" strike="noStrike" dirty="0">
                        <a:solidFill>
                          <a:srgbClr val="000000"/>
                        </a:solidFill>
                        <a:effectLst/>
                        <a:latin typeface="Franklin Gothic Book" panose="020B0503020102020204" pitchFamily="34" charset="0"/>
                      </a:endParaRPr>
                    </a:p>
                  </a:txBody>
                  <a:tcPr marL="9525" marR="9525" marT="9525" marB="0" anchor="b">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b"/>
                      <a:r>
                        <a:rPr lang="en-US" sz="1800" u="none" strike="noStrike" dirty="0">
                          <a:effectLst/>
                        </a:rPr>
                        <a:t>A=A-M,size-1</a:t>
                      </a:r>
                      <a:endParaRPr lang="en-US" sz="1800" b="0" i="0" u="none" strike="noStrike" dirty="0">
                        <a:solidFill>
                          <a:srgbClr val="000000"/>
                        </a:solidFill>
                        <a:effectLst/>
                        <a:latin typeface="Franklin Gothic Book" panose="020B0503020102020204" pitchFamily="34" charset="0"/>
                      </a:endParaRPr>
                    </a:p>
                  </a:txBody>
                  <a:tcPr marL="9525" marR="9525" marT="9525" marB="0" anchor="b">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88977782"/>
                  </a:ext>
                </a:extLst>
              </a:tr>
              <a:tr h="524637">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fontAlgn="b"/>
                      <a:r>
                        <a:rPr lang="en-US" sz="1800" u="none" strike="noStrike" dirty="0">
                          <a:effectLst/>
                        </a:rPr>
                        <a:t>Remainder</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fontAlgn="b"/>
                      <a:r>
                        <a:rPr lang="en-US" sz="1800" u="none" strike="noStrike" dirty="0">
                          <a:effectLst/>
                        </a:rPr>
                        <a:t>Quotient</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098487375"/>
                  </a:ext>
                </a:extLst>
              </a:tr>
            </a:tbl>
          </a:graphicData>
        </a:graphic>
      </p:graphicFrame>
      <mc:AlternateContent xmlns:mc="http://schemas.openxmlformats.org/markup-compatibility/2006" xmlns:p14="http://schemas.microsoft.com/office/powerpoint/2010/main">
        <mc:Choice Requires="p14">
          <p:contentPart p14:bwMode="auto" r:id="rId2">
            <p14:nvContentPartPr>
              <p14:cNvPr id="7" name="Ink 6"/>
              <p14:cNvContentPartPr/>
              <p14:nvPr/>
            </p14:nvContentPartPr>
            <p14:xfrm>
              <a:off x="540577" y="44670"/>
              <a:ext cx="382680" cy="368280"/>
            </p14:xfrm>
          </p:contentPart>
        </mc:Choice>
        <mc:Fallback xmlns="">
          <p:pic>
            <p:nvPicPr>
              <p:cNvPr id="7" name="Ink 6"/>
              <p:cNvPicPr/>
              <p:nvPr/>
            </p:nvPicPr>
            <p:blipFill>
              <a:blip r:embed="rId3"/>
              <a:stretch>
                <a:fillRect/>
              </a:stretch>
            </p:blipFill>
            <p:spPr>
              <a:xfrm>
                <a:off x="529057" y="32790"/>
                <a:ext cx="399600" cy="38844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40" name="Ink 39"/>
              <p14:cNvContentPartPr/>
              <p14:nvPr/>
            </p14:nvContentPartPr>
            <p14:xfrm>
              <a:off x="2648737" y="1755030"/>
              <a:ext cx="896040" cy="491040"/>
            </p14:xfrm>
          </p:contentPart>
        </mc:Choice>
        <mc:Fallback xmlns="">
          <p:pic>
            <p:nvPicPr>
              <p:cNvPr id="40" name="Ink 39"/>
              <p:cNvPicPr/>
              <p:nvPr/>
            </p:nvPicPr>
            <p:blipFill>
              <a:blip r:embed="rId5"/>
              <a:stretch>
                <a:fillRect/>
              </a:stretch>
            </p:blipFill>
            <p:spPr>
              <a:xfrm>
                <a:off x="2636137" y="1742070"/>
                <a:ext cx="918360" cy="5166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54" name="Ink 53"/>
              <p14:cNvContentPartPr/>
              <p14:nvPr/>
            </p14:nvContentPartPr>
            <p14:xfrm>
              <a:off x="863857" y="1732710"/>
              <a:ext cx="918000" cy="586080"/>
            </p14:xfrm>
          </p:contentPart>
        </mc:Choice>
        <mc:Fallback xmlns="">
          <p:pic>
            <p:nvPicPr>
              <p:cNvPr id="54" name="Ink 53"/>
              <p:cNvPicPr/>
              <p:nvPr/>
            </p:nvPicPr>
            <p:blipFill>
              <a:blip r:embed="rId7"/>
              <a:stretch>
                <a:fillRect/>
              </a:stretch>
            </p:blipFill>
            <p:spPr>
              <a:xfrm>
                <a:off x="853057" y="1721910"/>
                <a:ext cx="937440" cy="603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75" name="Ink 74"/>
              <p14:cNvContentPartPr/>
              <p14:nvPr/>
            </p14:nvContentPartPr>
            <p14:xfrm>
              <a:off x="2515897" y="-54330"/>
              <a:ext cx="1568520" cy="819582"/>
            </p14:xfrm>
          </p:contentPart>
        </mc:Choice>
        <mc:Fallback xmlns="">
          <p:pic>
            <p:nvPicPr>
              <p:cNvPr id="75" name="Ink 74"/>
              <p:cNvPicPr/>
              <p:nvPr/>
            </p:nvPicPr>
            <p:blipFill>
              <a:blip r:embed="rId9"/>
              <a:stretch>
                <a:fillRect/>
              </a:stretch>
            </p:blipFill>
            <p:spPr>
              <a:xfrm>
                <a:off x="2503297" y="-67288"/>
                <a:ext cx="1593000" cy="844418"/>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76" name="Ink 75"/>
              <p14:cNvContentPartPr/>
              <p14:nvPr/>
            </p14:nvContentPartPr>
            <p14:xfrm>
              <a:off x="2936737" y="167790"/>
              <a:ext cx="1265400" cy="781422"/>
            </p14:xfrm>
          </p:contentPart>
        </mc:Choice>
        <mc:Fallback xmlns="">
          <p:pic>
            <p:nvPicPr>
              <p:cNvPr id="76" name="Ink 75"/>
              <p:cNvPicPr/>
              <p:nvPr/>
            </p:nvPicPr>
            <p:blipFill>
              <a:blip r:embed="rId11"/>
              <a:stretch>
                <a:fillRect/>
              </a:stretch>
            </p:blipFill>
            <p:spPr>
              <a:xfrm>
                <a:off x="2925577" y="155552"/>
                <a:ext cx="1284840" cy="803738"/>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87" name="Ink 86"/>
              <p14:cNvContentPartPr/>
              <p14:nvPr/>
            </p14:nvContentPartPr>
            <p14:xfrm>
              <a:off x="8378497" y="2751732"/>
              <a:ext cx="442440" cy="228240"/>
            </p14:xfrm>
          </p:contentPart>
        </mc:Choice>
        <mc:Fallback xmlns="">
          <p:pic>
            <p:nvPicPr>
              <p:cNvPr id="87" name="Ink 86"/>
              <p:cNvPicPr/>
              <p:nvPr/>
            </p:nvPicPr>
            <p:blipFill>
              <a:blip r:embed="rId13"/>
              <a:stretch>
                <a:fillRect/>
              </a:stretch>
            </p:blipFill>
            <p:spPr>
              <a:xfrm>
                <a:off x="8368417" y="2746692"/>
                <a:ext cx="464040" cy="2448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88" name="Ink 87"/>
              <p14:cNvContentPartPr/>
              <p14:nvPr/>
            </p14:nvContentPartPr>
            <p14:xfrm>
              <a:off x="8213617" y="2357172"/>
              <a:ext cx="463320" cy="171360"/>
            </p14:xfrm>
          </p:contentPart>
        </mc:Choice>
        <mc:Fallback xmlns="">
          <p:pic>
            <p:nvPicPr>
              <p:cNvPr id="88" name="Ink 87"/>
              <p:cNvPicPr/>
              <p:nvPr/>
            </p:nvPicPr>
            <p:blipFill>
              <a:blip r:embed="rId15"/>
              <a:stretch>
                <a:fillRect/>
              </a:stretch>
            </p:blipFill>
            <p:spPr>
              <a:xfrm>
                <a:off x="8204617" y="2345652"/>
                <a:ext cx="483840" cy="1936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93" name="Ink 92"/>
              <p14:cNvContentPartPr/>
              <p14:nvPr/>
            </p14:nvContentPartPr>
            <p14:xfrm>
              <a:off x="1193977" y="2062830"/>
              <a:ext cx="1800" cy="360"/>
            </p14:xfrm>
          </p:contentPart>
        </mc:Choice>
        <mc:Fallback xmlns="">
          <p:pic>
            <p:nvPicPr>
              <p:cNvPr id="93" name="Ink 92"/>
              <p:cNvPicPr/>
              <p:nvPr/>
            </p:nvPicPr>
            <p:blipFill>
              <a:blip r:embed="rId17"/>
              <a:stretch>
                <a:fillRect/>
              </a:stretch>
            </p:blipFill>
            <p:spPr>
              <a:xfrm>
                <a:off x="1190017" y="2058870"/>
                <a:ext cx="9000" cy="828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95" name="Ink 94"/>
              <p14:cNvContentPartPr/>
              <p14:nvPr/>
            </p14:nvContentPartPr>
            <p14:xfrm>
              <a:off x="1328617" y="2059950"/>
              <a:ext cx="360" cy="360"/>
            </p14:xfrm>
          </p:contentPart>
        </mc:Choice>
        <mc:Fallback xmlns="">
          <p:pic>
            <p:nvPicPr>
              <p:cNvPr id="95" name="Ink 94"/>
              <p:cNvPicPr/>
              <p:nvPr/>
            </p:nvPicPr>
            <p:blipFill>
              <a:blip r:embed="rId19"/>
              <a:stretch>
                <a:fillRect/>
              </a:stretch>
            </p:blipFill>
            <p:spPr>
              <a:xfrm>
                <a:off x="1325737" y="2057070"/>
                <a:ext cx="6120" cy="612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99" name="Ink 98"/>
              <p14:cNvContentPartPr/>
              <p14:nvPr/>
            </p14:nvContentPartPr>
            <p14:xfrm>
              <a:off x="3096577" y="2209572"/>
              <a:ext cx="360720" cy="231120"/>
            </p14:xfrm>
          </p:contentPart>
        </mc:Choice>
        <mc:Fallback xmlns="">
          <p:pic>
            <p:nvPicPr>
              <p:cNvPr id="99" name="Ink 98"/>
              <p:cNvPicPr/>
              <p:nvPr/>
            </p:nvPicPr>
            <p:blipFill>
              <a:blip r:embed="rId21"/>
              <a:stretch>
                <a:fillRect/>
              </a:stretch>
            </p:blipFill>
            <p:spPr>
              <a:xfrm>
                <a:off x="3092257" y="2206692"/>
                <a:ext cx="370800" cy="24588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34" name="Ink 133"/>
              <p14:cNvContentPartPr/>
              <p14:nvPr/>
            </p14:nvContentPartPr>
            <p14:xfrm>
              <a:off x="4905577" y="-24948"/>
              <a:ext cx="4351320" cy="1391400"/>
            </p14:xfrm>
          </p:contentPart>
        </mc:Choice>
        <mc:Fallback xmlns="">
          <p:pic>
            <p:nvPicPr>
              <p:cNvPr id="134" name="Ink 133"/>
              <p:cNvPicPr/>
              <p:nvPr/>
            </p:nvPicPr>
            <p:blipFill>
              <a:blip r:embed="rId23"/>
              <a:stretch>
                <a:fillRect/>
              </a:stretch>
            </p:blipFill>
            <p:spPr>
              <a:xfrm>
                <a:off x="4892617" y="-35748"/>
                <a:ext cx="4375080" cy="141264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47" name="Ink 146"/>
              <p14:cNvContentPartPr/>
              <p14:nvPr/>
            </p14:nvContentPartPr>
            <p14:xfrm>
              <a:off x="2551177" y="2795652"/>
              <a:ext cx="1002960" cy="488160"/>
            </p14:xfrm>
          </p:contentPart>
        </mc:Choice>
        <mc:Fallback xmlns="">
          <p:pic>
            <p:nvPicPr>
              <p:cNvPr id="147" name="Ink 146"/>
              <p:cNvPicPr/>
              <p:nvPr/>
            </p:nvPicPr>
            <p:blipFill>
              <a:blip r:embed="rId25"/>
              <a:stretch>
                <a:fillRect/>
              </a:stretch>
            </p:blipFill>
            <p:spPr>
              <a:xfrm>
                <a:off x="2538937" y="2783412"/>
                <a:ext cx="1020600" cy="50976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48" name="Ink 147"/>
              <p14:cNvContentPartPr/>
              <p14:nvPr/>
            </p14:nvContentPartPr>
            <p14:xfrm>
              <a:off x="2787337" y="3095892"/>
              <a:ext cx="0" cy="14040"/>
            </p14:xfrm>
          </p:contentPart>
        </mc:Choice>
        <mc:Fallback xmlns="">
          <p:pic>
            <p:nvPicPr>
              <p:cNvPr id="148" name="Ink 147"/>
              <p:cNvPicPr/>
              <p:nvPr/>
            </p:nvPicPr>
            <p:blipFill>
              <a:blip r:embed="rId27"/>
              <a:stretch>
                <a:fillRect/>
              </a:stretch>
            </p:blipFill>
            <p:spPr>
              <a:xfrm>
                <a:off x="0" y="0"/>
                <a:ext cx="0" cy="1404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70" name="Ink 169"/>
              <p14:cNvContentPartPr/>
              <p14:nvPr/>
            </p14:nvContentPartPr>
            <p14:xfrm>
              <a:off x="1577017" y="32070"/>
              <a:ext cx="317880" cy="424800"/>
            </p14:xfrm>
          </p:contentPart>
        </mc:Choice>
        <mc:Fallback xmlns="">
          <p:pic>
            <p:nvPicPr>
              <p:cNvPr id="170" name="Ink 169"/>
              <p:cNvPicPr/>
              <p:nvPr/>
            </p:nvPicPr>
            <p:blipFill>
              <a:blip r:embed="rId29"/>
              <a:stretch>
                <a:fillRect/>
              </a:stretch>
            </p:blipFill>
            <p:spPr>
              <a:xfrm>
                <a:off x="1564777" y="19470"/>
                <a:ext cx="342720" cy="44280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171" name="Ink 170"/>
              <p14:cNvContentPartPr/>
              <p14:nvPr/>
            </p14:nvContentPartPr>
            <p14:xfrm>
              <a:off x="327817" y="453990"/>
              <a:ext cx="753120" cy="755280"/>
            </p14:xfrm>
          </p:contentPart>
        </mc:Choice>
        <mc:Fallback xmlns="">
          <p:pic>
            <p:nvPicPr>
              <p:cNvPr id="171" name="Ink 170"/>
              <p:cNvPicPr/>
              <p:nvPr/>
            </p:nvPicPr>
            <p:blipFill>
              <a:blip r:embed="rId31"/>
              <a:stretch>
                <a:fillRect/>
              </a:stretch>
            </p:blipFill>
            <p:spPr>
              <a:xfrm>
                <a:off x="315217" y="441750"/>
                <a:ext cx="778680" cy="78012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172" name="Ink 171"/>
              <p14:cNvContentPartPr/>
              <p14:nvPr/>
            </p14:nvContentPartPr>
            <p14:xfrm>
              <a:off x="1390177" y="439590"/>
              <a:ext cx="500400" cy="648000"/>
            </p14:xfrm>
          </p:contentPart>
        </mc:Choice>
        <mc:Fallback xmlns="">
          <p:pic>
            <p:nvPicPr>
              <p:cNvPr id="172" name="Ink 171"/>
              <p:cNvPicPr/>
              <p:nvPr/>
            </p:nvPicPr>
            <p:blipFill>
              <a:blip r:embed="rId33"/>
              <a:stretch>
                <a:fillRect/>
              </a:stretch>
            </p:blipFill>
            <p:spPr>
              <a:xfrm>
                <a:off x="1378297" y="426270"/>
                <a:ext cx="524880" cy="67284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173" name="Ink 172"/>
              <p14:cNvContentPartPr/>
              <p14:nvPr/>
            </p14:nvContentPartPr>
            <p14:xfrm>
              <a:off x="4099177" y="405030"/>
              <a:ext cx="308880" cy="393342"/>
            </p14:xfrm>
          </p:contentPart>
        </mc:Choice>
        <mc:Fallback xmlns="">
          <p:pic>
            <p:nvPicPr>
              <p:cNvPr id="173" name="Ink 172"/>
              <p:cNvPicPr/>
              <p:nvPr/>
            </p:nvPicPr>
            <p:blipFill>
              <a:blip r:embed="rId35"/>
              <a:stretch>
                <a:fillRect/>
              </a:stretch>
            </p:blipFill>
            <p:spPr>
              <a:xfrm>
                <a:off x="4089097" y="394954"/>
                <a:ext cx="330120" cy="413495"/>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191" name="Ink 190"/>
              <p14:cNvContentPartPr/>
              <p14:nvPr/>
            </p14:nvContentPartPr>
            <p14:xfrm>
              <a:off x="5493817" y="1753452"/>
              <a:ext cx="529200" cy="480600"/>
            </p14:xfrm>
          </p:contentPart>
        </mc:Choice>
        <mc:Fallback xmlns="">
          <p:pic>
            <p:nvPicPr>
              <p:cNvPr id="191" name="Ink 190"/>
              <p:cNvPicPr/>
              <p:nvPr/>
            </p:nvPicPr>
            <p:blipFill>
              <a:blip r:embed="rId37"/>
              <a:stretch>
                <a:fillRect/>
              </a:stretch>
            </p:blipFill>
            <p:spPr>
              <a:xfrm>
                <a:off x="5481217" y="1739412"/>
                <a:ext cx="554760" cy="50724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192" name="Ink 191"/>
              <p14:cNvContentPartPr/>
              <p14:nvPr/>
            </p14:nvContentPartPr>
            <p14:xfrm>
              <a:off x="4324537" y="2064630"/>
              <a:ext cx="712800" cy="1877262"/>
            </p14:xfrm>
          </p:contentPart>
        </mc:Choice>
        <mc:Fallback xmlns="">
          <p:pic>
            <p:nvPicPr>
              <p:cNvPr id="192" name="Ink 191"/>
              <p:cNvPicPr/>
              <p:nvPr/>
            </p:nvPicPr>
            <p:blipFill>
              <a:blip r:embed="rId39"/>
              <a:stretch>
                <a:fillRect/>
              </a:stretch>
            </p:blipFill>
            <p:spPr>
              <a:xfrm>
                <a:off x="4314817" y="2056351"/>
                <a:ext cx="734040" cy="1895981"/>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199" name="Ink 198"/>
              <p14:cNvContentPartPr/>
              <p14:nvPr/>
            </p14:nvContentPartPr>
            <p14:xfrm>
              <a:off x="6710257" y="602892"/>
              <a:ext cx="1326240" cy="204840"/>
            </p14:xfrm>
          </p:contentPart>
        </mc:Choice>
        <mc:Fallback xmlns="">
          <p:pic>
            <p:nvPicPr>
              <p:cNvPr id="199" name="Ink 198"/>
              <p:cNvPicPr/>
              <p:nvPr/>
            </p:nvPicPr>
            <p:blipFill>
              <a:blip r:embed="rId41"/>
              <a:stretch>
                <a:fillRect/>
              </a:stretch>
            </p:blipFill>
            <p:spPr>
              <a:xfrm>
                <a:off x="6700537" y="591372"/>
                <a:ext cx="1347120" cy="22644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208" name="Ink 207"/>
              <p14:cNvContentPartPr/>
              <p14:nvPr/>
            </p14:nvContentPartPr>
            <p14:xfrm>
              <a:off x="7076737" y="1095732"/>
              <a:ext cx="1035720" cy="122760"/>
            </p14:xfrm>
          </p:contentPart>
        </mc:Choice>
        <mc:Fallback xmlns="">
          <p:pic>
            <p:nvPicPr>
              <p:cNvPr id="208" name="Ink 207"/>
              <p:cNvPicPr/>
              <p:nvPr/>
            </p:nvPicPr>
            <p:blipFill>
              <a:blip r:embed="rId43"/>
              <a:stretch>
                <a:fillRect/>
              </a:stretch>
            </p:blipFill>
            <p:spPr>
              <a:xfrm>
                <a:off x="7068097" y="1084212"/>
                <a:ext cx="1055880" cy="14436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212" name="Ink 211"/>
              <p14:cNvContentPartPr/>
              <p14:nvPr/>
            </p14:nvContentPartPr>
            <p14:xfrm>
              <a:off x="1438417" y="2067870"/>
              <a:ext cx="13320" cy="1800"/>
            </p14:xfrm>
          </p:contentPart>
        </mc:Choice>
        <mc:Fallback xmlns="">
          <p:pic>
            <p:nvPicPr>
              <p:cNvPr id="212" name="Ink 211"/>
              <p:cNvPicPr/>
              <p:nvPr/>
            </p:nvPicPr>
            <p:blipFill>
              <a:blip r:embed="rId45"/>
              <a:stretch>
                <a:fillRect/>
              </a:stretch>
            </p:blipFill>
            <p:spPr>
              <a:xfrm>
                <a:off x="1434817" y="2064270"/>
                <a:ext cx="198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221" name="Ink 220"/>
              <p14:cNvContentPartPr/>
              <p14:nvPr/>
            </p14:nvContentPartPr>
            <p14:xfrm>
              <a:off x="2688697" y="1725510"/>
              <a:ext cx="876240" cy="547200"/>
            </p14:xfrm>
          </p:contentPart>
        </mc:Choice>
        <mc:Fallback xmlns="">
          <p:pic>
            <p:nvPicPr>
              <p:cNvPr id="221" name="Ink 220"/>
              <p:cNvPicPr/>
              <p:nvPr/>
            </p:nvPicPr>
            <p:blipFill>
              <a:blip r:embed="rId47"/>
              <a:stretch>
                <a:fillRect/>
              </a:stretch>
            </p:blipFill>
            <p:spPr>
              <a:xfrm>
                <a:off x="2676457" y="1712910"/>
                <a:ext cx="897840" cy="56448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224" name="Ink 223"/>
              <p14:cNvContentPartPr/>
              <p14:nvPr/>
            </p14:nvContentPartPr>
            <p14:xfrm>
              <a:off x="2849977" y="3621132"/>
              <a:ext cx="1839240" cy="160920"/>
            </p14:xfrm>
          </p:contentPart>
        </mc:Choice>
        <mc:Fallback xmlns="">
          <p:pic>
            <p:nvPicPr>
              <p:cNvPr id="224" name="Ink 223"/>
              <p:cNvPicPr/>
              <p:nvPr/>
            </p:nvPicPr>
            <p:blipFill>
              <a:blip r:embed="rId49"/>
              <a:stretch>
                <a:fillRect/>
              </a:stretch>
            </p:blipFill>
            <p:spPr>
              <a:xfrm>
                <a:off x="2839537" y="3608892"/>
                <a:ext cx="1861560" cy="18216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229" name="Ink 228"/>
              <p14:cNvContentPartPr/>
              <p14:nvPr/>
            </p14:nvContentPartPr>
            <p14:xfrm>
              <a:off x="5518297" y="3735252"/>
              <a:ext cx="556920" cy="297000"/>
            </p14:xfrm>
          </p:contentPart>
        </mc:Choice>
        <mc:Fallback xmlns="">
          <p:pic>
            <p:nvPicPr>
              <p:cNvPr id="229" name="Ink 228"/>
              <p:cNvPicPr/>
              <p:nvPr/>
            </p:nvPicPr>
            <p:blipFill>
              <a:blip r:embed="rId51"/>
              <a:stretch>
                <a:fillRect/>
              </a:stretch>
            </p:blipFill>
            <p:spPr>
              <a:xfrm>
                <a:off x="5506057" y="3722652"/>
                <a:ext cx="582120" cy="32220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234" name="Ink 233"/>
              <p14:cNvContentPartPr/>
              <p14:nvPr/>
            </p14:nvContentPartPr>
            <p14:xfrm>
              <a:off x="4102777" y="1779870"/>
              <a:ext cx="977760" cy="470022"/>
            </p14:xfrm>
          </p:contentPart>
        </mc:Choice>
        <mc:Fallback xmlns="">
          <p:pic>
            <p:nvPicPr>
              <p:cNvPr id="234" name="Ink 233"/>
              <p:cNvPicPr/>
              <p:nvPr/>
            </p:nvPicPr>
            <p:blipFill>
              <a:blip r:embed="rId53"/>
              <a:stretch>
                <a:fillRect/>
              </a:stretch>
            </p:blipFill>
            <p:spPr>
              <a:xfrm>
                <a:off x="4090177" y="1766914"/>
                <a:ext cx="1003680" cy="495574"/>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237" name="Ink 236"/>
              <p14:cNvContentPartPr/>
              <p14:nvPr/>
            </p14:nvContentPartPr>
            <p14:xfrm>
              <a:off x="7204897" y="4516452"/>
              <a:ext cx="779400" cy="28800"/>
            </p14:xfrm>
          </p:contentPart>
        </mc:Choice>
        <mc:Fallback xmlns="">
          <p:pic>
            <p:nvPicPr>
              <p:cNvPr id="237" name="Ink 236"/>
              <p:cNvPicPr/>
              <p:nvPr/>
            </p:nvPicPr>
            <p:blipFill>
              <a:blip r:embed="rId55"/>
              <a:stretch>
                <a:fillRect/>
              </a:stretch>
            </p:blipFill>
            <p:spPr>
              <a:xfrm>
                <a:off x="7194457" y="4504572"/>
                <a:ext cx="801720" cy="5148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239" name="Ink 238"/>
              <p14:cNvContentPartPr/>
              <p14:nvPr/>
            </p14:nvContentPartPr>
            <p14:xfrm>
              <a:off x="6867937" y="5019012"/>
              <a:ext cx="811080" cy="49680"/>
            </p14:xfrm>
          </p:contentPart>
        </mc:Choice>
        <mc:Fallback xmlns="">
          <p:pic>
            <p:nvPicPr>
              <p:cNvPr id="239" name="Ink 238"/>
              <p:cNvPicPr/>
              <p:nvPr/>
            </p:nvPicPr>
            <p:blipFill>
              <a:blip r:embed="rId57"/>
              <a:stretch>
                <a:fillRect/>
              </a:stretch>
            </p:blipFill>
            <p:spPr>
              <a:xfrm>
                <a:off x="6856417" y="5006412"/>
                <a:ext cx="835200" cy="7452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244" name="Ink 243"/>
              <p14:cNvContentPartPr/>
              <p14:nvPr/>
            </p14:nvContentPartPr>
            <p14:xfrm>
              <a:off x="2557297" y="3689892"/>
              <a:ext cx="314280" cy="349200"/>
            </p14:xfrm>
          </p:contentPart>
        </mc:Choice>
        <mc:Fallback xmlns="">
          <p:pic>
            <p:nvPicPr>
              <p:cNvPr id="244" name="Ink 243"/>
              <p:cNvPicPr/>
              <p:nvPr/>
            </p:nvPicPr>
            <p:blipFill>
              <a:blip r:embed="rId59"/>
              <a:stretch>
                <a:fillRect/>
              </a:stretch>
            </p:blipFill>
            <p:spPr>
              <a:xfrm>
                <a:off x="2545057" y="3677279"/>
                <a:ext cx="339120" cy="370462"/>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245" name="Ink 244"/>
              <p14:cNvContentPartPr/>
              <p14:nvPr/>
            </p14:nvContentPartPr>
            <p14:xfrm>
              <a:off x="2742337" y="3975012"/>
              <a:ext cx="1581120" cy="243000"/>
            </p14:xfrm>
          </p:contentPart>
        </mc:Choice>
        <mc:Fallback xmlns="">
          <p:pic>
            <p:nvPicPr>
              <p:cNvPr id="245" name="Ink 244"/>
              <p:cNvPicPr/>
              <p:nvPr/>
            </p:nvPicPr>
            <p:blipFill>
              <a:blip r:embed="rId61"/>
              <a:stretch>
                <a:fillRect/>
              </a:stretch>
            </p:blipFill>
            <p:spPr>
              <a:xfrm>
                <a:off x="2732257" y="3963852"/>
                <a:ext cx="1602720" cy="266400"/>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257" name="Ink 256"/>
              <p14:cNvContentPartPr/>
              <p14:nvPr/>
            </p14:nvContentPartPr>
            <p14:xfrm>
              <a:off x="3310777" y="2126550"/>
              <a:ext cx="994680" cy="240342"/>
            </p14:xfrm>
          </p:contentPart>
        </mc:Choice>
        <mc:Fallback xmlns="">
          <p:pic>
            <p:nvPicPr>
              <p:cNvPr id="257" name="Ink 256"/>
              <p:cNvPicPr/>
              <p:nvPr/>
            </p:nvPicPr>
            <p:blipFill>
              <a:blip r:embed="rId63"/>
              <a:stretch>
                <a:fillRect/>
              </a:stretch>
            </p:blipFill>
            <p:spPr>
              <a:xfrm>
                <a:off x="3298177" y="2117195"/>
                <a:ext cx="1016640" cy="262289"/>
              </a:xfrm>
              <a:prstGeom prst="rect">
                <a:avLst/>
              </a:prstGeom>
            </p:spPr>
          </p:pic>
        </mc:Fallback>
      </mc:AlternateContent>
      <mc:AlternateContent xmlns:mc="http://schemas.openxmlformats.org/markup-compatibility/2006" xmlns:p14="http://schemas.microsoft.com/office/powerpoint/2010/main">
        <mc:Choice Requires="p14">
          <p:contentPart p14:bwMode="auto" r:id="rId64">
            <p14:nvContentPartPr>
              <p14:cNvPr id="262" name="Ink 261"/>
              <p14:cNvContentPartPr/>
              <p14:nvPr/>
            </p14:nvContentPartPr>
            <p14:xfrm>
              <a:off x="4770937" y="362772"/>
              <a:ext cx="887040" cy="224280"/>
            </p14:xfrm>
          </p:contentPart>
        </mc:Choice>
        <mc:Fallback xmlns="">
          <p:pic>
            <p:nvPicPr>
              <p:cNvPr id="262" name="Ink 261"/>
              <p:cNvPicPr/>
              <p:nvPr/>
            </p:nvPicPr>
            <p:blipFill>
              <a:blip r:embed="rId65"/>
              <a:stretch>
                <a:fillRect/>
              </a:stretch>
            </p:blipFill>
            <p:spPr>
              <a:xfrm>
                <a:off x="4759057" y="350892"/>
                <a:ext cx="910800" cy="248040"/>
              </a:xfrm>
              <a:prstGeom prst="rect">
                <a:avLst/>
              </a:prstGeom>
            </p:spPr>
          </p:pic>
        </mc:Fallback>
      </mc:AlternateContent>
      <mc:AlternateContent xmlns:mc="http://schemas.openxmlformats.org/markup-compatibility/2006" xmlns:p14="http://schemas.microsoft.com/office/powerpoint/2010/main">
        <mc:Choice Requires="p14">
          <p:contentPart p14:bwMode="auto" r:id="rId66">
            <p14:nvContentPartPr>
              <p14:cNvPr id="263" name="Ink 262"/>
              <p14:cNvContentPartPr/>
              <p14:nvPr/>
            </p14:nvContentPartPr>
            <p14:xfrm>
              <a:off x="4834657" y="344412"/>
              <a:ext cx="673920" cy="300960"/>
            </p14:xfrm>
          </p:contentPart>
        </mc:Choice>
        <mc:Fallback xmlns="">
          <p:pic>
            <p:nvPicPr>
              <p:cNvPr id="263" name="Ink 262"/>
              <p:cNvPicPr/>
              <p:nvPr/>
            </p:nvPicPr>
            <p:blipFill>
              <a:blip r:embed="rId67"/>
              <a:stretch>
                <a:fillRect/>
              </a:stretch>
            </p:blipFill>
            <p:spPr>
              <a:xfrm>
                <a:off x="4824937" y="336132"/>
                <a:ext cx="695160" cy="318960"/>
              </a:xfrm>
              <a:prstGeom prst="rect">
                <a:avLst/>
              </a:prstGeom>
            </p:spPr>
          </p:pic>
        </mc:Fallback>
      </mc:AlternateContent>
      <mc:AlternateContent xmlns:mc="http://schemas.openxmlformats.org/markup-compatibility/2006" xmlns:p14="http://schemas.microsoft.com/office/powerpoint/2010/main">
        <mc:Choice Requires="p14">
          <p:contentPart p14:bwMode="auto" r:id="rId68">
            <p14:nvContentPartPr>
              <p14:cNvPr id="297" name="Ink 296"/>
              <p14:cNvContentPartPr/>
              <p14:nvPr/>
            </p14:nvContentPartPr>
            <p14:xfrm>
              <a:off x="8575057" y="1618092"/>
              <a:ext cx="725400" cy="443880"/>
            </p14:xfrm>
          </p:contentPart>
        </mc:Choice>
        <mc:Fallback xmlns="">
          <p:pic>
            <p:nvPicPr>
              <p:cNvPr id="297" name="Ink 296"/>
              <p:cNvPicPr/>
              <p:nvPr/>
            </p:nvPicPr>
            <p:blipFill>
              <a:blip r:embed="rId69"/>
              <a:stretch>
                <a:fillRect/>
              </a:stretch>
            </p:blipFill>
            <p:spPr>
              <a:xfrm>
                <a:off x="8563537" y="1611612"/>
                <a:ext cx="749520" cy="462600"/>
              </a:xfrm>
              <a:prstGeom prst="rect">
                <a:avLst/>
              </a:prstGeom>
            </p:spPr>
          </p:pic>
        </mc:Fallback>
      </mc:AlternateContent>
      <mc:AlternateContent xmlns:mc="http://schemas.openxmlformats.org/markup-compatibility/2006" xmlns:p14="http://schemas.microsoft.com/office/powerpoint/2010/main">
        <mc:Choice Requires="p14">
          <p:contentPart p14:bwMode="auto" r:id="rId70">
            <p14:nvContentPartPr>
              <p14:cNvPr id="301" name="Ink 300"/>
              <p14:cNvContentPartPr/>
              <p14:nvPr/>
            </p14:nvContentPartPr>
            <p14:xfrm>
              <a:off x="3299617" y="3022812"/>
              <a:ext cx="1041840" cy="231480"/>
            </p14:xfrm>
          </p:contentPart>
        </mc:Choice>
        <mc:Fallback xmlns="">
          <p:pic>
            <p:nvPicPr>
              <p:cNvPr id="301" name="Ink 300"/>
              <p:cNvPicPr/>
              <p:nvPr/>
            </p:nvPicPr>
            <p:blipFill>
              <a:blip r:embed="rId71"/>
              <a:stretch>
                <a:fillRect/>
              </a:stretch>
            </p:blipFill>
            <p:spPr>
              <a:xfrm>
                <a:off x="3288097" y="3013092"/>
                <a:ext cx="1063080" cy="253080"/>
              </a:xfrm>
              <a:prstGeom prst="rect">
                <a:avLst/>
              </a:prstGeom>
            </p:spPr>
          </p:pic>
        </mc:Fallback>
      </mc:AlternateContent>
      <mc:AlternateContent xmlns:mc="http://schemas.openxmlformats.org/markup-compatibility/2006" xmlns:p14="http://schemas.microsoft.com/office/powerpoint/2010/main">
        <mc:Choice Requires="p14">
          <p:contentPart p14:bwMode="auto" r:id="rId72">
            <p14:nvContentPartPr>
              <p14:cNvPr id="302" name="Ink 301"/>
              <p14:cNvContentPartPr/>
              <p14:nvPr/>
            </p14:nvContentPartPr>
            <p14:xfrm>
              <a:off x="2700937" y="3951972"/>
              <a:ext cx="2143440" cy="2423520"/>
            </p14:xfrm>
          </p:contentPart>
        </mc:Choice>
        <mc:Fallback xmlns="">
          <p:pic>
            <p:nvPicPr>
              <p:cNvPr id="302" name="Ink 301"/>
              <p:cNvPicPr/>
              <p:nvPr/>
            </p:nvPicPr>
            <p:blipFill>
              <a:blip r:embed="rId73"/>
              <a:stretch>
                <a:fillRect/>
              </a:stretch>
            </p:blipFill>
            <p:spPr>
              <a:xfrm>
                <a:off x="2688697" y="3942252"/>
                <a:ext cx="2166840" cy="2444760"/>
              </a:xfrm>
              <a:prstGeom prst="rect">
                <a:avLst/>
              </a:prstGeom>
            </p:spPr>
          </p:pic>
        </mc:Fallback>
      </mc:AlternateContent>
      <mc:AlternateContent xmlns:mc="http://schemas.openxmlformats.org/markup-compatibility/2006" xmlns:p14="http://schemas.microsoft.com/office/powerpoint/2010/main">
        <mc:Choice Requires="p14">
          <p:contentPart p14:bwMode="auto" r:id="rId74">
            <p14:nvContentPartPr>
              <p14:cNvPr id="306" name="Ink 305"/>
              <p14:cNvContentPartPr/>
              <p14:nvPr/>
            </p14:nvContentPartPr>
            <p14:xfrm>
              <a:off x="2566297" y="4601772"/>
              <a:ext cx="300240" cy="339480"/>
            </p14:xfrm>
          </p:contentPart>
        </mc:Choice>
        <mc:Fallback xmlns="">
          <p:pic>
            <p:nvPicPr>
              <p:cNvPr id="306" name="Ink 305"/>
              <p:cNvPicPr/>
              <p:nvPr/>
            </p:nvPicPr>
            <p:blipFill>
              <a:blip r:embed="rId75"/>
              <a:stretch>
                <a:fillRect/>
              </a:stretch>
            </p:blipFill>
            <p:spPr>
              <a:xfrm>
                <a:off x="2554417" y="4589892"/>
                <a:ext cx="324360" cy="363240"/>
              </a:xfrm>
              <a:prstGeom prst="rect">
                <a:avLst/>
              </a:prstGeom>
            </p:spPr>
          </p:pic>
        </mc:Fallback>
      </mc:AlternateContent>
      <mc:AlternateContent xmlns:mc="http://schemas.openxmlformats.org/markup-compatibility/2006" xmlns:p14="http://schemas.microsoft.com/office/powerpoint/2010/main">
        <mc:Choice Requires="p14">
          <p:contentPart p14:bwMode="auto" r:id="rId76">
            <p14:nvContentPartPr>
              <p14:cNvPr id="310" name="Ink 309"/>
              <p14:cNvContentPartPr/>
              <p14:nvPr/>
            </p14:nvContentPartPr>
            <p14:xfrm>
              <a:off x="2760337" y="4414932"/>
              <a:ext cx="1977840" cy="234360"/>
            </p14:xfrm>
          </p:contentPart>
        </mc:Choice>
        <mc:Fallback xmlns="">
          <p:pic>
            <p:nvPicPr>
              <p:cNvPr id="310" name="Ink 309"/>
              <p:cNvPicPr/>
              <p:nvPr/>
            </p:nvPicPr>
            <p:blipFill>
              <a:blip r:embed="rId77"/>
              <a:stretch>
                <a:fillRect/>
              </a:stretch>
            </p:blipFill>
            <p:spPr>
              <a:xfrm>
                <a:off x="2751337" y="4403052"/>
                <a:ext cx="1997280" cy="255240"/>
              </a:xfrm>
              <a:prstGeom prst="rect">
                <a:avLst/>
              </a:prstGeom>
            </p:spPr>
          </p:pic>
        </mc:Fallback>
      </mc:AlternateContent>
      <mc:AlternateContent xmlns:mc="http://schemas.openxmlformats.org/markup-compatibility/2006" xmlns:p14="http://schemas.microsoft.com/office/powerpoint/2010/main">
        <mc:Choice Requires="p14">
          <p:contentPart p14:bwMode="auto" r:id="rId78">
            <p14:nvContentPartPr>
              <p14:cNvPr id="314" name="Ink 313"/>
              <p14:cNvContentPartPr/>
              <p14:nvPr/>
            </p14:nvContentPartPr>
            <p14:xfrm>
              <a:off x="7773697" y="5052492"/>
              <a:ext cx="508680" cy="59040"/>
            </p14:xfrm>
          </p:contentPart>
        </mc:Choice>
        <mc:Fallback xmlns="">
          <p:pic>
            <p:nvPicPr>
              <p:cNvPr id="314" name="Ink 313"/>
              <p:cNvPicPr/>
              <p:nvPr/>
            </p:nvPicPr>
            <p:blipFill>
              <a:blip r:embed="rId79"/>
              <a:stretch>
                <a:fillRect/>
              </a:stretch>
            </p:blipFill>
            <p:spPr>
              <a:xfrm>
                <a:off x="7762177" y="5047092"/>
                <a:ext cx="532440" cy="76320"/>
              </a:xfrm>
              <a:prstGeom prst="rect">
                <a:avLst/>
              </a:prstGeom>
            </p:spPr>
          </p:pic>
        </mc:Fallback>
      </mc:AlternateContent>
      <mc:AlternateContent xmlns:mc="http://schemas.openxmlformats.org/markup-compatibility/2006" xmlns:p14="http://schemas.microsoft.com/office/powerpoint/2010/main">
        <mc:Choice Requires="p14">
          <p:contentPart p14:bwMode="auto" r:id="rId80">
            <p14:nvContentPartPr>
              <p14:cNvPr id="316" name="Ink 315"/>
              <p14:cNvContentPartPr/>
              <p14:nvPr/>
            </p14:nvContentPartPr>
            <p14:xfrm>
              <a:off x="5438377" y="4694292"/>
              <a:ext cx="721080" cy="415440"/>
            </p14:xfrm>
          </p:contentPart>
        </mc:Choice>
        <mc:Fallback xmlns="">
          <p:pic>
            <p:nvPicPr>
              <p:cNvPr id="316" name="Ink 315"/>
              <p:cNvPicPr/>
              <p:nvPr/>
            </p:nvPicPr>
            <p:blipFill>
              <a:blip r:embed="rId81"/>
              <a:stretch>
                <a:fillRect/>
              </a:stretch>
            </p:blipFill>
            <p:spPr>
              <a:xfrm>
                <a:off x="5426497" y="4682772"/>
                <a:ext cx="745560" cy="439200"/>
              </a:xfrm>
              <a:prstGeom prst="rect">
                <a:avLst/>
              </a:prstGeom>
            </p:spPr>
          </p:pic>
        </mc:Fallback>
      </mc:AlternateContent>
      <mc:AlternateContent xmlns:mc="http://schemas.openxmlformats.org/markup-compatibility/2006" xmlns:p14="http://schemas.microsoft.com/office/powerpoint/2010/main">
        <mc:Choice Requires="p14">
          <p:contentPart p14:bwMode="auto" r:id="rId82">
            <p14:nvContentPartPr>
              <p14:cNvPr id="322" name="Ink 321"/>
              <p14:cNvContentPartPr/>
              <p14:nvPr/>
            </p14:nvContentPartPr>
            <p14:xfrm>
              <a:off x="7134337" y="5505012"/>
              <a:ext cx="1017360" cy="60840"/>
            </p14:xfrm>
          </p:contentPart>
        </mc:Choice>
        <mc:Fallback xmlns="">
          <p:pic>
            <p:nvPicPr>
              <p:cNvPr id="322" name="Ink 321"/>
              <p:cNvPicPr/>
              <p:nvPr/>
            </p:nvPicPr>
            <p:blipFill>
              <a:blip r:embed="rId83"/>
              <a:stretch>
                <a:fillRect/>
              </a:stretch>
            </p:blipFill>
            <p:spPr>
              <a:xfrm>
                <a:off x="7122097" y="5492052"/>
                <a:ext cx="1042560" cy="86040"/>
              </a:xfrm>
              <a:prstGeom prst="rect">
                <a:avLst/>
              </a:prstGeom>
            </p:spPr>
          </p:pic>
        </mc:Fallback>
      </mc:AlternateContent>
      <mc:AlternateContent xmlns:mc="http://schemas.openxmlformats.org/markup-compatibility/2006" xmlns:p14="http://schemas.microsoft.com/office/powerpoint/2010/main">
        <mc:Choice Requires="p14">
          <p:contentPart p14:bwMode="auto" r:id="rId84">
            <p14:nvContentPartPr>
              <p14:cNvPr id="342" name="Ink 341"/>
              <p14:cNvContentPartPr/>
              <p14:nvPr/>
            </p14:nvContentPartPr>
            <p14:xfrm>
              <a:off x="3305017" y="4871772"/>
              <a:ext cx="1024200" cy="264960"/>
            </p14:xfrm>
          </p:contentPart>
        </mc:Choice>
        <mc:Fallback xmlns="">
          <p:pic>
            <p:nvPicPr>
              <p:cNvPr id="342" name="Ink 341"/>
              <p:cNvPicPr/>
              <p:nvPr/>
            </p:nvPicPr>
            <p:blipFill>
              <a:blip r:embed="rId85"/>
              <a:stretch>
                <a:fillRect/>
              </a:stretch>
            </p:blipFill>
            <p:spPr>
              <a:xfrm>
                <a:off x="3293497" y="4861692"/>
                <a:ext cx="1047240" cy="286560"/>
              </a:xfrm>
              <a:prstGeom prst="rect">
                <a:avLst/>
              </a:prstGeom>
            </p:spPr>
          </p:pic>
        </mc:Fallback>
      </mc:AlternateContent>
      <mc:AlternateContent xmlns:mc="http://schemas.openxmlformats.org/markup-compatibility/2006" xmlns:p14="http://schemas.microsoft.com/office/powerpoint/2010/main">
        <mc:Choice Requires="p14">
          <p:contentPart p14:bwMode="auto" r:id="rId86">
            <p14:nvContentPartPr>
              <p14:cNvPr id="368" name="Ink 367"/>
              <p14:cNvContentPartPr/>
              <p14:nvPr/>
            </p14:nvContentPartPr>
            <p14:xfrm>
              <a:off x="6385537" y="5891652"/>
              <a:ext cx="1373040" cy="1019880"/>
            </p14:xfrm>
          </p:contentPart>
        </mc:Choice>
        <mc:Fallback xmlns="">
          <p:pic>
            <p:nvPicPr>
              <p:cNvPr id="368" name="Ink 367"/>
              <p:cNvPicPr/>
              <p:nvPr/>
            </p:nvPicPr>
            <p:blipFill>
              <a:blip r:embed="rId87"/>
              <a:stretch>
                <a:fillRect/>
              </a:stretch>
            </p:blipFill>
            <p:spPr>
              <a:xfrm>
                <a:off x="6373657" y="5883012"/>
                <a:ext cx="1394280" cy="1032480"/>
              </a:xfrm>
              <a:prstGeom prst="rect">
                <a:avLst/>
              </a:prstGeom>
            </p:spPr>
          </p:pic>
        </mc:Fallback>
      </mc:AlternateContent>
      <mc:AlternateContent xmlns:mc="http://schemas.openxmlformats.org/markup-compatibility/2006" xmlns:p14="http://schemas.microsoft.com/office/powerpoint/2010/main">
        <mc:Choice Requires="p14">
          <p:contentPart p14:bwMode="auto" r:id="rId88">
            <p14:nvContentPartPr>
              <p14:cNvPr id="375" name="Ink 374"/>
              <p14:cNvContentPartPr/>
              <p14:nvPr/>
            </p14:nvContentPartPr>
            <p14:xfrm>
              <a:off x="752617" y="6078852"/>
              <a:ext cx="879840" cy="424440"/>
            </p14:xfrm>
          </p:contentPart>
        </mc:Choice>
        <mc:Fallback xmlns="">
          <p:pic>
            <p:nvPicPr>
              <p:cNvPr id="375" name="Ink 374"/>
              <p:cNvPicPr/>
              <p:nvPr/>
            </p:nvPicPr>
            <p:blipFill>
              <a:blip r:embed="rId89"/>
              <a:stretch>
                <a:fillRect/>
              </a:stretch>
            </p:blipFill>
            <p:spPr>
              <a:xfrm>
                <a:off x="744337" y="6066612"/>
                <a:ext cx="899640" cy="445680"/>
              </a:xfrm>
              <a:prstGeom prst="rect">
                <a:avLst/>
              </a:prstGeom>
            </p:spPr>
          </p:pic>
        </mc:Fallback>
      </mc:AlternateContent>
      <mc:AlternateContent xmlns:mc="http://schemas.openxmlformats.org/markup-compatibility/2006" xmlns:p14="http://schemas.microsoft.com/office/powerpoint/2010/main">
        <mc:Choice Requires="p14">
          <p:contentPart p14:bwMode="auto" r:id="rId90">
            <p14:nvContentPartPr>
              <p14:cNvPr id="395" name="Ink 394"/>
              <p14:cNvContentPartPr/>
              <p14:nvPr/>
            </p14:nvContentPartPr>
            <p14:xfrm>
              <a:off x="6448897" y="6609492"/>
              <a:ext cx="1591200" cy="179280"/>
            </p14:xfrm>
          </p:contentPart>
        </mc:Choice>
        <mc:Fallback xmlns="">
          <p:pic>
            <p:nvPicPr>
              <p:cNvPr id="395" name="Ink 394"/>
              <p:cNvPicPr/>
              <p:nvPr/>
            </p:nvPicPr>
            <p:blipFill>
              <a:blip r:embed="rId91"/>
              <a:stretch>
                <a:fillRect/>
              </a:stretch>
            </p:blipFill>
            <p:spPr>
              <a:xfrm>
                <a:off x="6438457" y="6596892"/>
                <a:ext cx="1613880" cy="203040"/>
              </a:xfrm>
              <a:prstGeom prst="rect">
                <a:avLst/>
              </a:prstGeom>
            </p:spPr>
          </p:pic>
        </mc:Fallback>
      </mc:AlternateContent>
      <mc:AlternateContent xmlns:mc="http://schemas.openxmlformats.org/markup-compatibility/2006" xmlns:p14="http://schemas.microsoft.com/office/powerpoint/2010/main">
        <mc:Choice Requires="p14">
          <p:contentPart p14:bwMode="auto" r:id="rId92">
            <p14:nvContentPartPr>
              <p14:cNvPr id="397" name="Ink 396"/>
              <p14:cNvContentPartPr/>
              <p14:nvPr/>
            </p14:nvContentPartPr>
            <p14:xfrm>
              <a:off x="6868297" y="5997852"/>
              <a:ext cx="710640" cy="43200"/>
            </p14:xfrm>
          </p:contentPart>
        </mc:Choice>
        <mc:Fallback xmlns="">
          <p:pic>
            <p:nvPicPr>
              <p:cNvPr id="397" name="Ink 396"/>
              <p:cNvPicPr/>
              <p:nvPr/>
            </p:nvPicPr>
            <p:blipFill>
              <a:blip r:embed="rId93"/>
              <a:stretch>
                <a:fillRect/>
              </a:stretch>
            </p:blipFill>
            <p:spPr>
              <a:xfrm>
                <a:off x="6856777" y="5985612"/>
                <a:ext cx="734400" cy="67320"/>
              </a:xfrm>
              <a:prstGeom prst="rect">
                <a:avLst/>
              </a:prstGeom>
            </p:spPr>
          </p:pic>
        </mc:Fallback>
      </mc:AlternateContent>
      <mc:AlternateContent xmlns:mc="http://schemas.openxmlformats.org/markup-compatibility/2006" xmlns:p14="http://schemas.microsoft.com/office/powerpoint/2010/main">
        <mc:Choice Requires="p14">
          <p:contentPart p14:bwMode="auto" r:id="rId94">
            <p14:nvContentPartPr>
              <p14:cNvPr id="406" name="Ink 405"/>
              <p14:cNvContentPartPr/>
              <p14:nvPr/>
            </p14:nvContentPartPr>
            <p14:xfrm>
              <a:off x="7187977" y="6840252"/>
              <a:ext cx="1006200" cy="58680"/>
            </p14:xfrm>
          </p:contentPart>
        </mc:Choice>
        <mc:Fallback xmlns="">
          <p:pic>
            <p:nvPicPr>
              <p:cNvPr id="406" name="Ink 405"/>
              <p:cNvPicPr/>
              <p:nvPr/>
            </p:nvPicPr>
            <p:blipFill>
              <a:blip r:embed="rId95"/>
              <a:stretch>
                <a:fillRect/>
              </a:stretch>
            </p:blipFill>
            <p:spPr>
              <a:xfrm>
                <a:off x="7177897" y="6831612"/>
                <a:ext cx="1028160" cy="78120"/>
              </a:xfrm>
              <a:prstGeom prst="rect">
                <a:avLst/>
              </a:prstGeom>
            </p:spPr>
          </p:pic>
        </mc:Fallback>
      </mc:AlternateContent>
      <mc:AlternateContent xmlns:mc="http://schemas.openxmlformats.org/markup-compatibility/2006" xmlns:p14="http://schemas.microsoft.com/office/powerpoint/2010/main">
        <mc:Choice Requires="p14">
          <p:contentPart p14:bwMode="auto" r:id="rId96">
            <p14:nvContentPartPr>
              <p14:cNvPr id="411" name="Ink 410"/>
              <p14:cNvContentPartPr/>
              <p14:nvPr/>
            </p14:nvContentPartPr>
            <p14:xfrm>
              <a:off x="2079577" y="5254092"/>
              <a:ext cx="1710000" cy="846720"/>
            </p14:xfrm>
          </p:contentPart>
        </mc:Choice>
        <mc:Fallback xmlns="">
          <p:pic>
            <p:nvPicPr>
              <p:cNvPr id="411" name="Ink 410"/>
              <p:cNvPicPr/>
              <p:nvPr/>
            </p:nvPicPr>
            <p:blipFill>
              <a:blip r:embed="rId97"/>
              <a:stretch>
                <a:fillRect/>
              </a:stretch>
            </p:blipFill>
            <p:spPr>
              <a:xfrm>
                <a:off x="2066257" y="5240412"/>
                <a:ext cx="1736640" cy="873000"/>
              </a:xfrm>
              <a:prstGeom prst="rect">
                <a:avLst/>
              </a:prstGeom>
            </p:spPr>
          </p:pic>
        </mc:Fallback>
      </mc:AlternateContent>
      <mc:AlternateContent xmlns:mc="http://schemas.openxmlformats.org/markup-compatibility/2006" xmlns:p14="http://schemas.microsoft.com/office/powerpoint/2010/main">
        <mc:Choice Requires="p14">
          <p:contentPart p14:bwMode="auto" r:id="rId98">
            <p14:nvContentPartPr>
              <p14:cNvPr id="415" name="Ink 414"/>
              <p14:cNvContentPartPr/>
              <p14:nvPr/>
            </p14:nvContentPartPr>
            <p14:xfrm>
              <a:off x="2600137" y="5576292"/>
              <a:ext cx="219960" cy="342720"/>
            </p14:xfrm>
          </p:contentPart>
        </mc:Choice>
        <mc:Fallback xmlns="">
          <p:pic>
            <p:nvPicPr>
              <p:cNvPr id="415" name="Ink 414"/>
              <p:cNvPicPr/>
              <p:nvPr/>
            </p:nvPicPr>
            <p:blipFill>
              <a:blip r:embed="rId99"/>
              <a:stretch>
                <a:fillRect/>
              </a:stretch>
            </p:blipFill>
            <p:spPr>
              <a:xfrm>
                <a:off x="2587897" y="5563332"/>
                <a:ext cx="244800" cy="367920"/>
              </a:xfrm>
              <a:prstGeom prst="rect">
                <a:avLst/>
              </a:prstGeom>
            </p:spPr>
          </p:pic>
        </mc:Fallback>
      </mc:AlternateContent>
      <mc:AlternateContent xmlns:mc="http://schemas.openxmlformats.org/markup-compatibility/2006" xmlns:p14="http://schemas.microsoft.com/office/powerpoint/2010/main">
        <mc:Choice Requires="p14">
          <p:contentPart p14:bwMode="auto" r:id="rId100">
            <p14:nvContentPartPr>
              <p14:cNvPr id="416" name="Ink 415"/>
              <p14:cNvContentPartPr/>
              <p14:nvPr/>
            </p14:nvContentPartPr>
            <p14:xfrm>
              <a:off x="4592017" y="5496012"/>
              <a:ext cx="210600" cy="402480"/>
            </p14:xfrm>
          </p:contentPart>
        </mc:Choice>
        <mc:Fallback xmlns="">
          <p:pic>
            <p:nvPicPr>
              <p:cNvPr id="416" name="Ink 415"/>
              <p:cNvPicPr/>
              <p:nvPr/>
            </p:nvPicPr>
            <p:blipFill>
              <a:blip r:embed="rId101"/>
              <a:stretch>
                <a:fillRect/>
              </a:stretch>
            </p:blipFill>
            <p:spPr>
              <a:xfrm>
                <a:off x="4582297" y="5483412"/>
                <a:ext cx="230760" cy="424440"/>
              </a:xfrm>
              <a:prstGeom prst="rect">
                <a:avLst/>
              </a:prstGeom>
            </p:spPr>
          </p:pic>
        </mc:Fallback>
      </mc:AlternateContent>
      <mc:AlternateContent xmlns:mc="http://schemas.openxmlformats.org/markup-compatibility/2006" xmlns:p14="http://schemas.microsoft.com/office/powerpoint/2010/main">
        <mc:Choice Requires="p14">
          <p:contentPart p14:bwMode="auto" r:id="rId102">
            <p14:nvContentPartPr>
              <p14:cNvPr id="419" name="Ink 418"/>
              <p14:cNvContentPartPr/>
              <p14:nvPr/>
            </p14:nvContentPartPr>
            <p14:xfrm>
              <a:off x="2735857" y="5266332"/>
              <a:ext cx="1963440" cy="322200"/>
            </p14:xfrm>
          </p:contentPart>
        </mc:Choice>
        <mc:Fallback xmlns="">
          <p:pic>
            <p:nvPicPr>
              <p:cNvPr id="419" name="Ink 418"/>
              <p:cNvPicPr/>
              <p:nvPr/>
            </p:nvPicPr>
            <p:blipFill>
              <a:blip r:embed="rId103"/>
              <a:stretch>
                <a:fillRect/>
              </a:stretch>
            </p:blipFill>
            <p:spPr>
              <a:xfrm>
                <a:off x="2726497" y="5254812"/>
                <a:ext cx="1984680" cy="342720"/>
              </a:xfrm>
              <a:prstGeom prst="rect">
                <a:avLst/>
              </a:prstGeom>
            </p:spPr>
          </p:pic>
        </mc:Fallback>
      </mc:AlternateContent>
      <mc:AlternateContent xmlns:mc="http://schemas.openxmlformats.org/markup-compatibility/2006" xmlns:p14="http://schemas.microsoft.com/office/powerpoint/2010/main">
        <mc:Choice Requires="p14">
          <p:contentPart p14:bwMode="auto" r:id="rId104">
            <p14:nvContentPartPr>
              <p14:cNvPr id="423" name="Ink 422"/>
              <p14:cNvContentPartPr/>
              <p14:nvPr/>
            </p14:nvContentPartPr>
            <p14:xfrm>
              <a:off x="5454937" y="5674572"/>
              <a:ext cx="615240" cy="353160"/>
            </p14:xfrm>
          </p:contentPart>
        </mc:Choice>
        <mc:Fallback xmlns="">
          <p:pic>
            <p:nvPicPr>
              <p:cNvPr id="423" name="Ink 422"/>
              <p:cNvPicPr/>
              <p:nvPr/>
            </p:nvPicPr>
            <p:blipFill>
              <a:blip r:embed="rId105"/>
              <a:stretch>
                <a:fillRect/>
              </a:stretch>
            </p:blipFill>
            <p:spPr>
              <a:xfrm>
                <a:off x="5441977" y="5660892"/>
                <a:ext cx="641520" cy="379800"/>
              </a:xfrm>
              <a:prstGeom prst="rect">
                <a:avLst/>
              </a:prstGeom>
            </p:spPr>
          </p:pic>
        </mc:Fallback>
      </mc:AlternateContent>
      <mc:AlternateContent xmlns:mc="http://schemas.openxmlformats.org/markup-compatibility/2006" xmlns:p14="http://schemas.microsoft.com/office/powerpoint/2010/main">
        <mc:Choice Requires="p14">
          <p:contentPart p14:bwMode="auto" r:id="rId106">
            <p14:nvContentPartPr>
              <p14:cNvPr id="428" name="Ink 427"/>
              <p14:cNvContentPartPr/>
              <p14:nvPr/>
            </p14:nvContentPartPr>
            <p14:xfrm>
              <a:off x="4642777" y="4523292"/>
              <a:ext cx="236520" cy="44280"/>
            </p14:xfrm>
          </p:contentPart>
        </mc:Choice>
        <mc:Fallback xmlns="">
          <p:pic>
            <p:nvPicPr>
              <p:cNvPr id="428" name="Ink 427"/>
              <p:cNvPicPr/>
              <p:nvPr/>
            </p:nvPicPr>
            <p:blipFill>
              <a:blip r:embed="rId107"/>
              <a:stretch>
                <a:fillRect/>
              </a:stretch>
            </p:blipFill>
            <p:spPr>
              <a:xfrm>
                <a:off x="4633417" y="4513572"/>
                <a:ext cx="251280" cy="66600"/>
              </a:xfrm>
              <a:prstGeom prst="rect">
                <a:avLst/>
              </a:prstGeom>
            </p:spPr>
          </p:pic>
        </mc:Fallback>
      </mc:AlternateContent>
      <mc:AlternateContent xmlns:mc="http://schemas.openxmlformats.org/markup-compatibility/2006" xmlns:p14="http://schemas.microsoft.com/office/powerpoint/2010/main">
        <mc:Choice Requires="p14">
          <p:contentPart p14:bwMode="auto" r:id="rId108">
            <p14:nvContentPartPr>
              <p14:cNvPr id="429" name="Ink 428"/>
              <p14:cNvContentPartPr/>
              <p14:nvPr/>
            </p14:nvContentPartPr>
            <p14:xfrm>
              <a:off x="3486817" y="4576932"/>
              <a:ext cx="259200" cy="173160"/>
            </p14:xfrm>
          </p:contentPart>
        </mc:Choice>
        <mc:Fallback xmlns="">
          <p:pic>
            <p:nvPicPr>
              <p:cNvPr id="429" name="Ink 428"/>
              <p:cNvPicPr/>
              <p:nvPr/>
            </p:nvPicPr>
            <p:blipFill>
              <a:blip r:embed="rId109"/>
              <a:stretch>
                <a:fillRect/>
              </a:stretch>
            </p:blipFill>
            <p:spPr>
              <a:xfrm>
                <a:off x="3476377" y="4566132"/>
                <a:ext cx="280440" cy="194760"/>
              </a:xfrm>
              <a:prstGeom prst="rect">
                <a:avLst/>
              </a:prstGeom>
            </p:spPr>
          </p:pic>
        </mc:Fallback>
      </mc:AlternateContent>
      <mc:AlternateContent xmlns:mc="http://schemas.openxmlformats.org/markup-compatibility/2006" xmlns:p14="http://schemas.microsoft.com/office/powerpoint/2010/main">
        <mc:Choice Requires="p14">
          <p:contentPart p14:bwMode="auto" r:id="rId110">
            <p14:nvContentPartPr>
              <p14:cNvPr id="430" name="Ink 429"/>
              <p14:cNvContentPartPr/>
              <p14:nvPr/>
            </p14:nvContentPartPr>
            <p14:xfrm>
              <a:off x="2675377" y="4862052"/>
              <a:ext cx="593640" cy="288720"/>
            </p14:xfrm>
          </p:contentPart>
        </mc:Choice>
        <mc:Fallback xmlns="">
          <p:pic>
            <p:nvPicPr>
              <p:cNvPr id="430" name="Ink 429"/>
              <p:cNvPicPr/>
              <p:nvPr/>
            </p:nvPicPr>
            <p:blipFill>
              <a:blip r:embed="rId111"/>
              <a:stretch>
                <a:fillRect/>
              </a:stretch>
            </p:blipFill>
            <p:spPr>
              <a:xfrm>
                <a:off x="2666017" y="4851252"/>
                <a:ext cx="610560" cy="311040"/>
              </a:xfrm>
              <a:prstGeom prst="rect">
                <a:avLst/>
              </a:prstGeom>
            </p:spPr>
          </p:pic>
        </mc:Fallback>
      </mc:AlternateContent>
      <mc:AlternateContent xmlns:mc="http://schemas.openxmlformats.org/markup-compatibility/2006" xmlns:p14="http://schemas.microsoft.com/office/powerpoint/2010/main">
        <mc:Choice Requires="p14">
          <p:contentPart p14:bwMode="auto" r:id="rId112">
            <p14:nvContentPartPr>
              <p14:cNvPr id="431" name="Ink 430"/>
              <p14:cNvContentPartPr/>
              <p14:nvPr/>
            </p14:nvContentPartPr>
            <p14:xfrm>
              <a:off x="4274857" y="4845852"/>
              <a:ext cx="520560" cy="285480"/>
            </p14:xfrm>
          </p:contentPart>
        </mc:Choice>
        <mc:Fallback xmlns="">
          <p:pic>
            <p:nvPicPr>
              <p:cNvPr id="431" name="Ink 430"/>
              <p:cNvPicPr/>
              <p:nvPr/>
            </p:nvPicPr>
            <p:blipFill>
              <a:blip r:embed="rId113"/>
              <a:stretch>
                <a:fillRect/>
              </a:stretch>
            </p:blipFill>
            <p:spPr>
              <a:xfrm>
                <a:off x="4264777" y="4837932"/>
                <a:ext cx="541440" cy="303840"/>
              </a:xfrm>
              <a:prstGeom prst="rect">
                <a:avLst/>
              </a:prstGeom>
            </p:spPr>
          </p:pic>
        </mc:Fallback>
      </mc:AlternateContent>
      <mc:AlternateContent xmlns:mc="http://schemas.openxmlformats.org/markup-compatibility/2006" xmlns:p14="http://schemas.microsoft.com/office/powerpoint/2010/main">
        <mc:Choice Requires="p14">
          <p:contentPart p14:bwMode="auto" r:id="rId114">
            <p14:nvContentPartPr>
              <p14:cNvPr id="432" name="Ink 431"/>
              <p14:cNvContentPartPr/>
              <p14:nvPr/>
            </p14:nvContentPartPr>
            <p14:xfrm>
              <a:off x="3956977" y="5279652"/>
              <a:ext cx="1176120" cy="705960"/>
            </p14:xfrm>
          </p:contentPart>
        </mc:Choice>
        <mc:Fallback xmlns="">
          <p:pic>
            <p:nvPicPr>
              <p:cNvPr id="432" name="Ink 431"/>
              <p:cNvPicPr/>
              <p:nvPr/>
            </p:nvPicPr>
            <p:blipFill>
              <a:blip r:embed="rId115"/>
              <a:stretch>
                <a:fillRect/>
              </a:stretch>
            </p:blipFill>
            <p:spPr>
              <a:xfrm>
                <a:off x="3943657" y="5266332"/>
                <a:ext cx="1200960" cy="730080"/>
              </a:xfrm>
              <a:prstGeom prst="rect">
                <a:avLst/>
              </a:prstGeom>
            </p:spPr>
          </p:pic>
        </mc:Fallback>
      </mc:AlternateContent>
      <mc:AlternateContent xmlns:mc="http://schemas.openxmlformats.org/markup-compatibility/2006" xmlns:p14="http://schemas.microsoft.com/office/powerpoint/2010/main">
        <mc:Choice Requires="p14">
          <p:contentPart p14:bwMode="auto" r:id="rId116">
            <p14:nvContentPartPr>
              <p14:cNvPr id="437" name="Ink 436"/>
              <p14:cNvContentPartPr/>
              <p14:nvPr/>
            </p14:nvContentPartPr>
            <p14:xfrm>
              <a:off x="2706337" y="6285852"/>
              <a:ext cx="1074240" cy="104760"/>
            </p14:xfrm>
          </p:contentPart>
        </mc:Choice>
        <mc:Fallback xmlns="">
          <p:pic>
            <p:nvPicPr>
              <p:cNvPr id="437" name="Ink 436"/>
              <p:cNvPicPr/>
              <p:nvPr/>
            </p:nvPicPr>
            <p:blipFill>
              <a:blip r:embed="rId117"/>
              <a:stretch>
                <a:fillRect/>
              </a:stretch>
            </p:blipFill>
            <p:spPr>
              <a:xfrm>
                <a:off x="2695177" y="6273252"/>
                <a:ext cx="1094040" cy="124200"/>
              </a:xfrm>
              <a:prstGeom prst="rect">
                <a:avLst/>
              </a:prstGeom>
            </p:spPr>
          </p:pic>
        </mc:Fallback>
      </mc:AlternateContent>
      <mc:AlternateContent xmlns:mc="http://schemas.openxmlformats.org/markup-compatibility/2006" xmlns:p14="http://schemas.microsoft.com/office/powerpoint/2010/main">
        <mc:Choice Requires="p14">
          <p:contentPart p14:bwMode="auto" r:id="rId118">
            <p14:nvContentPartPr>
              <p14:cNvPr id="439" name="Ink 438"/>
              <p14:cNvContentPartPr/>
              <p14:nvPr/>
            </p14:nvContentPartPr>
            <p14:xfrm>
              <a:off x="4983697" y="5982372"/>
              <a:ext cx="118800" cy="247320"/>
            </p14:xfrm>
          </p:contentPart>
        </mc:Choice>
        <mc:Fallback xmlns="">
          <p:pic>
            <p:nvPicPr>
              <p:cNvPr id="439" name="Ink 438"/>
              <p:cNvPicPr/>
              <p:nvPr/>
            </p:nvPicPr>
            <p:blipFill>
              <a:blip r:embed="rId119"/>
              <a:stretch>
                <a:fillRect/>
              </a:stretch>
            </p:blipFill>
            <p:spPr>
              <a:xfrm>
                <a:off x="4973257" y="5971572"/>
                <a:ext cx="141480" cy="269640"/>
              </a:xfrm>
              <a:prstGeom prst="rect">
                <a:avLst/>
              </a:prstGeom>
            </p:spPr>
          </p:pic>
        </mc:Fallback>
      </mc:AlternateContent>
      <mc:AlternateContent xmlns:mc="http://schemas.openxmlformats.org/markup-compatibility/2006" xmlns:p14="http://schemas.microsoft.com/office/powerpoint/2010/main">
        <mc:Choice Requires="p14">
          <p:contentPart p14:bwMode="auto" r:id="rId120">
            <p14:nvContentPartPr>
              <p14:cNvPr id="440" name="Ink 439"/>
              <p14:cNvContentPartPr/>
              <p14:nvPr/>
            </p14:nvContentPartPr>
            <p14:xfrm>
              <a:off x="4274137" y="6338412"/>
              <a:ext cx="906120" cy="132120"/>
            </p14:xfrm>
          </p:contentPart>
        </mc:Choice>
        <mc:Fallback xmlns="">
          <p:pic>
            <p:nvPicPr>
              <p:cNvPr id="440" name="Ink 439"/>
              <p:cNvPicPr/>
              <p:nvPr/>
            </p:nvPicPr>
            <p:blipFill>
              <a:blip r:embed="rId121"/>
              <a:stretch>
                <a:fillRect/>
              </a:stretch>
            </p:blipFill>
            <p:spPr>
              <a:xfrm>
                <a:off x="4262257" y="6327972"/>
                <a:ext cx="932040" cy="153360"/>
              </a:xfrm>
              <a:prstGeom prst="rect">
                <a:avLst/>
              </a:prstGeom>
            </p:spPr>
          </p:pic>
        </mc:Fallback>
      </mc:AlternateContent>
    </p:spTree>
    <p:extLst>
      <p:ext uri="{BB962C8B-B14F-4D97-AF65-F5344CB8AC3E}">
        <p14:creationId xmlns:p14="http://schemas.microsoft.com/office/powerpoint/2010/main" val="1247172399"/>
      </p:ext>
    </p:extLst>
  </p:cSld>
  <p:clrMapOvr>
    <a:masterClrMapping/>
  </p:clrMapOvr>
  <mc:AlternateContent xmlns:mc="http://schemas.openxmlformats.org/markup-compatibility/2006" xmlns:p14="http://schemas.microsoft.com/office/powerpoint/2010/main">
    <mc:Choice Requires="p14">
      <p:transition spd="slow" p14:dur="2000" advTm="337821"/>
    </mc:Choice>
    <mc:Fallback xmlns="">
      <p:transition spd="slow" advTm="337821"/>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r>
              <a:rPr lang="en-US" dirty="0">
                <a:solidFill>
                  <a:schemeClr val="tx1"/>
                </a:solidFill>
              </a:rPr>
              <a:t>Solve using Non Restoring Division Algorithm</a:t>
            </a:r>
          </a:p>
          <a:p>
            <a:r>
              <a:rPr lang="en-US" dirty="0">
                <a:solidFill>
                  <a:schemeClr val="tx1"/>
                </a:solidFill>
              </a:rPr>
              <a:t>12 ÷ 5</a:t>
            </a:r>
          </a:p>
          <a:p>
            <a:r>
              <a:rPr lang="en-US" dirty="0">
                <a:solidFill>
                  <a:schemeClr val="tx1"/>
                </a:solidFill>
              </a:rPr>
              <a:t>19 ÷ 6</a:t>
            </a:r>
          </a:p>
          <a:p>
            <a:endParaRPr lang="en-US" dirty="0"/>
          </a:p>
        </p:txBody>
      </p:sp>
    </p:spTree>
    <p:extLst>
      <p:ext uri="{BB962C8B-B14F-4D97-AF65-F5344CB8AC3E}">
        <p14:creationId xmlns:p14="http://schemas.microsoft.com/office/powerpoint/2010/main" val="1685728631"/>
      </p:ext>
    </p:extLst>
  </p:cSld>
  <p:clrMapOvr>
    <a:masterClrMapping/>
  </p:clrMapOvr>
  <mc:AlternateContent xmlns:mc="http://schemas.openxmlformats.org/markup-compatibility/2006" xmlns:p14="http://schemas.microsoft.com/office/powerpoint/2010/main">
    <mc:Choice Requires="p14">
      <p:transition spd="slow" p14:dur="2000" advTm="46779"/>
    </mc:Choice>
    <mc:Fallback xmlns="">
      <p:transition spd="slow" advTm="46779"/>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5987377" y="33150"/>
              <a:ext cx="3162960" cy="870120"/>
            </p14:xfrm>
          </p:contentPart>
        </mc:Choice>
        <mc:Fallback xmlns="">
          <p:pic>
            <p:nvPicPr>
              <p:cNvPr id="5" name="Ink 4"/>
              <p:cNvPicPr/>
              <p:nvPr/>
            </p:nvPicPr>
            <p:blipFill>
              <a:blip r:embed="rId3"/>
              <a:stretch>
                <a:fillRect/>
              </a:stretch>
            </p:blipFill>
            <p:spPr>
              <a:xfrm>
                <a:off x="5975497" y="21630"/>
                <a:ext cx="3186720" cy="89172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3" name="Ink 12"/>
              <p14:cNvContentPartPr/>
              <p14:nvPr/>
            </p14:nvContentPartPr>
            <p14:xfrm>
              <a:off x="1534897" y="408630"/>
              <a:ext cx="668880" cy="6496560"/>
            </p14:xfrm>
          </p:contentPart>
        </mc:Choice>
        <mc:Fallback xmlns="">
          <p:pic>
            <p:nvPicPr>
              <p:cNvPr id="13" name="Ink 12"/>
              <p:cNvPicPr/>
              <p:nvPr/>
            </p:nvPicPr>
            <p:blipFill>
              <a:blip r:embed="rId5"/>
              <a:stretch>
                <a:fillRect/>
              </a:stretch>
            </p:blipFill>
            <p:spPr>
              <a:xfrm>
                <a:off x="1523377" y="397110"/>
                <a:ext cx="693360" cy="65210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5" name="Ink 14"/>
              <p14:cNvContentPartPr/>
              <p14:nvPr/>
            </p14:nvContentPartPr>
            <p14:xfrm>
              <a:off x="198217" y="1055550"/>
              <a:ext cx="9297360" cy="223560"/>
            </p14:xfrm>
          </p:contentPart>
        </mc:Choice>
        <mc:Fallback xmlns="">
          <p:pic>
            <p:nvPicPr>
              <p:cNvPr id="15" name="Ink 14"/>
              <p:cNvPicPr/>
              <p:nvPr/>
            </p:nvPicPr>
            <p:blipFill>
              <a:blip r:embed="rId7"/>
              <a:stretch>
                <a:fillRect/>
              </a:stretch>
            </p:blipFill>
            <p:spPr>
              <a:xfrm>
                <a:off x="189217" y="1046190"/>
                <a:ext cx="9319320" cy="2455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5" name="Ink 24"/>
              <p14:cNvContentPartPr/>
              <p14:nvPr/>
            </p14:nvContentPartPr>
            <p14:xfrm>
              <a:off x="3601657" y="197670"/>
              <a:ext cx="546120" cy="6320880"/>
            </p14:xfrm>
          </p:contentPart>
        </mc:Choice>
        <mc:Fallback xmlns="">
          <p:pic>
            <p:nvPicPr>
              <p:cNvPr id="25" name="Ink 24"/>
              <p:cNvPicPr/>
              <p:nvPr/>
            </p:nvPicPr>
            <p:blipFill>
              <a:blip r:embed="rId9"/>
              <a:stretch>
                <a:fillRect/>
              </a:stretch>
            </p:blipFill>
            <p:spPr>
              <a:xfrm>
                <a:off x="3593377" y="189390"/>
                <a:ext cx="566640" cy="63414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32" name="Ink 31"/>
              <p14:cNvContentPartPr/>
              <p14:nvPr/>
            </p14:nvContentPartPr>
            <p14:xfrm>
              <a:off x="5167297" y="272910"/>
              <a:ext cx="460080" cy="6564240"/>
            </p14:xfrm>
          </p:contentPart>
        </mc:Choice>
        <mc:Fallback xmlns="">
          <p:pic>
            <p:nvPicPr>
              <p:cNvPr id="32" name="Ink 31"/>
              <p:cNvPicPr/>
              <p:nvPr/>
            </p:nvPicPr>
            <p:blipFill>
              <a:blip r:embed="rId11"/>
              <a:stretch>
                <a:fillRect/>
              </a:stretch>
            </p:blipFill>
            <p:spPr>
              <a:xfrm>
                <a:off x="5158657" y="264270"/>
                <a:ext cx="480960" cy="65851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43" name="Ink 42"/>
              <p14:cNvContentPartPr/>
              <p14:nvPr/>
            </p14:nvContentPartPr>
            <p14:xfrm>
              <a:off x="6769657" y="384150"/>
              <a:ext cx="354600" cy="6105960"/>
            </p14:xfrm>
          </p:contentPart>
        </mc:Choice>
        <mc:Fallback xmlns="">
          <p:pic>
            <p:nvPicPr>
              <p:cNvPr id="43" name="Ink 42"/>
              <p:cNvPicPr/>
              <p:nvPr/>
            </p:nvPicPr>
            <p:blipFill>
              <a:blip r:embed="rId13"/>
              <a:stretch>
                <a:fillRect/>
              </a:stretch>
            </p:blipFill>
            <p:spPr>
              <a:xfrm>
                <a:off x="6758497" y="374430"/>
                <a:ext cx="377640" cy="612756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86" name="Ink 85"/>
              <p14:cNvContentPartPr/>
              <p14:nvPr/>
            </p14:nvContentPartPr>
            <p14:xfrm>
              <a:off x="6309217" y="1242030"/>
              <a:ext cx="2862360" cy="5759640"/>
            </p14:xfrm>
          </p:contentPart>
        </mc:Choice>
        <mc:Fallback xmlns="">
          <p:pic>
            <p:nvPicPr>
              <p:cNvPr id="86" name="Ink 85"/>
              <p:cNvPicPr/>
              <p:nvPr/>
            </p:nvPicPr>
            <p:blipFill>
              <a:blip r:embed="rId15"/>
              <a:stretch>
                <a:fillRect/>
              </a:stretch>
            </p:blipFill>
            <p:spPr>
              <a:xfrm>
                <a:off x="6302737" y="1231950"/>
                <a:ext cx="2880360" cy="578016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04" name="Ink 103"/>
              <p14:cNvContentPartPr/>
              <p14:nvPr/>
            </p14:nvContentPartPr>
            <p14:xfrm>
              <a:off x="741817" y="662790"/>
              <a:ext cx="341280" cy="288720"/>
            </p14:xfrm>
          </p:contentPart>
        </mc:Choice>
        <mc:Fallback xmlns="">
          <p:pic>
            <p:nvPicPr>
              <p:cNvPr id="104" name="Ink 103"/>
              <p:cNvPicPr/>
              <p:nvPr/>
            </p:nvPicPr>
            <p:blipFill>
              <a:blip r:embed="rId17"/>
              <a:stretch>
                <a:fillRect/>
              </a:stretch>
            </p:blipFill>
            <p:spPr>
              <a:xfrm>
                <a:off x="731017" y="652710"/>
                <a:ext cx="359280" cy="3096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10" name="Ink 109"/>
              <p14:cNvContentPartPr/>
              <p14:nvPr/>
            </p14:nvContentPartPr>
            <p14:xfrm>
              <a:off x="-48023" y="1496190"/>
              <a:ext cx="9099360" cy="344880"/>
            </p14:xfrm>
          </p:contentPart>
        </mc:Choice>
        <mc:Fallback xmlns="">
          <p:pic>
            <p:nvPicPr>
              <p:cNvPr id="110" name="Ink 109"/>
              <p:cNvPicPr/>
              <p:nvPr/>
            </p:nvPicPr>
            <p:blipFill>
              <a:blip r:embed="rId19"/>
              <a:stretch>
                <a:fillRect/>
              </a:stretch>
            </p:blipFill>
            <p:spPr>
              <a:xfrm>
                <a:off x="-58463" y="1482510"/>
                <a:ext cx="9123840" cy="3726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11" name="Ink 110"/>
              <p14:cNvContentPartPr/>
              <p14:nvPr/>
            </p14:nvContentPartPr>
            <p14:xfrm>
              <a:off x="2202697" y="603390"/>
              <a:ext cx="326160" cy="291240"/>
            </p14:xfrm>
          </p:contentPart>
        </mc:Choice>
        <mc:Fallback xmlns="">
          <p:pic>
            <p:nvPicPr>
              <p:cNvPr id="111" name="Ink 110"/>
              <p:cNvPicPr/>
              <p:nvPr/>
            </p:nvPicPr>
            <p:blipFill>
              <a:blip r:embed="rId21"/>
              <a:stretch>
                <a:fillRect/>
              </a:stretch>
            </p:blipFill>
            <p:spPr>
              <a:xfrm>
                <a:off x="2192617" y="592590"/>
                <a:ext cx="340200" cy="31212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41" name="Ink 140"/>
              <p14:cNvContentPartPr/>
              <p14:nvPr/>
            </p14:nvContentPartPr>
            <p14:xfrm>
              <a:off x="871417" y="-30930"/>
              <a:ext cx="4395600" cy="3289680"/>
            </p14:xfrm>
          </p:contentPart>
        </mc:Choice>
        <mc:Fallback xmlns="">
          <p:pic>
            <p:nvPicPr>
              <p:cNvPr id="141" name="Ink 140"/>
              <p:cNvPicPr/>
              <p:nvPr/>
            </p:nvPicPr>
            <p:blipFill>
              <a:blip r:embed="rId23"/>
              <a:stretch>
                <a:fillRect/>
              </a:stretch>
            </p:blipFill>
            <p:spPr>
              <a:xfrm>
                <a:off x="859177" y="-37410"/>
                <a:ext cx="4416840" cy="330948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83" name="Ink 182"/>
              <p14:cNvContentPartPr/>
              <p14:nvPr/>
            </p14:nvContentPartPr>
            <p14:xfrm>
              <a:off x="7324777" y="415470"/>
              <a:ext cx="1171080" cy="72720"/>
            </p14:xfrm>
          </p:contentPart>
        </mc:Choice>
        <mc:Fallback xmlns="">
          <p:pic>
            <p:nvPicPr>
              <p:cNvPr id="183" name="Ink 182"/>
              <p:cNvPicPr/>
              <p:nvPr/>
            </p:nvPicPr>
            <p:blipFill>
              <a:blip r:embed="rId25"/>
              <a:stretch>
                <a:fillRect/>
              </a:stretch>
            </p:blipFill>
            <p:spPr>
              <a:xfrm>
                <a:off x="7316137" y="405750"/>
                <a:ext cx="1189080" cy="9252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92" name="Ink 191"/>
              <p14:cNvContentPartPr/>
              <p14:nvPr/>
            </p14:nvContentPartPr>
            <p14:xfrm>
              <a:off x="8594857" y="80310"/>
              <a:ext cx="436320" cy="230400"/>
            </p14:xfrm>
          </p:contentPart>
        </mc:Choice>
        <mc:Fallback xmlns="">
          <p:pic>
            <p:nvPicPr>
              <p:cNvPr id="192" name="Ink 191"/>
              <p:cNvPicPr/>
              <p:nvPr/>
            </p:nvPicPr>
            <p:blipFill>
              <a:blip r:embed="rId27"/>
              <a:stretch>
                <a:fillRect/>
              </a:stretch>
            </p:blipFill>
            <p:spPr>
              <a:xfrm>
                <a:off x="8582617" y="68430"/>
                <a:ext cx="460440" cy="25272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93" name="Ink 192"/>
              <p14:cNvContentPartPr/>
              <p14:nvPr/>
            </p14:nvContentPartPr>
            <p14:xfrm>
              <a:off x="8446897" y="-29130"/>
              <a:ext cx="645840" cy="479160"/>
            </p14:xfrm>
          </p:contentPart>
        </mc:Choice>
        <mc:Fallback xmlns="">
          <p:pic>
            <p:nvPicPr>
              <p:cNvPr id="193" name="Ink 192"/>
              <p:cNvPicPr/>
              <p:nvPr/>
            </p:nvPicPr>
            <p:blipFill>
              <a:blip r:embed="rId29"/>
              <a:stretch>
                <a:fillRect/>
              </a:stretch>
            </p:blipFill>
            <p:spPr>
              <a:xfrm>
                <a:off x="8434297" y="-41730"/>
                <a:ext cx="670680" cy="50436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220" name="Ink 219"/>
              <p14:cNvContentPartPr/>
              <p14:nvPr/>
            </p14:nvContentPartPr>
            <p14:xfrm>
              <a:off x="295057" y="1271550"/>
              <a:ext cx="981720" cy="1009440"/>
            </p14:xfrm>
          </p:contentPart>
        </mc:Choice>
        <mc:Fallback xmlns="">
          <p:pic>
            <p:nvPicPr>
              <p:cNvPr id="220" name="Ink 219"/>
              <p:cNvPicPr/>
              <p:nvPr/>
            </p:nvPicPr>
            <p:blipFill>
              <a:blip r:embed="rId31"/>
              <a:stretch>
                <a:fillRect/>
              </a:stretch>
            </p:blipFill>
            <p:spPr>
              <a:xfrm>
                <a:off x="283537" y="1260390"/>
                <a:ext cx="1004760" cy="103392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222" name="Ink 221"/>
              <p14:cNvContentPartPr/>
              <p14:nvPr/>
            </p14:nvContentPartPr>
            <p14:xfrm>
              <a:off x="5668777" y="559830"/>
              <a:ext cx="903600" cy="2157480"/>
            </p14:xfrm>
          </p:contentPart>
        </mc:Choice>
        <mc:Fallback xmlns="">
          <p:pic>
            <p:nvPicPr>
              <p:cNvPr id="222" name="Ink 221"/>
              <p:cNvPicPr/>
              <p:nvPr/>
            </p:nvPicPr>
            <p:blipFill>
              <a:blip r:embed="rId33"/>
              <a:stretch>
                <a:fillRect/>
              </a:stretch>
            </p:blipFill>
            <p:spPr>
              <a:xfrm>
                <a:off x="5657257" y="549390"/>
                <a:ext cx="927720" cy="218124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236" name="Ink 235"/>
              <p14:cNvContentPartPr/>
              <p14:nvPr/>
            </p14:nvContentPartPr>
            <p14:xfrm>
              <a:off x="-56303" y="2972190"/>
              <a:ext cx="9378000" cy="471240"/>
            </p14:xfrm>
          </p:contentPart>
        </mc:Choice>
        <mc:Fallback xmlns="">
          <p:pic>
            <p:nvPicPr>
              <p:cNvPr id="236" name="Ink 235"/>
              <p:cNvPicPr/>
              <p:nvPr/>
            </p:nvPicPr>
            <p:blipFill>
              <a:blip r:embed="rId35"/>
              <a:stretch>
                <a:fillRect/>
              </a:stretch>
            </p:blipFill>
            <p:spPr>
              <a:xfrm>
                <a:off x="-66743" y="2966070"/>
                <a:ext cx="9401400" cy="48708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310" name="Ink 309"/>
              <p14:cNvContentPartPr/>
              <p14:nvPr/>
            </p14:nvContentPartPr>
            <p14:xfrm>
              <a:off x="-106703" y="4335150"/>
              <a:ext cx="9293040" cy="345240"/>
            </p14:xfrm>
          </p:contentPart>
        </mc:Choice>
        <mc:Fallback xmlns="">
          <p:pic>
            <p:nvPicPr>
              <p:cNvPr id="310" name="Ink 309"/>
              <p:cNvPicPr/>
              <p:nvPr/>
            </p:nvPicPr>
            <p:blipFill>
              <a:blip r:embed="rId37"/>
              <a:stretch>
                <a:fillRect/>
              </a:stretch>
            </p:blipFill>
            <p:spPr>
              <a:xfrm>
                <a:off x="-117863" y="4326150"/>
                <a:ext cx="9315720" cy="36648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322" name="Ink 321"/>
              <p14:cNvContentPartPr/>
              <p14:nvPr/>
            </p14:nvContentPartPr>
            <p14:xfrm>
              <a:off x="2580697" y="3746190"/>
              <a:ext cx="2504520" cy="136440"/>
            </p14:xfrm>
          </p:contentPart>
        </mc:Choice>
        <mc:Fallback xmlns="">
          <p:pic>
            <p:nvPicPr>
              <p:cNvPr id="322" name="Ink 321"/>
              <p:cNvPicPr/>
              <p:nvPr/>
            </p:nvPicPr>
            <p:blipFill>
              <a:blip r:embed="rId39"/>
              <a:stretch>
                <a:fillRect/>
              </a:stretch>
            </p:blipFill>
            <p:spPr>
              <a:xfrm>
                <a:off x="2569177" y="3733590"/>
                <a:ext cx="2528280" cy="15840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324" name="Ink 323"/>
              <p14:cNvContentPartPr/>
              <p14:nvPr/>
            </p14:nvContentPartPr>
            <p14:xfrm>
              <a:off x="4900897" y="3619830"/>
              <a:ext cx="403200" cy="589680"/>
            </p14:xfrm>
          </p:contentPart>
        </mc:Choice>
        <mc:Fallback xmlns="">
          <p:pic>
            <p:nvPicPr>
              <p:cNvPr id="324" name="Ink 323"/>
              <p:cNvPicPr/>
              <p:nvPr/>
            </p:nvPicPr>
            <p:blipFill>
              <a:blip r:embed="rId41"/>
              <a:stretch>
                <a:fillRect/>
              </a:stretch>
            </p:blipFill>
            <p:spPr>
              <a:xfrm>
                <a:off x="4891897" y="3607230"/>
                <a:ext cx="425160" cy="61488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326" name="Ink 325"/>
              <p14:cNvContentPartPr/>
              <p14:nvPr/>
            </p14:nvContentPartPr>
            <p14:xfrm>
              <a:off x="6203377" y="3104670"/>
              <a:ext cx="352800" cy="498240"/>
            </p14:xfrm>
          </p:contentPart>
        </mc:Choice>
        <mc:Fallback xmlns="">
          <p:pic>
            <p:nvPicPr>
              <p:cNvPr id="326" name="Ink 325"/>
              <p:cNvPicPr/>
              <p:nvPr/>
            </p:nvPicPr>
            <p:blipFill>
              <a:blip r:embed="rId43"/>
              <a:stretch>
                <a:fillRect/>
              </a:stretch>
            </p:blipFill>
            <p:spPr>
              <a:xfrm>
                <a:off x="6197977" y="3094950"/>
                <a:ext cx="370800" cy="52200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363" name="Ink 362"/>
              <p14:cNvContentPartPr/>
              <p14:nvPr/>
            </p14:nvContentPartPr>
            <p14:xfrm>
              <a:off x="4122217" y="1858350"/>
              <a:ext cx="913680" cy="293400"/>
            </p14:xfrm>
          </p:contentPart>
        </mc:Choice>
        <mc:Fallback xmlns="">
          <p:pic>
            <p:nvPicPr>
              <p:cNvPr id="363" name="Ink 362"/>
              <p:cNvPicPr/>
              <p:nvPr/>
            </p:nvPicPr>
            <p:blipFill>
              <a:blip r:embed="rId45"/>
              <a:stretch>
                <a:fillRect/>
              </a:stretch>
            </p:blipFill>
            <p:spPr>
              <a:xfrm>
                <a:off x="4109977" y="1846830"/>
                <a:ext cx="937440" cy="31752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375" name="Ink 374"/>
              <p14:cNvContentPartPr/>
              <p14:nvPr/>
            </p14:nvContentPartPr>
            <p14:xfrm>
              <a:off x="4221937" y="2316990"/>
              <a:ext cx="947520" cy="343440"/>
            </p14:xfrm>
          </p:contentPart>
        </mc:Choice>
        <mc:Fallback xmlns="">
          <p:pic>
            <p:nvPicPr>
              <p:cNvPr id="375" name="Ink 374"/>
              <p:cNvPicPr/>
              <p:nvPr/>
            </p:nvPicPr>
            <p:blipFill>
              <a:blip r:embed="rId47"/>
              <a:stretch>
                <a:fillRect/>
              </a:stretch>
            </p:blipFill>
            <p:spPr>
              <a:xfrm>
                <a:off x="4209337" y="2304390"/>
                <a:ext cx="972360" cy="36756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378" name="Ink 377"/>
              <p14:cNvContentPartPr/>
              <p14:nvPr/>
            </p14:nvContentPartPr>
            <p14:xfrm>
              <a:off x="-104903" y="5447910"/>
              <a:ext cx="9646920" cy="207720"/>
            </p14:xfrm>
          </p:contentPart>
        </mc:Choice>
        <mc:Fallback xmlns="">
          <p:pic>
            <p:nvPicPr>
              <p:cNvPr id="378" name="Ink 377"/>
              <p:cNvPicPr/>
              <p:nvPr/>
            </p:nvPicPr>
            <p:blipFill>
              <a:blip r:embed="rId49"/>
              <a:stretch>
                <a:fillRect/>
              </a:stretch>
            </p:blipFill>
            <p:spPr>
              <a:xfrm>
                <a:off x="-116063" y="5434590"/>
                <a:ext cx="9671400" cy="23256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468" name="Ink 467"/>
              <p14:cNvContentPartPr/>
              <p14:nvPr/>
            </p14:nvContentPartPr>
            <p14:xfrm>
              <a:off x="4342537" y="3294030"/>
              <a:ext cx="1149840" cy="3024360"/>
            </p14:xfrm>
          </p:contentPart>
        </mc:Choice>
        <mc:Fallback xmlns="">
          <p:pic>
            <p:nvPicPr>
              <p:cNvPr id="468" name="Ink 467"/>
              <p:cNvPicPr/>
              <p:nvPr/>
            </p:nvPicPr>
            <p:blipFill>
              <a:blip r:embed="rId51"/>
              <a:stretch>
                <a:fillRect/>
              </a:stretch>
            </p:blipFill>
            <p:spPr>
              <a:xfrm>
                <a:off x="4330297" y="3281430"/>
                <a:ext cx="1174680" cy="304884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476" name="Ink 475"/>
              <p14:cNvContentPartPr/>
              <p14:nvPr/>
            </p14:nvContentPartPr>
            <p14:xfrm>
              <a:off x="527617" y="4762470"/>
              <a:ext cx="1043640" cy="962280"/>
            </p14:xfrm>
          </p:contentPart>
        </mc:Choice>
        <mc:Fallback xmlns="">
          <p:pic>
            <p:nvPicPr>
              <p:cNvPr id="476" name="Ink 475"/>
              <p:cNvPicPr/>
              <p:nvPr/>
            </p:nvPicPr>
            <p:blipFill>
              <a:blip r:embed="rId53"/>
              <a:stretch>
                <a:fillRect/>
              </a:stretch>
            </p:blipFill>
            <p:spPr>
              <a:xfrm>
                <a:off x="515377" y="4751310"/>
                <a:ext cx="1067760" cy="98460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486" name="Ink 485"/>
              <p14:cNvContentPartPr/>
              <p14:nvPr/>
            </p14:nvContentPartPr>
            <p14:xfrm>
              <a:off x="328177" y="5191590"/>
              <a:ext cx="1519920" cy="210240"/>
            </p14:xfrm>
          </p:contentPart>
        </mc:Choice>
        <mc:Fallback xmlns="">
          <p:pic>
            <p:nvPicPr>
              <p:cNvPr id="486" name="Ink 485"/>
              <p:cNvPicPr/>
              <p:nvPr/>
            </p:nvPicPr>
            <p:blipFill>
              <a:blip r:embed="rId55"/>
              <a:stretch>
                <a:fillRect/>
              </a:stretch>
            </p:blipFill>
            <p:spPr>
              <a:xfrm>
                <a:off x="316297" y="5178630"/>
                <a:ext cx="1545120" cy="23544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508" name="Ink 507"/>
              <p14:cNvContentPartPr/>
              <p14:nvPr/>
            </p14:nvContentPartPr>
            <p14:xfrm>
              <a:off x="-94463" y="6331350"/>
              <a:ext cx="9365400" cy="349920"/>
            </p14:xfrm>
          </p:contentPart>
        </mc:Choice>
        <mc:Fallback xmlns="">
          <p:pic>
            <p:nvPicPr>
              <p:cNvPr id="508" name="Ink 507"/>
              <p:cNvPicPr/>
              <p:nvPr/>
            </p:nvPicPr>
            <p:blipFill>
              <a:blip r:embed="rId57"/>
              <a:stretch>
                <a:fillRect/>
              </a:stretch>
            </p:blipFill>
            <p:spPr>
              <a:xfrm>
                <a:off x="-105623" y="6326670"/>
                <a:ext cx="9390600" cy="36648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519" name="Ink 518"/>
              <p14:cNvContentPartPr/>
              <p14:nvPr/>
            </p14:nvContentPartPr>
            <p14:xfrm>
              <a:off x="2574577" y="6078990"/>
              <a:ext cx="954720" cy="580680"/>
            </p14:xfrm>
          </p:contentPart>
        </mc:Choice>
        <mc:Fallback xmlns="">
          <p:pic>
            <p:nvPicPr>
              <p:cNvPr id="519" name="Ink 518"/>
              <p:cNvPicPr/>
              <p:nvPr/>
            </p:nvPicPr>
            <p:blipFill>
              <a:blip r:embed="rId59"/>
              <a:stretch>
                <a:fillRect/>
              </a:stretch>
            </p:blipFill>
            <p:spPr>
              <a:xfrm>
                <a:off x="2563777" y="6067110"/>
                <a:ext cx="978480" cy="603000"/>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523" name="Ink 522"/>
              <p14:cNvContentPartPr/>
              <p14:nvPr/>
            </p14:nvContentPartPr>
            <p14:xfrm>
              <a:off x="6347017" y="3699030"/>
              <a:ext cx="1401120" cy="2933640"/>
            </p14:xfrm>
          </p:contentPart>
        </mc:Choice>
        <mc:Fallback xmlns="">
          <p:pic>
            <p:nvPicPr>
              <p:cNvPr id="523" name="Ink 522"/>
              <p:cNvPicPr/>
              <p:nvPr/>
            </p:nvPicPr>
            <p:blipFill>
              <a:blip r:embed="rId61"/>
              <a:stretch>
                <a:fillRect/>
              </a:stretch>
            </p:blipFill>
            <p:spPr>
              <a:xfrm>
                <a:off x="6333337" y="3686430"/>
                <a:ext cx="1420560" cy="2955960"/>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543" name="Ink 542"/>
              <p14:cNvContentPartPr/>
              <p14:nvPr/>
            </p14:nvContentPartPr>
            <p14:xfrm>
              <a:off x="2225737" y="3302310"/>
              <a:ext cx="1499040" cy="2644200"/>
            </p14:xfrm>
          </p:contentPart>
        </mc:Choice>
        <mc:Fallback xmlns="">
          <p:pic>
            <p:nvPicPr>
              <p:cNvPr id="543" name="Ink 542"/>
              <p:cNvPicPr/>
              <p:nvPr/>
            </p:nvPicPr>
            <p:blipFill>
              <a:blip r:embed="rId63"/>
              <a:stretch>
                <a:fillRect/>
              </a:stretch>
            </p:blipFill>
            <p:spPr>
              <a:xfrm>
                <a:off x="2212417" y="3290070"/>
                <a:ext cx="1525320" cy="2668680"/>
              </a:xfrm>
              <a:prstGeom prst="rect">
                <a:avLst/>
              </a:prstGeom>
            </p:spPr>
          </p:pic>
        </mc:Fallback>
      </mc:AlternateContent>
      <mc:AlternateContent xmlns:mc="http://schemas.openxmlformats.org/markup-compatibility/2006" xmlns:p14="http://schemas.microsoft.com/office/powerpoint/2010/main">
        <mc:Choice Requires="p14">
          <p:contentPart p14:bwMode="auto" r:id="rId64">
            <p14:nvContentPartPr>
              <p14:cNvPr id="550" name="Ink 549"/>
              <p14:cNvContentPartPr/>
              <p14:nvPr/>
            </p14:nvContentPartPr>
            <p14:xfrm>
              <a:off x="2488177" y="6474270"/>
              <a:ext cx="1451160" cy="382320"/>
            </p14:xfrm>
          </p:contentPart>
        </mc:Choice>
        <mc:Fallback xmlns="">
          <p:pic>
            <p:nvPicPr>
              <p:cNvPr id="550" name="Ink 549"/>
              <p:cNvPicPr/>
              <p:nvPr/>
            </p:nvPicPr>
            <p:blipFill>
              <a:blip r:embed="rId65"/>
              <a:stretch>
                <a:fillRect/>
              </a:stretch>
            </p:blipFill>
            <p:spPr>
              <a:xfrm>
                <a:off x="2475937" y="6462030"/>
                <a:ext cx="1476000" cy="406800"/>
              </a:xfrm>
              <a:prstGeom prst="rect">
                <a:avLst/>
              </a:prstGeom>
            </p:spPr>
          </p:pic>
        </mc:Fallback>
      </mc:AlternateContent>
      <mc:AlternateContent xmlns:mc="http://schemas.openxmlformats.org/markup-compatibility/2006" xmlns:p14="http://schemas.microsoft.com/office/powerpoint/2010/main">
        <mc:Choice Requires="p14">
          <p:contentPart p14:bwMode="auto" r:id="rId66">
            <p14:nvContentPartPr>
              <p14:cNvPr id="552" name="Ink 551"/>
              <p14:cNvContentPartPr/>
              <p14:nvPr/>
            </p14:nvContentPartPr>
            <p14:xfrm>
              <a:off x="2309257" y="6015270"/>
              <a:ext cx="1015560" cy="473400"/>
            </p14:xfrm>
          </p:contentPart>
        </mc:Choice>
        <mc:Fallback xmlns="">
          <p:pic>
            <p:nvPicPr>
              <p:cNvPr id="552" name="Ink 551"/>
              <p:cNvPicPr/>
              <p:nvPr/>
            </p:nvPicPr>
            <p:blipFill>
              <a:blip r:embed="rId67"/>
              <a:stretch>
                <a:fillRect/>
              </a:stretch>
            </p:blipFill>
            <p:spPr>
              <a:xfrm>
                <a:off x="2297017" y="6003750"/>
                <a:ext cx="1039680" cy="497160"/>
              </a:xfrm>
              <a:prstGeom prst="rect">
                <a:avLst/>
              </a:prstGeom>
            </p:spPr>
          </p:pic>
        </mc:Fallback>
      </mc:AlternateContent>
      <mc:AlternateContent xmlns:mc="http://schemas.openxmlformats.org/markup-compatibility/2006" xmlns:p14="http://schemas.microsoft.com/office/powerpoint/2010/main">
        <mc:Choice Requires="p14">
          <p:contentPart p14:bwMode="auto" r:id="rId68">
            <p14:nvContentPartPr>
              <p14:cNvPr id="553" name="Ink 552"/>
              <p14:cNvContentPartPr/>
              <p14:nvPr/>
            </p14:nvContentPartPr>
            <p14:xfrm>
              <a:off x="6491377" y="6527910"/>
              <a:ext cx="214920" cy="191880"/>
            </p14:xfrm>
          </p:contentPart>
        </mc:Choice>
        <mc:Fallback xmlns="">
          <p:pic>
            <p:nvPicPr>
              <p:cNvPr id="553" name="Ink 552"/>
              <p:cNvPicPr/>
              <p:nvPr/>
            </p:nvPicPr>
            <p:blipFill>
              <a:blip r:embed="rId69"/>
              <a:stretch>
                <a:fillRect/>
              </a:stretch>
            </p:blipFill>
            <p:spPr>
              <a:xfrm>
                <a:off x="6479497" y="6516030"/>
                <a:ext cx="239760" cy="215640"/>
              </a:xfrm>
              <a:prstGeom prst="rect">
                <a:avLst/>
              </a:prstGeom>
            </p:spPr>
          </p:pic>
        </mc:Fallback>
      </mc:AlternateContent>
      <mc:AlternateContent xmlns:mc="http://schemas.openxmlformats.org/markup-compatibility/2006" xmlns:p14="http://schemas.microsoft.com/office/powerpoint/2010/main">
        <mc:Choice Requires="p14">
          <p:contentPart p14:bwMode="auto" r:id="rId70">
            <p14:nvContentPartPr>
              <p14:cNvPr id="554" name="Ink 553"/>
              <p14:cNvContentPartPr/>
              <p14:nvPr/>
            </p14:nvContentPartPr>
            <p14:xfrm>
              <a:off x="4483657" y="6607830"/>
              <a:ext cx="839160" cy="196920"/>
            </p14:xfrm>
          </p:contentPart>
        </mc:Choice>
        <mc:Fallback xmlns="">
          <p:pic>
            <p:nvPicPr>
              <p:cNvPr id="554" name="Ink 553"/>
              <p:cNvPicPr/>
              <p:nvPr/>
            </p:nvPicPr>
            <p:blipFill>
              <a:blip r:embed="rId71"/>
              <a:stretch>
                <a:fillRect/>
              </a:stretch>
            </p:blipFill>
            <p:spPr>
              <a:xfrm>
                <a:off x="4472137" y="6594870"/>
                <a:ext cx="862920" cy="221400"/>
              </a:xfrm>
              <a:prstGeom prst="rect">
                <a:avLst/>
              </a:prstGeom>
            </p:spPr>
          </p:pic>
        </mc:Fallback>
      </mc:AlternateContent>
      <mc:AlternateContent xmlns:mc="http://schemas.openxmlformats.org/markup-compatibility/2006" xmlns:p14="http://schemas.microsoft.com/office/powerpoint/2010/main">
        <mc:Choice Requires="p14">
          <p:contentPart p14:bwMode="auto" r:id="rId72">
            <p14:nvContentPartPr>
              <p14:cNvPr id="555" name="Ink 554"/>
              <p14:cNvContentPartPr/>
              <p14:nvPr/>
            </p14:nvContentPartPr>
            <p14:xfrm>
              <a:off x="2691217" y="6595950"/>
              <a:ext cx="1016280" cy="219240"/>
            </p14:xfrm>
          </p:contentPart>
        </mc:Choice>
        <mc:Fallback xmlns="">
          <p:pic>
            <p:nvPicPr>
              <p:cNvPr id="555" name="Ink 554"/>
              <p:cNvPicPr/>
              <p:nvPr/>
            </p:nvPicPr>
            <p:blipFill>
              <a:blip r:embed="rId73"/>
              <a:stretch>
                <a:fillRect/>
              </a:stretch>
            </p:blipFill>
            <p:spPr>
              <a:xfrm>
                <a:off x="2679337" y="6583710"/>
                <a:ext cx="1040400" cy="243360"/>
              </a:xfrm>
              <a:prstGeom prst="rect">
                <a:avLst/>
              </a:prstGeom>
            </p:spPr>
          </p:pic>
        </mc:Fallback>
      </mc:AlternateContent>
      <mc:AlternateContent xmlns:mc="http://schemas.openxmlformats.org/markup-compatibility/2006" xmlns:p14="http://schemas.microsoft.com/office/powerpoint/2010/main">
        <mc:Choice Requires="p14">
          <p:contentPart p14:bwMode="auto" r:id="rId74">
            <p14:nvContentPartPr>
              <p14:cNvPr id="556" name="Ink 555"/>
              <p14:cNvContentPartPr/>
              <p14:nvPr/>
            </p14:nvContentPartPr>
            <p14:xfrm>
              <a:off x="3849337" y="6439350"/>
              <a:ext cx="187200" cy="519480"/>
            </p14:xfrm>
          </p:contentPart>
        </mc:Choice>
        <mc:Fallback xmlns="">
          <p:pic>
            <p:nvPicPr>
              <p:cNvPr id="556" name="Ink 555"/>
              <p:cNvPicPr/>
              <p:nvPr/>
            </p:nvPicPr>
            <p:blipFill>
              <a:blip r:embed="rId75"/>
              <a:stretch>
                <a:fillRect/>
              </a:stretch>
            </p:blipFill>
            <p:spPr>
              <a:xfrm>
                <a:off x="3841057" y="6426030"/>
                <a:ext cx="207720" cy="546480"/>
              </a:xfrm>
              <a:prstGeom prst="rect">
                <a:avLst/>
              </a:prstGeom>
            </p:spPr>
          </p:pic>
        </mc:Fallback>
      </mc:AlternateContent>
      <mc:AlternateContent xmlns:mc="http://schemas.openxmlformats.org/markup-compatibility/2006" xmlns:p14="http://schemas.microsoft.com/office/powerpoint/2010/main">
        <mc:Choice Requires="p14">
          <p:contentPart p14:bwMode="auto" r:id="rId76">
            <p14:nvContentPartPr>
              <p14:cNvPr id="557" name="Ink 556"/>
              <p14:cNvContentPartPr/>
              <p14:nvPr/>
            </p14:nvContentPartPr>
            <p14:xfrm>
              <a:off x="4246057" y="6335310"/>
              <a:ext cx="1427400" cy="565200"/>
            </p14:xfrm>
          </p:contentPart>
        </mc:Choice>
        <mc:Fallback xmlns="">
          <p:pic>
            <p:nvPicPr>
              <p:cNvPr id="557" name="Ink 556"/>
              <p:cNvPicPr/>
              <p:nvPr/>
            </p:nvPicPr>
            <p:blipFill>
              <a:blip r:embed="rId77"/>
              <a:stretch>
                <a:fillRect/>
              </a:stretch>
            </p:blipFill>
            <p:spPr>
              <a:xfrm>
                <a:off x="4232737" y="6321990"/>
                <a:ext cx="1454040" cy="591840"/>
              </a:xfrm>
              <a:prstGeom prst="rect">
                <a:avLst/>
              </a:prstGeom>
            </p:spPr>
          </p:pic>
        </mc:Fallback>
      </mc:AlternateContent>
      <mc:AlternateContent xmlns:mc="http://schemas.openxmlformats.org/markup-compatibility/2006" xmlns:p14="http://schemas.microsoft.com/office/powerpoint/2010/main">
        <mc:Choice Requires="p14">
          <p:contentPart p14:bwMode="auto" r:id="rId78">
            <p14:nvContentPartPr>
              <p14:cNvPr id="558" name="Ink 557"/>
              <p14:cNvContentPartPr/>
              <p14:nvPr/>
            </p14:nvContentPartPr>
            <p14:xfrm>
              <a:off x="8433577" y="6503070"/>
              <a:ext cx="173880" cy="166320"/>
            </p14:xfrm>
          </p:contentPart>
        </mc:Choice>
        <mc:Fallback xmlns="">
          <p:pic>
            <p:nvPicPr>
              <p:cNvPr id="558" name="Ink 557"/>
              <p:cNvPicPr/>
              <p:nvPr/>
            </p:nvPicPr>
            <p:blipFill>
              <a:blip r:embed="rId79"/>
              <a:stretch>
                <a:fillRect/>
              </a:stretch>
            </p:blipFill>
            <p:spPr>
              <a:xfrm>
                <a:off x="8422777" y="6491550"/>
                <a:ext cx="196560" cy="188280"/>
              </a:xfrm>
              <a:prstGeom prst="rect">
                <a:avLst/>
              </a:prstGeom>
            </p:spPr>
          </p:pic>
        </mc:Fallback>
      </mc:AlternateContent>
    </p:spTree>
    <p:extLst>
      <p:ext uri="{BB962C8B-B14F-4D97-AF65-F5344CB8AC3E}">
        <p14:creationId xmlns:p14="http://schemas.microsoft.com/office/powerpoint/2010/main" val="38477582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p:txBody>
          <a:bodyPr/>
          <a:lstStyle/>
          <a:p>
            <a:r>
              <a:rPr lang="en-US" dirty="0"/>
              <a:t>Control Unit</a:t>
            </a:r>
          </a:p>
        </p:txBody>
      </p:sp>
    </p:spTree>
    <p:extLst>
      <p:ext uri="{BB962C8B-B14F-4D97-AF65-F5344CB8AC3E}">
        <p14:creationId xmlns:p14="http://schemas.microsoft.com/office/powerpoint/2010/main" val="23342951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Bus Structure:</a:t>
            </a:r>
          </a:p>
          <a:p>
            <a:pPr lvl="1"/>
            <a:r>
              <a:rPr lang="en-US" dirty="0"/>
              <a:t>Single bus oriented RALU</a:t>
            </a:r>
          </a:p>
          <a:p>
            <a:pPr lvl="1"/>
            <a:r>
              <a:rPr lang="en-US" dirty="0"/>
              <a:t>Two bus oriented RALU</a:t>
            </a:r>
          </a:p>
          <a:p>
            <a:pPr lvl="1"/>
            <a:r>
              <a:rPr lang="en-US" dirty="0"/>
              <a:t>Three bus oriented RALU</a:t>
            </a:r>
          </a:p>
        </p:txBody>
      </p:sp>
      <mc:AlternateContent xmlns:mc="http://schemas.openxmlformats.org/markup-compatibility/2006" xmlns:p14="http://schemas.microsoft.com/office/powerpoint/2010/main">
        <mc:Choice Requires="p14">
          <p:contentPart p14:bwMode="auto" r:id="rId2">
            <p14:nvContentPartPr>
              <p14:cNvPr id="6" name="Ink 5"/>
              <p14:cNvContentPartPr/>
              <p14:nvPr/>
            </p14:nvContentPartPr>
            <p14:xfrm>
              <a:off x="3945817" y="943230"/>
              <a:ext cx="4437000" cy="2783160"/>
            </p14:xfrm>
          </p:contentPart>
        </mc:Choice>
        <mc:Fallback xmlns="">
          <p:pic>
            <p:nvPicPr>
              <p:cNvPr id="6" name="Ink 5"/>
              <p:cNvPicPr/>
              <p:nvPr/>
            </p:nvPicPr>
            <p:blipFill>
              <a:blip r:embed="rId3"/>
              <a:stretch>
                <a:fillRect/>
              </a:stretch>
            </p:blipFill>
            <p:spPr>
              <a:xfrm>
                <a:off x="3933577" y="929190"/>
                <a:ext cx="4460760" cy="2807640"/>
              </a:xfrm>
              <a:prstGeom prst="rect">
                <a:avLst/>
              </a:prstGeom>
            </p:spPr>
          </p:pic>
        </mc:Fallback>
      </mc:AlternateContent>
    </p:spTree>
    <p:extLst>
      <p:ext uri="{BB962C8B-B14F-4D97-AF65-F5344CB8AC3E}">
        <p14:creationId xmlns:p14="http://schemas.microsoft.com/office/powerpoint/2010/main" val="32631148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faculty\Desktop\comp\rn001.jpg"/>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7430"/>
          <a:stretch/>
        </p:blipFill>
        <p:spPr bwMode="auto">
          <a:xfrm>
            <a:off x="1187624" y="1412776"/>
            <a:ext cx="7272808" cy="4680519"/>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3">
            <p14:nvContentPartPr>
              <p14:cNvPr id="39" name="Ink 38"/>
              <p14:cNvContentPartPr/>
              <p14:nvPr/>
            </p14:nvContentPartPr>
            <p14:xfrm>
              <a:off x="3722863" y="5921577"/>
              <a:ext cx="1613520" cy="123120"/>
            </p14:xfrm>
          </p:contentPart>
        </mc:Choice>
        <mc:Fallback xmlns="">
          <p:pic>
            <p:nvPicPr>
              <p:cNvPr id="39" name="Ink 38"/>
              <p:cNvPicPr/>
              <p:nvPr/>
            </p:nvPicPr>
            <p:blipFill>
              <a:blip r:embed="rId6"/>
              <a:stretch>
                <a:fillRect/>
              </a:stretch>
            </p:blipFill>
            <p:spPr>
              <a:xfrm>
                <a:off x="3716023" y="5912577"/>
                <a:ext cx="1629000" cy="1407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0" name="Ink 39"/>
              <p14:cNvContentPartPr/>
              <p14:nvPr/>
            </p14:nvContentPartPr>
            <p14:xfrm>
              <a:off x="5413783" y="6005457"/>
              <a:ext cx="6120" cy="360"/>
            </p14:xfrm>
          </p:contentPart>
        </mc:Choice>
        <mc:Fallback xmlns="">
          <p:pic>
            <p:nvPicPr>
              <p:cNvPr id="40" name="Ink 39"/>
              <p:cNvPicPr/>
              <p:nvPr/>
            </p:nvPicPr>
            <p:blipFill>
              <a:blip r:embed="rId8"/>
              <a:stretch>
                <a:fillRect/>
              </a:stretch>
            </p:blipFill>
            <p:spPr>
              <a:xfrm>
                <a:off x="5409823" y="6000057"/>
                <a:ext cx="15480" cy="1116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5" name="Ink 4"/>
              <p14:cNvContentPartPr/>
              <p14:nvPr/>
            </p14:nvContentPartPr>
            <p14:xfrm>
              <a:off x="1384057" y="1359750"/>
              <a:ext cx="3439800" cy="204120"/>
            </p14:xfrm>
          </p:contentPart>
        </mc:Choice>
        <mc:Fallback xmlns="">
          <p:pic>
            <p:nvPicPr>
              <p:cNvPr id="5" name="Ink 4"/>
              <p:cNvPicPr/>
              <p:nvPr/>
            </p:nvPicPr>
            <p:blipFill>
              <a:blip r:embed="rId10"/>
              <a:stretch>
                <a:fillRect/>
              </a:stretch>
            </p:blipFill>
            <p:spPr>
              <a:xfrm>
                <a:off x="1373257" y="1349670"/>
                <a:ext cx="3455280" cy="22104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8" name="Ink 7"/>
              <p14:cNvContentPartPr/>
              <p14:nvPr/>
            </p14:nvContentPartPr>
            <p14:xfrm>
              <a:off x="6943177" y="3478710"/>
              <a:ext cx="1394640" cy="1520640"/>
            </p14:xfrm>
          </p:contentPart>
        </mc:Choice>
        <mc:Fallback xmlns="">
          <p:pic>
            <p:nvPicPr>
              <p:cNvPr id="8" name="Ink 7"/>
              <p:cNvPicPr/>
              <p:nvPr/>
            </p:nvPicPr>
            <p:blipFill>
              <a:blip r:embed="rId12"/>
              <a:stretch>
                <a:fillRect/>
              </a:stretch>
            </p:blipFill>
            <p:spPr>
              <a:xfrm>
                <a:off x="6930937" y="3474390"/>
                <a:ext cx="1411920" cy="15372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20" name="Ink 19"/>
              <p14:cNvContentPartPr/>
              <p14:nvPr/>
            </p14:nvContentPartPr>
            <p14:xfrm>
              <a:off x="4384297" y="4380150"/>
              <a:ext cx="571320" cy="433440"/>
            </p14:xfrm>
          </p:contentPart>
        </mc:Choice>
        <mc:Fallback xmlns="">
          <p:pic>
            <p:nvPicPr>
              <p:cNvPr id="20" name="Ink 19"/>
              <p:cNvPicPr/>
              <p:nvPr/>
            </p:nvPicPr>
            <p:blipFill>
              <a:blip r:embed="rId14"/>
              <a:stretch>
                <a:fillRect/>
              </a:stretch>
            </p:blipFill>
            <p:spPr>
              <a:xfrm>
                <a:off x="4372417" y="4368270"/>
                <a:ext cx="595440" cy="45684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7" name="Ink 26"/>
              <p14:cNvContentPartPr/>
              <p14:nvPr/>
            </p14:nvContentPartPr>
            <p14:xfrm>
              <a:off x="1577377" y="2082990"/>
              <a:ext cx="226800" cy="2563920"/>
            </p14:xfrm>
          </p:contentPart>
        </mc:Choice>
        <mc:Fallback xmlns="">
          <p:pic>
            <p:nvPicPr>
              <p:cNvPr id="27" name="Ink 26"/>
              <p:cNvPicPr/>
              <p:nvPr/>
            </p:nvPicPr>
            <p:blipFill>
              <a:blip r:embed="rId16"/>
              <a:stretch>
                <a:fillRect/>
              </a:stretch>
            </p:blipFill>
            <p:spPr>
              <a:xfrm>
                <a:off x="1568377" y="2073990"/>
                <a:ext cx="244080" cy="25812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28" name="Ink 27"/>
              <p14:cNvContentPartPr/>
              <p14:nvPr/>
            </p14:nvContentPartPr>
            <p14:xfrm>
              <a:off x="1417177" y="5126430"/>
              <a:ext cx="8280" cy="150840"/>
            </p14:xfrm>
          </p:contentPart>
        </mc:Choice>
        <mc:Fallback xmlns="">
          <p:pic>
            <p:nvPicPr>
              <p:cNvPr id="28" name="Ink 27"/>
              <p:cNvPicPr/>
              <p:nvPr/>
            </p:nvPicPr>
            <p:blipFill>
              <a:blip r:embed="rId18"/>
              <a:stretch>
                <a:fillRect/>
              </a:stretch>
            </p:blipFill>
            <p:spPr>
              <a:xfrm>
                <a:off x="1413577" y="5123550"/>
                <a:ext cx="16560" cy="1584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9" name="Ink 28"/>
              <p14:cNvContentPartPr/>
              <p14:nvPr/>
            </p14:nvContentPartPr>
            <p14:xfrm>
              <a:off x="1879417" y="5273310"/>
              <a:ext cx="487800" cy="53640"/>
            </p14:xfrm>
          </p:contentPart>
        </mc:Choice>
        <mc:Fallback xmlns="">
          <p:pic>
            <p:nvPicPr>
              <p:cNvPr id="29" name="Ink 28"/>
              <p:cNvPicPr/>
              <p:nvPr/>
            </p:nvPicPr>
            <p:blipFill>
              <a:blip r:embed="rId20"/>
              <a:stretch>
                <a:fillRect/>
              </a:stretch>
            </p:blipFill>
            <p:spPr>
              <a:xfrm>
                <a:off x="1875097" y="5268270"/>
                <a:ext cx="497160" cy="6372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37" name="Ink 36"/>
              <p14:cNvContentPartPr/>
              <p14:nvPr/>
            </p14:nvContentPartPr>
            <p14:xfrm>
              <a:off x="2427337" y="4046790"/>
              <a:ext cx="495000" cy="304560"/>
            </p14:xfrm>
          </p:contentPart>
        </mc:Choice>
        <mc:Fallback xmlns="">
          <p:pic>
            <p:nvPicPr>
              <p:cNvPr id="37" name="Ink 36"/>
              <p:cNvPicPr/>
              <p:nvPr/>
            </p:nvPicPr>
            <p:blipFill>
              <a:blip r:embed="rId22"/>
              <a:stretch>
                <a:fillRect/>
              </a:stretch>
            </p:blipFill>
            <p:spPr>
              <a:xfrm>
                <a:off x="2417977" y="4035990"/>
                <a:ext cx="510840" cy="32508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49" name="Ink 48"/>
              <p14:cNvContentPartPr/>
              <p14:nvPr/>
            </p14:nvContentPartPr>
            <p14:xfrm>
              <a:off x="4336417" y="28470"/>
              <a:ext cx="3064680" cy="1221840"/>
            </p14:xfrm>
          </p:contentPart>
        </mc:Choice>
        <mc:Fallback xmlns="">
          <p:pic>
            <p:nvPicPr>
              <p:cNvPr id="49" name="Ink 48"/>
              <p:cNvPicPr/>
              <p:nvPr/>
            </p:nvPicPr>
            <p:blipFill>
              <a:blip r:embed="rId24"/>
              <a:stretch>
                <a:fillRect/>
              </a:stretch>
            </p:blipFill>
            <p:spPr>
              <a:xfrm>
                <a:off x="4327777" y="17670"/>
                <a:ext cx="3085560" cy="124416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58" name="Ink 57"/>
              <p14:cNvContentPartPr/>
              <p14:nvPr/>
            </p14:nvContentPartPr>
            <p14:xfrm>
              <a:off x="6570577" y="1546230"/>
              <a:ext cx="1204920" cy="104400"/>
            </p14:xfrm>
          </p:contentPart>
        </mc:Choice>
        <mc:Fallback xmlns="">
          <p:pic>
            <p:nvPicPr>
              <p:cNvPr id="58" name="Ink 57"/>
              <p:cNvPicPr/>
              <p:nvPr/>
            </p:nvPicPr>
            <p:blipFill>
              <a:blip r:embed="rId26"/>
              <a:stretch>
                <a:fillRect/>
              </a:stretch>
            </p:blipFill>
            <p:spPr>
              <a:xfrm>
                <a:off x="6560497" y="1533990"/>
                <a:ext cx="1221840" cy="12780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1032" name="Ink 1031"/>
              <p14:cNvContentPartPr/>
              <p14:nvPr/>
            </p14:nvContentPartPr>
            <p14:xfrm>
              <a:off x="2514457" y="2298630"/>
              <a:ext cx="425880" cy="343440"/>
            </p14:xfrm>
          </p:contentPart>
        </mc:Choice>
        <mc:Fallback xmlns="">
          <p:pic>
            <p:nvPicPr>
              <p:cNvPr id="1032" name="Ink 1031"/>
              <p:cNvPicPr/>
              <p:nvPr/>
            </p:nvPicPr>
            <p:blipFill>
              <a:blip r:embed="rId28"/>
              <a:stretch>
                <a:fillRect/>
              </a:stretch>
            </p:blipFill>
            <p:spPr>
              <a:xfrm>
                <a:off x="2505817" y="2287470"/>
                <a:ext cx="445680" cy="36540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1039" name="Ink 1038"/>
              <p14:cNvContentPartPr/>
              <p14:nvPr/>
            </p14:nvContentPartPr>
            <p14:xfrm>
              <a:off x="6251617" y="812190"/>
              <a:ext cx="1229760" cy="167760"/>
            </p14:xfrm>
          </p:contentPart>
        </mc:Choice>
        <mc:Fallback xmlns="">
          <p:pic>
            <p:nvPicPr>
              <p:cNvPr id="1039" name="Ink 1038"/>
              <p:cNvPicPr/>
              <p:nvPr/>
            </p:nvPicPr>
            <p:blipFill>
              <a:blip r:embed="rId30"/>
              <a:stretch>
                <a:fillRect/>
              </a:stretch>
            </p:blipFill>
            <p:spPr>
              <a:xfrm>
                <a:off x="6240457" y="799590"/>
                <a:ext cx="1253520" cy="19188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1040" name="Ink 1039"/>
              <p14:cNvContentPartPr/>
              <p14:nvPr/>
            </p14:nvContentPartPr>
            <p14:xfrm>
              <a:off x="1619857" y="574950"/>
              <a:ext cx="1448640" cy="1793880"/>
            </p14:xfrm>
          </p:contentPart>
        </mc:Choice>
        <mc:Fallback xmlns="">
          <p:pic>
            <p:nvPicPr>
              <p:cNvPr id="1040" name="Ink 1039"/>
              <p:cNvPicPr/>
              <p:nvPr/>
            </p:nvPicPr>
            <p:blipFill>
              <a:blip r:embed="rId32"/>
              <a:stretch>
                <a:fillRect/>
              </a:stretch>
            </p:blipFill>
            <p:spPr>
              <a:xfrm>
                <a:off x="1609057" y="564870"/>
                <a:ext cx="1469880" cy="181476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1044" name="Ink 1043"/>
              <p14:cNvContentPartPr/>
              <p14:nvPr/>
            </p14:nvContentPartPr>
            <p14:xfrm>
              <a:off x="4607137" y="4765350"/>
              <a:ext cx="509400" cy="294840"/>
            </p14:xfrm>
          </p:contentPart>
        </mc:Choice>
        <mc:Fallback xmlns="">
          <p:pic>
            <p:nvPicPr>
              <p:cNvPr id="1044" name="Ink 1043"/>
              <p:cNvPicPr/>
              <p:nvPr/>
            </p:nvPicPr>
            <p:blipFill>
              <a:blip r:embed="rId34"/>
              <a:stretch>
                <a:fillRect/>
              </a:stretch>
            </p:blipFill>
            <p:spPr>
              <a:xfrm>
                <a:off x="4595977" y="4752390"/>
                <a:ext cx="533520" cy="31896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1061" name="Ink 1060"/>
              <p14:cNvContentPartPr/>
              <p14:nvPr/>
            </p14:nvContentPartPr>
            <p14:xfrm>
              <a:off x="2446777" y="3182070"/>
              <a:ext cx="487080" cy="377640"/>
            </p14:xfrm>
          </p:contentPart>
        </mc:Choice>
        <mc:Fallback xmlns="">
          <p:pic>
            <p:nvPicPr>
              <p:cNvPr id="1061" name="Ink 1060"/>
              <p:cNvPicPr/>
              <p:nvPr/>
            </p:nvPicPr>
            <p:blipFill>
              <a:blip r:embed="rId36"/>
              <a:stretch>
                <a:fillRect/>
              </a:stretch>
            </p:blipFill>
            <p:spPr>
              <a:xfrm>
                <a:off x="2435257" y="3170190"/>
                <a:ext cx="510480" cy="40104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1086" name="Ink 1085"/>
              <p14:cNvContentPartPr/>
              <p14:nvPr/>
            </p14:nvContentPartPr>
            <p14:xfrm>
              <a:off x="3764737" y="1995870"/>
              <a:ext cx="605160" cy="845280"/>
            </p14:xfrm>
          </p:contentPart>
        </mc:Choice>
        <mc:Fallback xmlns="">
          <p:pic>
            <p:nvPicPr>
              <p:cNvPr id="1086" name="Ink 1085"/>
              <p:cNvPicPr/>
              <p:nvPr/>
            </p:nvPicPr>
            <p:blipFill>
              <a:blip r:embed="rId38"/>
              <a:stretch>
                <a:fillRect/>
              </a:stretch>
            </p:blipFill>
            <p:spPr>
              <a:xfrm>
                <a:off x="3754297" y="1983630"/>
                <a:ext cx="621000" cy="86652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1090" name="Ink 1089"/>
              <p14:cNvContentPartPr/>
              <p14:nvPr/>
            </p14:nvContentPartPr>
            <p14:xfrm>
              <a:off x="5061457" y="2041590"/>
              <a:ext cx="555120" cy="821160"/>
            </p14:xfrm>
          </p:contentPart>
        </mc:Choice>
        <mc:Fallback xmlns="">
          <p:pic>
            <p:nvPicPr>
              <p:cNvPr id="1090" name="Ink 1089"/>
              <p:cNvPicPr/>
              <p:nvPr/>
            </p:nvPicPr>
            <p:blipFill>
              <a:blip r:embed="rId40"/>
              <a:stretch>
                <a:fillRect/>
              </a:stretch>
            </p:blipFill>
            <p:spPr>
              <a:xfrm>
                <a:off x="5050297" y="2028990"/>
                <a:ext cx="577440" cy="84492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1103" name="Ink 1102"/>
              <p14:cNvContentPartPr/>
              <p14:nvPr/>
            </p14:nvContentPartPr>
            <p14:xfrm>
              <a:off x="6236857" y="257790"/>
              <a:ext cx="2715120" cy="1438200"/>
            </p14:xfrm>
          </p:contentPart>
        </mc:Choice>
        <mc:Fallback xmlns="">
          <p:pic>
            <p:nvPicPr>
              <p:cNvPr id="1103" name="Ink 1102"/>
              <p:cNvPicPr/>
              <p:nvPr/>
            </p:nvPicPr>
            <p:blipFill>
              <a:blip r:embed="rId42"/>
              <a:stretch>
                <a:fillRect/>
              </a:stretch>
            </p:blipFill>
            <p:spPr>
              <a:xfrm>
                <a:off x="6226777" y="246630"/>
                <a:ext cx="2737800" cy="145332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1107" name="Ink 1106"/>
              <p14:cNvContentPartPr/>
              <p14:nvPr/>
            </p14:nvContentPartPr>
            <p14:xfrm>
              <a:off x="4134457" y="1744230"/>
              <a:ext cx="1717560" cy="597240"/>
            </p14:xfrm>
          </p:contentPart>
        </mc:Choice>
        <mc:Fallback xmlns="">
          <p:pic>
            <p:nvPicPr>
              <p:cNvPr id="1107" name="Ink 1106"/>
              <p:cNvPicPr/>
              <p:nvPr/>
            </p:nvPicPr>
            <p:blipFill>
              <a:blip r:embed="rId44"/>
              <a:stretch>
                <a:fillRect/>
              </a:stretch>
            </p:blipFill>
            <p:spPr>
              <a:xfrm>
                <a:off x="4124017" y="1733430"/>
                <a:ext cx="1738800" cy="61236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1114" name="Ink 1113"/>
              <p14:cNvContentPartPr/>
              <p14:nvPr/>
            </p14:nvContentPartPr>
            <p14:xfrm>
              <a:off x="5709817" y="1481790"/>
              <a:ext cx="496800" cy="16200"/>
            </p14:xfrm>
          </p:contentPart>
        </mc:Choice>
        <mc:Fallback xmlns="">
          <p:pic>
            <p:nvPicPr>
              <p:cNvPr id="1114" name="Ink 1113"/>
              <p:cNvPicPr/>
              <p:nvPr/>
            </p:nvPicPr>
            <p:blipFill>
              <a:blip r:embed="rId46"/>
              <a:stretch>
                <a:fillRect/>
              </a:stretch>
            </p:blipFill>
            <p:spPr>
              <a:xfrm>
                <a:off x="5705497" y="1477470"/>
                <a:ext cx="505440" cy="2520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1122" name="Ink 1121"/>
              <p14:cNvContentPartPr/>
              <p14:nvPr/>
            </p14:nvContentPartPr>
            <p14:xfrm>
              <a:off x="5031937" y="1096590"/>
              <a:ext cx="613080" cy="378000"/>
            </p14:xfrm>
          </p:contentPart>
        </mc:Choice>
        <mc:Fallback xmlns="">
          <p:pic>
            <p:nvPicPr>
              <p:cNvPr id="1122" name="Ink 1121"/>
              <p:cNvPicPr/>
              <p:nvPr/>
            </p:nvPicPr>
            <p:blipFill>
              <a:blip r:embed="rId48"/>
              <a:stretch>
                <a:fillRect/>
              </a:stretch>
            </p:blipFill>
            <p:spPr>
              <a:xfrm>
                <a:off x="5018977" y="1083270"/>
                <a:ext cx="635040" cy="40464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1127" name="Ink 1126"/>
              <p14:cNvContentPartPr/>
              <p14:nvPr/>
            </p14:nvContentPartPr>
            <p14:xfrm>
              <a:off x="7780177" y="1221510"/>
              <a:ext cx="908280" cy="457200"/>
            </p14:xfrm>
          </p:contentPart>
        </mc:Choice>
        <mc:Fallback xmlns="">
          <p:pic>
            <p:nvPicPr>
              <p:cNvPr id="1127" name="Ink 1126"/>
              <p:cNvPicPr/>
              <p:nvPr/>
            </p:nvPicPr>
            <p:blipFill>
              <a:blip r:embed="rId50"/>
              <a:stretch>
                <a:fillRect/>
              </a:stretch>
            </p:blipFill>
            <p:spPr>
              <a:xfrm>
                <a:off x="7769737" y="1211070"/>
                <a:ext cx="923400" cy="477720"/>
              </a:xfrm>
              <a:prstGeom prst="rect">
                <a:avLst/>
              </a:prstGeom>
            </p:spPr>
          </p:pic>
        </mc:Fallback>
      </mc:AlternateContent>
    </p:spTree>
    <p:extLst>
      <p:ext uri="{BB962C8B-B14F-4D97-AF65-F5344CB8AC3E}">
        <p14:creationId xmlns:p14="http://schemas.microsoft.com/office/powerpoint/2010/main" val="3735209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2050" name="Picture 2" descr="C:\Users\faculty\Desktop\comp\rn002.jp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rot="21449417">
            <a:off x="-265422" y="-188336"/>
            <a:ext cx="9599410" cy="7300517"/>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3">
            <p14:nvContentPartPr>
              <p14:cNvPr id="8" name="Ink 7"/>
              <p14:cNvContentPartPr/>
              <p14:nvPr/>
            </p14:nvContentPartPr>
            <p14:xfrm>
              <a:off x="920623" y="5521863"/>
              <a:ext cx="360" cy="360"/>
            </p14:xfrm>
          </p:contentPart>
        </mc:Choice>
        <mc:Fallback xmlns="">
          <p:pic>
            <p:nvPicPr>
              <p:cNvPr id="8" name="Ink 7"/>
              <p:cNvPicPr/>
              <p:nvPr/>
            </p:nvPicPr>
            <p:blipFill>
              <a:blip r:embed="rId8"/>
              <a:stretch>
                <a:fillRect/>
              </a:stretch>
            </p:blipFill>
            <p:spPr>
              <a:xfrm>
                <a:off x="912703" y="5513943"/>
                <a:ext cx="16200" cy="162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8" name="Ink 27"/>
              <p14:cNvContentPartPr/>
              <p14:nvPr/>
            </p14:nvContentPartPr>
            <p14:xfrm>
              <a:off x="7628863" y="4114263"/>
              <a:ext cx="108360" cy="324000"/>
            </p14:xfrm>
          </p:contentPart>
        </mc:Choice>
        <mc:Fallback xmlns="">
          <p:pic>
            <p:nvPicPr>
              <p:cNvPr id="28" name="Ink 27"/>
              <p:cNvPicPr/>
              <p:nvPr/>
            </p:nvPicPr>
            <p:blipFill>
              <a:blip r:embed="rId12"/>
              <a:stretch>
                <a:fillRect/>
              </a:stretch>
            </p:blipFill>
            <p:spPr>
              <a:xfrm>
                <a:off x="7621303" y="4107063"/>
                <a:ext cx="123120" cy="3355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43" name="Ink 42"/>
              <p14:cNvContentPartPr/>
              <p14:nvPr/>
            </p14:nvContentPartPr>
            <p14:xfrm>
              <a:off x="4422703" y="3225423"/>
              <a:ext cx="7200" cy="159120"/>
            </p14:xfrm>
          </p:contentPart>
        </mc:Choice>
        <mc:Fallback xmlns="">
          <p:pic>
            <p:nvPicPr>
              <p:cNvPr id="43" name="Ink 42"/>
              <p:cNvPicPr/>
              <p:nvPr/>
            </p:nvPicPr>
            <p:blipFill>
              <a:blip r:embed="rId14"/>
              <a:stretch>
                <a:fillRect/>
              </a:stretch>
            </p:blipFill>
            <p:spPr>
              <a:xfrm>
                <a:off x="4416223" y="3220383"/>
                <a:ext cx="20520" cy="1710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4" name="Ink 3"/>
              <p14:cNvContentPartPr/>
              <p14:nvPr/>
            </p14:nvContentPartPr>
            <p14:xfrm>
              <a:off x="-128303" y="419070"/>
              <a:ext cx="1032120" cy="545760"/>
            </p14:xfrm>
          </p:contentPart>
        </mc:Choice>
        <mc:Fallback xmlns="">
          <p:pic>
            <p:nvPicPr>
              <p:cNvPr id="4" name="Ink 3"/>
              <p:cNvPicPr/>
              <p:nvPr/>
            </p:nvPicPr>
            <p:blipFill>
              <a:blip r:embed="rId16"/>
              <a:stretch>
                <a:fillRect/>
              </a:stretch>
            </p:blipFill>
            <p:spPr>
              <a:xfrm>
                <a:off x="-141983" y="404670"/>
                <a:ext cx="1059840" cy="57384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9" name="Ink 8"/>
              <p14:cNvContentPartPr/>
              <p14:nvPr/>
            </p14:nvContentPartPr>
            <p14:xfrm>
              <a:off x="-7703" y="2568990"/>
              <a:ext cx="1777680" cy="3592440"/>
            </p14:xfrm>
          </p:contentPart>
        </mc:Choice>
        <mc:Fallback xmlns="">
          <p:pic>
            <p:nvPicPr>
              <p:cNvPr id="9" name="Ink 8"/>
              <p:cNvPicPr/>
              <p:nvPr/>
            </p:nvPicPr>
            <p:blipFill>
              <a:blip r:embed="rId18"/>
              <a:stretch>
                <a:fillRect/>
              </a:stretch>
            </p:blipFill>
            <p:spPr>
              <a:xfrm>
                <a:off x="-20663" y="2558190"/>
                <a:ext cx="1803960" cy="361656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058" name="Ink 2057"/>
              <p14:cNvContentPartPr/>
              <p14:nvPr/>
            </p14:nvContentPartPr>
            <p14:xfrm>
              <a:off x="4064257" y="-128130"/>
              <a:ext cx="5105880" cy="2022480"/>
            </p14:xfrm>
          </p:contentPart>
        </mc:Choice>
        <mc:Fallback xmlns="">
          <p:pic>
            <p:nvPicPr>
              <p:cNvPr id="2058" name="Ink 2057"/>
              <p:cNvPicPr/>
              <p:nvPr/>
            </p:nvPicPr>
            <p:blipFill>
              <a:blip r:embed="rId20"/>
              <a:stretch>
                <a:fillRect/>
              </a:stretch>
            </p:blipFill>
            <p:spPr>
              <a:xfrm>
                <a:off x="4054897" y="-140370"/>
                <a:ext cx="5121720" cy="204768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2069" name="Ink 2068"/>
              <p14:cNvContentPartPr/>
              <p14:nvPr/>
            </p14:nvContentPartPr>
            <p14:xfrm>
              <a:off x="5477617" y="3934830"/>
              <a:ext cx="1218960" cy="2106000"/>
            </p14:xfrm>
          </p:contentPart>
        </mc:Choice>
        <mc:Fallback xmlns="">
          <p:pic>
            <p:nvPicPr>
              <p:cNvPr id="2069" name="Ink 2068"/>
              <p:cNvPicPr/>
              <p:nvPr/>
            </p:nvPicPr>
            <p:blipFill>
              <a:blip r:embed="rId22"/>
              <a:stretch>
                <a:fillRect/>
              </a:stretch>
            </p:blipFill>
            <p:spPr>
              <a:xfrm>
                <a:off x="5467897" y="3920790"/>
                <a:ext cx="1233720" cy="212508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2074" name="Ink 2073"/>
              <p14:cNvContentPartPr/>
              <p14:nvPr/>
            </p14:nvContentPartPr>
            <p14:xfrm>
              <a:off x="5413177" y="3034830"/>
              <a:ext cx="797400" cy="765360"/>
            </p14:xfrm>
          </p:contentPart>
        </mc:Choice>
        <mc:Fallback xmlns="">
          <p:pic>
            <p:nvPicPr>
              <p:cNvPr id="2074" name="Ink 2073"/>
              <p:cNvPicPr/>
              <p:nvPr/>
            </p:nvPicPr>
            <p:blipFill>
              <a:blip r:embed="rId24"/>
              <a:stretch>
                <a:fillRect/>
              </a:stretch>
            </p:blipFill>
            <p:spPr>
              <a:xfrm>
                <a:off x="5399857" y="3021150"/>
                <a:ext cx="824400" cy="79236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082" name="Ink 2081"/>
              <p14:cNvContentPartPr/>
              <p14:nvPr/>
            </p14:nvContentPartPr>
            <p14:xfrm>
              <a:off x="6060817" y="3056430"/>
              <a:ext cx="164520" cy="348840"/>
            </p14:xfrm>
          </p:contentPart>
        </mc:Choice>
        <mc:Fallback xmlns="">
          <p:pic>
            <p:nvPicPr>
              <p:cNvPr id="2082" name="Ink 2081"/>
              <p:cNvPicPr/>
              <p:nvPr/>
            </p:nvPicPr>
            <p:blipFill>
              <a:blip r:embed="rId26"/>
              <a:stretch>
                <a:fillRect/>
              </a:stretch>
            </p:blipFill>
            <p:spPr>
              <a:xfrm>
                <a:off x="6049297" y="3044910"/>
                <a:ext cx="187920" cy="36828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083" name="Ink 2082"/>
              <p14:cNvContentPartPr/>
              <p14:nvPr/>
            </p14:nvContentPartPr>
            <p14:xfrm>
              <a:off x="5253697" y="4544310"/>
              <a:ext cx="1323720" cy="956160"/>
            </p14:xfrm>
          </p:contentPart>
        </mc:Choice>
        <mc:Fallback xmlns="">
          <p:pic>
            <p:nvPicPr>
              <p:cNvPr id="2083" name="Ink 2082"/>
              <p:cNvPicPr/>
              <p:nvPr/>
            </p:nvPicPr>
            <p:blipFill>
              <a:blip r:embed="rId28"/>
              <a:stretch>
                <a:fillRect/>
              </a:stretch>
            </p:blipFill>
            <p:spPr>
              <a:xfrm>
                <a:off x="5241097" y="4531710"/>
                <a:ext cx="1346760" cy="98136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2085" name="Ink 2084"/>
              <p14:cNvContentPartPr/>
              <p14:nvPr/>
            </p14:nvContentPartPr>
            <p14:xfrm>
              <a:off x="6818257" y="5184390"/>
              <a:ext cx="825480" cy="296280"/>
            </p14:xfrm>
          </p:contentPart>
        </mc:Choice>
        <mc:Fallback xmlns="">
          <p:pic>
            <p:nvPicPr>
              <p:cNvPr id="2085" name="Ink 2084"/>
              <p:cNvPicPr/>
              <p:nvPr/>
            </p:nvPicPr>
            <p:blipFill>
              <a:blip r:embed="rId30"/>
              <a:stretch>
                <a:fillRect/>
              </a:stretch>
            </p:blipFill>
            <p:spPr>
              <a:xfrm>
                <a:off x="6807457" y="5172870"/>
                <a:ext cx="847800" cy="31896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2087" name="Ink 2086"/>
              <p14:cNvContentPartPr/>
              <p14:nvPr/>
            </p14:nvContentPartPr>
            <p14:xfrm>
              <a:off x="7972777" y="5140110"/>
              <a:ext cx="14040" cy="17280"/>
            </p14:xfrm>
          </p:contentPart>
        </mc:Choice>
        <mc:Fallback xmlns="">
          <p:pic>
            <p:nvPicPr>
              <p:cNvPr id="2087" name="Ink 2086"/>
              <p:cNvPicPr/>
              <p:nvPr/>
            </p:nvPicPr>
            <p:blipFill>
              <a:blip r:embed="rId32"/>
              <a:stretch>
                <a:fillRect/>
              </a:stretch>
            </p:blipFill>
            <p:spPr>
              <a:xfrm>
                <a:off x="7967017" y="5136870"/>
                <a:ext cx="23040" cy="2628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2089" name="Ink 2088"/>
              <p14:cNvContentPartPr/>
              <p14:nvPr/>
            </p14:nvContentPartPr>
            <p14:xfrm>
              <a:off x="1919737" y="1595910"/>
              <a:ext cx="453960" cy="1481400"/>
            </p14:xfrm>
          </p:contentPart>
        </mc:Choice>
        <mc:Fallback xmlns="">
          <p:pic>
            <p:nvPicPr>
              <p:cNvPr id="2089" name="Ink 2088"/>
              <p:cNvPicPr/>
              <p:nvPr/>
            </p:nvPicPr>
            <p:blipFill>
              <a:blip r:embed="rId34"/>
              <a:stretch>
                <a:fillRect/>
              </a:stretch>
            </p:blipFill>
            <p:spPr>
              <a:xfrm>
                <a:off x="1908937" y="1585110"/>
                <a:ext cx="474840" cy="150408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2090" name="Ink 2089"/>
              <p14:cNvContentPartPr/>
              <p14:nvPr/>
            </p14:nvContentPartPr>
            <p14:xfrm>
              <a:off x="1382257" y="3767070"/>
              <a:ext cx="1436040" cy="2359080"/>
            </p14:xfrm>
          </p:contentPart>
        </mc:Choice>
        <mc:Fallback xmlns="">
          <p:pic>
            <p:nvPicPr>
              <p:cNvPr id="2090" name="Ink 2089"/>
              <p:cNvPicPr/>
              <p:nvPr/>
            </p:nvPicPr>
            <p:blipFill>
              <a:blip r:embed="rId36"/>
              <a:stretch>
                <a:fillRect/>
              </a:stretch>
            </p:blipFill>
            <p:spPr>
              <a:xfrm>
                <a:off x="1371457" y="3755910"/>
                <a:ext cx="1450440" cy="2374200"/>
              </a:xfrm>
              <a:prstGeom prst="rect">
                <a:avLst/>
              </a:prstGeom>
            </p:spPr>
          </p:pic>
        </mc:Fallback>
      </mc:AlternateContent>
    </p:spTree>
    <p:extLst>
      <p:ext uri="{BB962C8B-B14F-4D97-AF65-F5344CB8AC3E}">
        <p14:creationId xmlns:p14="http://schemas.microsoft.com/office/powerpoint/2010/main" val="11632801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3074" name="Picture 2" descr="C:\Users\faculty\Desktop\comp\rn003.jp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99592" y="1484784"/>
            <a:ext cx="7416824" cy="4464496"/>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3">
            <p14:nvContentPartPr>
              <p14:cNvPr id="3085" name="Ink 3084"/>
              <p14:cNvContentPartPr/>
              <p14:nvPr/>
            </p14:nvContentPartPr>
            <p14:xfrm>
              <a:off x="1073263" y="3648177"/>
              <a:ext cx="360" cy="360"/>
            </p14:xfrm>
          </p:contentPart>
        </mc:Choice>
        <mc:Fallback xmlns="">
          <p:pic>
            <p:nvPicPr>
              <p:cNvPr id="3085" name="Ink 3084"/>
              <p:cNvPicPr/>
              <p:nvPr/>
            </p:nvPicPr>
            <p:blipFill>
              <a:blip r:embed="rId12"/>
              <a:stretch>
                <a:fillRect/>
              </a:stretch>
            </p:blipFill>
            <p:spPr>
              <a:xfrm>
                <a:off x="1066423" y="3641337"/>
                <a:ext cx="14040" cy="1404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3087" name="Ink 3086"/>
              <p14:cNvContentPartPr/>
              <p14:nvPr/>
            </p14:nvContentPartPr>
            <p14:xfrm>
              <a:off x="3661663" y="6013737"/>
              <a:ext cx="59760" cy="360"/>
            </p14:xfrm>
          </p:contentPart>
        </mc:Choice>
        <mc:Fallback xmlns="">
          <p:pic>
            <p:nvPicPr>
              <p:cNvPr id="3087" name="Ink 3086"/>
              <p:cNvPicPr/>
              <p:nvPr/>
            </p:nvPicPr>
            <p:blipFill>
              <a:blip r:embed="rId14"/>
              <a:stretch>
                <a:fillRect/>
              </a:stretch>
            </p:blipFill>
            <p:spPr>
              <a:xfrm>
                <a:off x="3654103" y="6005817"/>
                <a:ext cx="72360" cy="162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8" name="Ink 7"/>
              <p14:cNvContentPartPr/>
              <p14:nvPr/>
            </p14:nvContentPartPr>
            <p14:xfrm>
              <a:off x="2061217" y="3753750"/>
              <a:ext cx="344880" cy="561600"/>
            </p14:xfrm>
          </p:contentPart>
        </mc:Choice>
        <mc:Fallback xmlns="">
          <p:pic>
            <p:nvPicPr>
              <p:cNvPr id="8" name="Ink 7"/>
              <p:cNvPicPr/>
              <p:nvPr/>
            </p:nvPicPr>
            <p:blipFill>
              <a:blip r:embed="rId16"/>
              <a:stretch>
                <a:fillRect/>
              </a:stretch>
            </p:blipFill>
            <p:spPr>
              <a:xfrm>
                <a:off x="2049337" y="3740790"/>
                <a:ext cx="365400" cy="58716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9" name="Ink 8"/>
              <p14:cNvContentPartPr/>
              <p14:nvPr/>
            </p14:nvContentPartPr>
            <p14:xfrm>
              <a:off x="2025937" y="3441990"/>
              <a:ext cx="321480" cy="245160"/>
            </p14:xfrm>
          </p:contentPart>
        </mc:Choice>
        <mc:Fallback xmlns="">
          <p:pic>
            <p:nvPicPr>
              <p:cNvPr id="9" name="Ink 8"/>
              <p:cNvPicPr/>
              <p:nvPr/>
            </p:nvPicPr>
            <p:blipFill>
              <a:blip r:embed="rId18"/>
              <a:stretch>
                <a:fillRect/>
              </a:stretch>
            </p:blipFill>
            <p:spPr>
              <a:xfrm>
                <a:off x="2012977" y="3429030"/>
                <a:ext cx="347400" cy="27108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16" name="Ink 15"/>
              <p14:cNvContentPartPr/>
              <p14:nvPr/>
            </p14:nvContentPartPr>
            <p14:xfrm>
              <a:off x="5146777" y="614190"/>
              <a:ext cx="3449880" cy="1506960"/>
            </p14:xfrm>
          </p:contentPart>
        </mc:Choice>
        <mc:Fallback xmlns="">
          <p:pic>
            <p:nvPicPr>
              <p:cNvPr id="16" name="Ink 15"/>
              <p:cNvPicPr/>
              <p:nvPr/>
            </p:nvPicPr>
            <p:blipFill>
              <a:blip r:embed="rId20"/>
              <a:stretch>
                <a:fillRect/>
              </a:stretch>
            </p:blipFill>
            <p:spPr>
              <a:xfrm>
                <a:off x="5138497" y="603030"/>
                <a:ext cx="3468240" cy="152604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29" name="Ink 28"/>
              <p14:cNvContentPartPr/>
              <p14:nvPr/>
            </p14:nvContentPartPr>
            <p14:xfrm>
              <a:off x="5958217" y="966270"/>
              <a:ext cx="2347200" cy="632880"/>
            </p14:xfrm>
          </p:contentPart>
        </mc:Choice>
        <mc:Fallback xmlns="">
          <p:pic>
            <p:nvPicPr>
              <p:cNvPr id="29" name="Ink 28"/>
              <p:cNvPicPr/>
              <p:nvPr/>
            </p:nvPicPr>
            <p:blipFill>
              <a:blip r:embed="rId22"/>
              <a:stretch>
                <a:fillRect/>
              </a:stretch>
            </p:blipFill>
            <p:spPr>
              <a:xfrm>
                <a:off x="5947057" y="953310"/>
                <a:ext cx="2371320" cy="65700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46" name="Ink 45"/>
              <p14:cNvContentPartPr/>
              <p14:nvPr/>
            </p14:nvContentPartPr>
            <p14:xfrm>
              <a:off x="4820617" y="2946990"/>
              <a:ext cx="1602000" cy="582840"/>
            </p14:xfrm>
          </p:contentPart>
        </mc:Choice>
        <mc:Fallback xmlns="">
          <p:pic>
            <p:nvPicPr>
              <p:cNvPr id="46" name="Ink 45"/>
              <p:cNvPicPr/>
              <p:nvPr/>
            </p:nvPicPr>
            <p:blipFill>
              <a:blip r:embed="rId24"/>
              <a:stretch>
                <a:fillRect/>
              </a:stretch>
            </p:blipFill>
            <p:spPr>
              <a:xfrm>
                <a:off x="4814137" y="2939070"/>
                <a:ext cx="1621080" cy="59544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62" name="Ink 61"/>
              <p14:cNvContentPartPr/>
              <p14:nvPr/>
            </p14:nvContentPartPr>
            <p14:xfrm>
              <a:off x="5118697" y="4238670"/>
              <a:ext cx="817920" cy="1064160"/>
            </p14:xfrm>
          </p:contentPart>
        </mc:Choice>
        <mc:Fallback xmlns="">
          <p:pic>
            <p:nvPicPr>
              <p:cNvPr id="62" name="Ink 61"/>
              <p:cNvPicPr/>
              <p:nvPr/>
            </p:nvPicPr>
            <p:blipFill>
              <a:blip r:embed="rId26"/>
              <a:stretch>
                <a:fillRect/>
              </a:stretch>
            </p:blipFill>
            <p:spPr>
              <a:xfrm>
                <a:off x="5113297" y="4233270"/>
                <a:ext cx="827640" cy="107676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3073" name="Ink 3072"/>
              <p14:cNvContentPartPr/>
              <p14:nvPr/>
            </p14:nvContentPartPr>
            <p14:xfrm>
              <a:off x="5195377" y="816150"/>
              <a:ext cx="3024720" cy="939960"/>
            </p14:xfrm>
          </p:contentPart>
        </mc:Choice>
        <mc:Fallback xmlns="">
          <p:pic>
            <p:nvPicPr>
              <p:cNvPr id="3073" name="Ink 3072"/>
              <p:cNvPicPr/>
              <p:nvPr/>
            </p:nvPicPr>
            <p:blipFill>
              <a:blip r:embed="rId28"/>
              <a:stretch>
                <a:fillRect/>
              </a:stretch>
            </p:blipFill>
            <p:spPr>
              <a:xfrm>
                <a:off x="5184217" y="802830"/>
                <a:ext cx="3048840" cy="96444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3077" name="Ink 3076"/>
              <p14:cNvContentPartPr/>
              <p14:nvPr/>
            </p14:nvContentPartPr>
            <p14:xfrm>
              <a:off x="7452217" y="1458390"/>
              <a:ext cx="925200" cy="626400"/>
            </p14:xfrm>
          </p:contentPart>
        </mc:Choice>
        <mc:Fallback xmlns="">
          <p:pic>
            <p:nvPicPr>
              <p:cNvPr id="3077" name="Ink 3076"/>
              <p:cNvPicPr/>
              <p:nvPr/>
            </p:nvPicPr>
            <p:blipFill>
              <a:blip r:embed="rId30"/>
              <a:stretch>
                <a:fillRect/>
              </a:stretch>
            </p:blipFill>
            <p:spPr>
              <a:xfrm>
                <a:off x="7443577" y="1447590"/>
                <a:ext cx="940680" cy="64584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3082" name="Ink 3081"/>
              <p14:cNvContentPartPr/>
              <p14:nvPr/>
            </p14:nvContentPartPr>
            <p14:xfrm>
              <a:off x="3478537" y="5946150"/>
              <a:ext cx="1999800" cy="74880"/>
            </p14:xfrm>
          </p:contentPart>
        </mc:Choice>
        <mc:Fallback xmlns="">
          <p:pic>
            <p:nvPicPr>
              <p:cNvPr id="3082" name="Ink 3081"/>
              <p:cNvPicPr/>
              <p:nvPr/>
            </p:nvPicPr>
            <p:blipFill>
              <a:blip r:embed="rId32"/>
              <a:stretch>
                <a:fillRect/>
              </a:stretch>
            </p:blipFill>
            <p:spPr>
              <a:xfrm>
                <a:off x="3468457" y="5933190"/>
                <a:ext cx="2022840" cy="9540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3084" name="Ink 3083"/>
              <p14:cNvContentPartPr/>
              <p14:nvPr/>
            </p14:nvContentPartPr>
            <p14:xfrm>
              <a:off x="3542617" y="5900790"/>
              <a:ext cx="2168640" cy="432360"/>
            </p14:xfrm>
          </p:contentPart>
        </mc:Choice>
        <mc:Fallback xmlns="">
          <p:pic>
            <p:nvPicPr>
              <p:cNvPr id="3084" name="Ink 3083"/>
              <p:cNvPicPr/>
              <p:nvPr/>
            </p:nvPicPr>
            <p:blipFill>
              <a:blip r:embed="rId34"/>
              <a:stretch>
                <a:fillRect/>
              </a:stretch>
            </p:blipFill>
            <p:spPr>
              <a:xfrm>
                <a:off x="3530737" y="5887470"/>
                <a:ext cx="2193840" cy="45288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3086" name="Ink 3085"/>
              <p14:cNvContentPartPr/>
              <p14:nvPr/>
            </p14:nvContentPartPr>
            <p14:xfrm>
              <a:off x="5543857" y="6390030"/>
              <a:ext cx="8640" cy="61200"/>
            </p14:xfrm>
          </p:contentPart>
        </mc:Choice>
        <mc:Fallback xmlns="">
          <p:pic>
            <p:nvPicPr>
              <p:cNvPr id="3086" name="Ink 3085"/>
              <p:cNvPicPr/>
              <p:nvPr/>
            </p:nvPicPr>
            <p:blipFill>
              <a:blip r:embed="rId36"/>
              <a:stretch>
                <a:fillRect/>
              </a:stretch>
            </p:blipFill>
            <p:spPr>
              <a:xfrm>
                <a:off x="5540617" y="6381750"/>
                <a:ext cx="20160" cy="7272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3089" name="Ink 3088"/>
              <p14:cNvContentPartPr/>
              <p14:nvPr/>
            </p14:nvContentPartPr>
            <p14:xfrm>
              <a:off x="7770817" y="2136270"/>
              <a:ext cx="620280" cy="3561480"/>
            </p14:xfrm>
          </p:contentPart>
        </mc:Choice>
        <mc:Fallback xmlns="">
          <p:pic>
            <p:nvPicPr>
              <p:cNvPr id="3089" name="Ink 3088"/>
              <p:cNvPicPr/>
              <p:nvPr/>
            </p:nvPicPr>
            <p:blipFill>
              <a:blip r:embed="rId38"/>
              <a:stretch>
                <a:fillRect/>
              </a:stretch>
            </p:blipFill>
            <p:spPr>
              <a:xfrm>
                <a:off x="7760017" y="2127270"/>
                <a:ext cx="643680" cy="3581280"/>
              </a:xfrm>
              <a:prstGeom prst="rect">
                <a:avLst/>
              </a:prstGeom>
            </p:spPr>
          </p:pic>
        </mc:Fallback>
      </mc:AlternateContent>
    </p:spTree>
    <p:extLst>
      <p:ext uri="{BB962C8B-B14F-4D97-AF65-F5344CB8AC3E}">
        <p14:creationId xmlns:p14="http://schemas.microsoft.com/office/powerpoint/2010/main" val="1457235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Multiplication Algorithm</a:t>
            </a:r>
          </a:p>
        </p:txBody>
      </p:sp>
      <p:sp>
        <p:nvSpPr>
          <p:cNvPr id="4" name="Slide Number Placeholder 3"/>
          <p:cNvSpPr>
            <a:spLocks noGrp="1"/>
          </p:cNvSpPr>
          <p:nvPr>
            <p:ph type="sldNum" sz="quarter" idx="12"/>
          </p:nvPr>
        </p:nvSpPr>
        <p:spPr/>
        <p:txBody>
          <a:bodyPr/>
          <a:lstStyle/>
          <a:p>
            <a:fld id="{3A6EF6E3-BBCB-4644-A766-9C9F0A55F3BF}" type="slidenum">
              <a:rPr lang="zh-TW" altLang="en-US" smtClean="0"/>
              <a:pPr/>
              <a:t>2</a:t>
            </a:fld>
            <a:endParaRPr lang="en-US" altLang="zh-TW" dirty="0"/>
          </a:p>
        </p:txBody>
      </p:sp>
    </p:spTree>
    <p:extLst>
      <p:ext uri="{BB962C8B-B14F-4D97-AF65-F5344CB8AC3E}">
        <p14:creationId xmlns:p14="http://schemas.microsoft.com/office/powerpoint/2010/main" val="3513048356"/>
      </p:ext>
    </p:extLst>
  </p:cSld>
  <p:clrMapOvr>
    <a:masterClrMapping/>
  </p:clrMapOvr>
  <mc:AlternateContent xmlns:mc="http://schemas.openxmlformats.org/markup-compatibility/2006" xmlns:p14="http://schemas.microsoft.com/office/powerpoint/2010/main">
    <mc:Choice Requires="p14">
      <p:transition spd="slow" p14:dur="2000" advTm="20541"/>
    </mc:Choice>
    <mc:Fallback xmlns="">
      <p:transition spd="slow" advTm="20541"/>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Control unit	</a:t>
            </a:r>
          </a:p>
        </p:txBody>
      </p:sp>
      <p:sp>
        <p:nvSpPr>
          <p:cNvPr id="3" name="Content Placeholder 2"/>
          <p:cNvSpPr>
            <a:spLocks noGrp="1"/>
          </p:cNvSpPr>
          <p:nvPr>
            <p:ph idx="1"/>
          </p:nvPr>
        </p:nvSpPr>
        <p:spPr/>
        <p:txBody>
          <a:bodyPr/>
          <a:lstStyle/>
          <a:p>
            <a:r>
              <a:rPr lang="en-IN" dirty="0"/>
              <a:t>A CPU has collection major components</a:t>
            </a:r>
          </a:p>
          <a:p>
            <a:r>
              <a:rPr lang="en-IN" dirty="0"/>
              <a:t>  Processing unit: Includes the hardware elements: ALU, shift register, etc..</a:t>
            </a:r>
          </a:p>
          <a:p>
            <a:r>
              <a:rPr lang="en-IN" dirty="0"/>
              <a:t>Control unit: To control system operation by routing the selected data items to the selected processing hardware at right time.</a:t>
            </a:r>
          </a:p>
        </p:txBody>
      </p:sp>
    </p:spTree>
    <p:extLst>
      <p:ext uri="{BB962C8B-B14F-4D97-AF65-F5344CB8AC3E}">
        <p14:creationId xmlns:p14="http://schemas.microsoft.com/office/powerpoint/2010/main" val="32941273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9552" y="548680"/>
            <a:ext cx="4790364" cy="584775"/>
          </a:xfrm>
          <a:prstGeom prst="rect">
            <a:avLst/>
          </a:prstGeom>
          <a:noFill/>
        </p:spPr>
        <p:txBody>
          <a:bodyPr wrap="square" rtlCol="0">
            <a:spAutoFit/>
          </a:bodyPr>
          <a:lstStyle/>
          <a:p>
            <a:r>
              <a:rPr lang="en-US" sz="3200" b="1" dirty="0"/>
              <a:t>Design Methods</a:t>
            </a:r>
          </a:p>
        </p:txBody>
      </p:sp>
      <p:pic>
        <p:nvPicPr>
          <p:cNvPr id="3" name="Picture 2"/>
          <p:cNvPicPr>
            <a:picLocks noChangeAspect="1"/>
          </p:cNvPicPr>
          <p:nvPr/>
        </p:nvPicPr>
        <p:blipFill rotWithShape="1">
          <a:blip r:embed="rId2" cstate="print">
            <a:extLst>
              <a:ext uri="{28A0092B-C50C-407E-A947-70E740481C1C}">
                <a14:useLocalDpi xmlns:a14="http://schemas.microsoft.com/office/drawing/2010/main" val="0"/>
              </a:ext>
            </a:extLst>
          </a:blip>
          <a:srcRect l="12201" t="5201" r="16401" b="40667"/>
          <a:stretch/>
        </p:blipFill>
        <p:spPr>
          <a:xfrm>
            <a:off x="539552" y="1412776"/>
            <a:ext cx="8208912" cy="4680520"/>
          </a:xfrm>
          <a:prstGeom prst="rect">
            <a:avLst/>
          </a:prstGeom>
        </p:spPr>
      </p:pic>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1440217" y="1892910"/>
              <a:ext cx="3603600" cy="74160"/>
            </p14:xfrm>
          </p:contentPart>
        </mc:Choice>
        <mc:Fallback xmlns="">
          <p:pic>
            <p:nvPicPr>
              <p:cNvPr id="5" name="Ink 4"/>
              <p:cNvPicPr/>
              <p:nvPr/>
            </p:nvPicPr>
            <p:blipFill>
              <a:blip r:embed="rId4"/>
              <a:stretch>
                <a:fillRect/>
              </a:stretch>
            </p:blipFill>
            <p:spPr>
              <a:xfrm>
                <a:off x="1433017" y="1882830"/>
                <a:ext cx="3621960" cy="954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7" name="Ink 6"/>
              <p14:cNvContentPartPr/>
              <p14:nvPr/>
            </p14:nvContentPartPr>
            <p14:xfrm>
              <a:off x="3430297" y="1836030"/>
              <a:ext cx="875880" cy="546120"/>
            </p14:xfrm>
          </p:contentPart>
        </mc:Choice>
        <mc:Fallback xmlns="">
          <p:pic>
            <p:nvPicPr>
              <p:cNvPr id="7" name="Ink 6"/>
              <p:cNvPicPr/>
              <p:nvPr/>
            </p:nvPicPr>
            <p:blipFill>
              <a:blip r:embed="rId6"/>
              <a:stretch>
                <a:fillRect/>
              </a:stretch>
            </p:blipFill>
            <p:spPr>
              <a:xfrm>
                <a:off x="3421657" y="1824870"/>
                <a:ext cx="895680" cy="5666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9" name="Ink 8"/>
              <p14:cNvContentPartPr/>
              <p14:nvPr/>
            </p14:nvContentPartPr>
            <p14:xfrm>
              <a:off x="3456217" y="2577990"/>
              <a:ext cx="842040" cy="263160"/>
            </p14:xfrm>
          </p:contentPart>
        </mc:Choice>
        <mc:Fallback xmlns="">
          <p:pic>
            <p:nvPicPr>
              <p:cNvPr id="9" name="Ink 8"/>
              <p:cNvPicPr/>
              <p:nvPr/>
            </p:nvPicPr>
            <p:blipFill>
              <a:blip r:embed="rId8"/>
              <a:stretch>
                <a:fillRect/>
              </a:stretch>
            </p:blipFill>
            <p:spPr>
              <a:xfrm>
                <a:off x="3446857" y="2566110"/>
                <a:ext cx="863280" cy="2844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2" name="Ink 11"/>
              <p14:cNvContentPartPr/>
              <p14:nvPr/>
            </p14:nvContentPartPr>
            <p14:xfrm>
              <a:off x="4103497" y="1834590"/>
              <a:ext cx="2075400" cy="293400"/>
            </p14:xfrm>
          </p:contentPart>
        </mc:Choice>
        <mc:Fallback xmlns="">
          <p:pic>
            <p:nvPicPr>
              <p:cNvPr id="12" name="Ink 11"/>
              <p:cNvPicPr/>
              <p:nvPr/>
            </p:nvPicPr>
            <p:blipFill>
              <a:blip r:embed="rId10"/>
              <a:stretch>
                <a:fillRect/>
              </a:stretch>
            </p:blipFill>
            <p:spPr>
              <a:xfrm>
                <a:off x="4093417" y="1828830"/>
                <a:ext cx="2095560" cy="3049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3" name="Ink 12"/>
              <p14:cNvContentPartPr/>
              <p14:nvPr/>
            </p14:nvContentPartPr>
            <p14:xfrm>
              <a:off x="6113017" y="1625790"/>
              <a:ext cx="184680" cy="467280"/>
            </p14:xfrm>
          </p:contentPart>
        </mc:Choice>
        <mc:Fallback xmlns="">
          <p:pic>
            <p:nvPicPr>
              <p:cNvPr id="13" name="Ink 12"/>
              <p:cNvPicPr/>
              <p:nvPr/>
            </p:nvPicPr>
            <p:blipFill>
              <a:blip r:embed="rId12"/>
              <a:stretch>
                <a:fillRect/>
              </a:stretch>
            </p:blipFill>
            <p:spPr>
              <a:xfrm>
                <a:off x="6106177" y="1613550"/>
                <a:ext cx="199800" cy="4903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5" name="Ink 14"/>
              <p14:cNvContentPartPr/>
              <p14:nvPr/>
            </p14:nvContentPartPr>
            <p14:xfrm>
              <a:off x="1571257" y="2854110"/>
              <a:ext cx="1584720" cy="95040"/>
            </p14:xfrm>
          </p:contentPart>
        </mc:Choice>
        <mc:Fallback xmlns="">
          <p:pic>
            <p:nvPicPr>
              <p:cNvPr id="15" name="Ink 14"/>
              <p:cNvPicPr/>
              <p:nvPr/>
            </p:nvPicPr>
            <p:blipFill>
              <a:blip r:embed="rId14"/>
              <a:stretch>
                <a:fillRect/>
              </a:stretch>
            </p:blipFill>
            <p:spPr>
              <a:xfrm>
                <a:off x="1562977" y="2845830"/>
                <a:ext cx="1600200" cy="11196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7" name="Ink 16"/>
              <p14:cNvContentPartPr/>
              <p14:nvPr/>
            </p14:nvContentPartPr>
            <p14:xfrm>
              <a:off x="1679617" y="2850150"/>
              <a:ext cx="1436400" cy="47160"/>
            </p14:xfrm>
          </p:contentPart>
        </mc:Choice>
        <mc:Fallback xmlns="">
          <p:pic>
            <p:nvPicPr>
              <p:cNvPr id="17" name="Ink 16"/>
              <p:cNvPicPr/>
              <p:nvPr/>
            </p:nvPicPr>
            <p:blipFill>
              <a:blip r:embed="rId16"/>
              <a:stretch>
                <a:fillRect/>
              </a:stretch>
            </p:blipFill>
            <p:spPr>
              <a:xfrm>
                <a:off x="1672777" y="2840790"/>
                <a:ext cx="1455120" cy="6588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9" name="Ink 18"/>
              <p14:cNvContentPartPr/>
              <p14:nvPr/>
            </p14:nvContentPartPr>
            <p14:xfrm>
              <a:off x="1600057" y="2279910"/>
              <a:ext cx="1677960" cy="149040"/>
            </p14:xfrm>
          </p:contentPart>
        </mc:Choice>
        <mc:Fallback xmlns="">
          <p:pic>
            <p:nvPicPr>
              <p:cNvPr id="19" name="Ink 18"/>
              <p:cNvPicPr/>
              <p:nvPr/>
            </p:nvPicPr>
            <p:blipFill>
              <a:blip r:embed="rId18"/>
              <a:stretch>
                <a:fillRect/>
              </a:stretch>
            </p:blipFill>
            <p:spPr>
              <a:xfrm>
                <a:off x="1591777" y="2274150"/>
                <a:ext cx="1696680" cy="16524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1" name="Ink 20"/>
              <p14:cNvContentPartPr/>
              <p14:nvPr/>
            </p14:nvContentPartPr>
            <p14:xfrm>
              <a:off x="4152457" y="2031510"/>
              <a:ext cx="123120" cy="16920"/>
            </p14:xfrm>
          </p:contentPart>
        </mc:Choice>
        <mc:Fallback xmlns="">
          <p:pic>
            <p:nvPicPr>
              <p:cNvPr id="21" name="Ink 20"/>
              <p:cNvPicPr/>
              <p:nvPr/>
            </p:nvPicPr>
            <p:blipFill>
              <a:blip r:embed="rId20"/>
              <a:stretch>
                <a:fillRect/>
              </a:stretch>
            </p:blipFill>
            <p:spPr>
              <a:xfrm>
                <a:off x="4147057" y="2025390"/>
                <a:ext cx="132480" cy="2988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23" name="Ink 22"/>
              <p14:cNvContentPartPr/>
              <p14:nvPr/>
            </p14:nvContentPartPr>
            <p14:xfrm>
              <a:off x="968977" y="1926030"/>
              <a:ext cx="364320" cy="1049760"/>
            </p14:xfrm>
          </p:contentPart>
        </mc:Choice>
        <mc:Fallback xmlns="">
          <p:pic>
            <p:nvPicPr>
              <p:cNvPr id="23" name="Ink 22"/>
              <p:cNvPicPr/>
              <p:nvPr/>
            </p:nvPicPr>
            <p:blipFill>
              <a:blip r:embed="rId22"/>
              <a:stretch>
                <a:fillRect/>
              </a:stretch>
            </p:blipFill>
            <p:spPr>
              <a:xfrm>
                <a:off x="957817" y="1914870"/>
                <a:ext cx="383040" cy="1073160"/>
              </a:xfrm>
              <a:prstGeom prst="rect">
                <a:avLst/>
              </a:prstGeom>
            </p:spPr>
          </p:pic>
        </mc:Fallback>
      </mc:AlternateContent>
    </p:spTree>
    <p:extLst>
      <p:ext uri="{BB962C8B-B14F-4D97-AF65-F5344CB8AC3E}">
        <p14:creationId xmlns:p14="http://schemas.microsoft.com/office/powerpoint/2010/main" val="35437666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92500"/>
          </a:bodyPr>
          <a:lstStyle/>
          <a:p>
            <a:r>
              <a:rPr lang="en-IN" dirty="0"/>
              <a:t>The control hardware can be viewed as a state machine that changes from one state to another in every clock cycle, depending on the contents of the instruction register, the condition codes, and the external inputs.</a:t>
            </a:r>
          </a:p>
          <a:p>
            <a:r>
              <a:rPr lang="en-IN" dirty="0"/>
              <a:t>The outputs of the state machine are the control signals. The sequence of the operation carried out by this machine is determined by the wiring of the logic elements and hence named “hardwired”. </a:t>
            </a:r>
          </a:p>
        </p:txBody>
      </p:sp>
    </p:spTree>
    <p:extLst>
      <p:ext uri="{BB962C8B-B14F-4D97-AF65-F5344CB8AC3E}">
        <p14:creationId xmlns:p14="http://schemas.microsoft.com/office/powerpoint/2010/main" val="35802376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lnSpcReduction="10000"/>
          </a:bodyPr>
          <a:lstStyle/>
          <a:p>
            <a:pPr fontAlgn="base"/>
            <a:r>
              <a:rPr lang="en-IN" dirty="0"/>
              <a:t>Fixed logic circuits that correspond directly to the Boolean expressions are used to generate the control signals.</a:t>
            </a:r>
          </a:p>
          <a:p>
            <a:pPr fontAlgn="base"/>
            <a:r>
              <a:rPr lang="en-IN" dirty="0"/>
              <a:t>Hardwired control is faster than micro-programmed control.</a:t>
            </a:r>
          </a:p>
          <a:p>
            <a:pPr fontAlgn="base"/>
            <a:r>
              <a:rPr lang="en-IN" dirty="0"/>
              <a:t>A controller that uses this approach can operate at high speed.</a:t>
            </a:r>
          </a:p>
          <a:p>
            <a:pPr fontAlgn="base"/>
            <a:r>
              <a:rPr lang="en-IN" dirty="0"/>
              <a:t>RISC architecture is based on the hardwired control unit</a:t>
            </a:r>
          </a:p>
          <a:p>
            <a:endParaRPr lang="en-IN" dirty="0"/>
          </a:p>
        </p:txBody>
      </p:sp>
    </p:spTree>
    <p:extLst>
      <p:ext uri="{BB962C8B-B14F-4D97-AF65-F5344CB8AC3E}">
        <p14:creationId xmlns:p14="http://schemas.microsoft.com/office/powerpoint/2010/main" val="31279912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11560" y="629183"/>
            <a:ext cx="4790364" cy="584775"/>
          </a:xfrm>
          <a:prstGeom prst="rect">
            <a:avLst/>
          </a:prstGeom>
          <a:noFill/>
        </p:spPr>
        <p:txBody>
          <a:bodyPr wrap="square" rtlCol="0">
            <a:spAutoFit/>
          </a:bodyPr>
          <a:lstStyle/>
          <a:p>
            <a:r>
              <a:rPr lang="en-US" sz="3200" b="1" dirty="0"/>
              <a:t>Hardwired Approach</a:t>
            </a:r>
          </a:p>
        </p:txBody>
      </p:sp>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l="14413" t="25200" r="25738" b="38400"/>
          <a:stretch/>
        </p:blipFill>
        <p:spPr>
          <a:xfrm>
            <a:off x="755576" y="3501008"/>
            <a:ext cx="7200800" cy="2304256"/>
          </a:xfrm>
          <a:prstGeom prst="rect">
            <a:avLst/>
          </a:prstGeom>
        </p:spPr>
      </p:pic>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l="23225" t="37398" r="7476" b="23736"/>
          <a:stretch/>
        </p:blipFill>
        <p:spPr>
          <a:xfrm>
            <a:off x="755576" y="1213958"/>
            <a:ext cx="7200800" cy="2287050"/>
          </a:xfrm>
          <a:prstGeom prst="rect">
            <a:avLst/>
          </a:prstGeom>
        </p:spPr>
      </p:pic>
      <mc:AlternateContent xmlns:mc="http://schemas.openxmlformats.org/markup-compatibility/2006" xmlns:p14="http://schemas.microsoft.com/office/powerpoint/2010/main">
        <mc:Choice Requires="p14">
          <p:contentPart p14:bwMode="auto" r:id="rId4">
            <p14:nvContentPartPr>
              <p14:cNvPr id="3" name="Ink 2"/>
              <p14:cNvContentPartPr/>
              <p14:nvPr/>
            </p14:nvContentPartPr>
            <p14:xfrm>
              <a:off x="466777" y="1167510"/>
              <a:ext cx="555480" cy="4825440"/>
            </p14:xfrm>
          </p:contentPart>
        </mc:Choice>
        <mc:Fallback xmlns="">
          <p:pic>
            <p:nvPicPr>
              <p:cNvPr id="3" name="Ink 2"/>
              <p:cNvPicPr/>
              <p:nvPr/>
            </p:nvPicPr>
            <p:blipFill>
              <a:blip r:embed="rId5"/>
              <a:stretch>
                <a:fillRect/>
              </a:stretch>
            </p:blipFill>
            <p:spPr>
              <a:xfrm>
                <a:off x="455617" y="1157070"/>
                <a:ext cx="572760" cy="48466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8" name="Ink 7"/>
              <p14:cNvContentPartPr/>
              <p14:nvPr/>
            </p14:nvContentPartPr>
            <p14:xfrm>
              <a:off x="1242937" y="1550910"/>
              <a:ext cx="2608200" cy="21600"/>
            </p14:xfrm>
          </p:contentPart>
        </mc:Choice>
        <mc:Fallback xmlns="">
          <p:pic>
            <p:nvPicPr>
              <p:cNvPr id="8" name="Ink 7"/>
              <p:cNvPicPr/>
              <p:nvPr/>
            </p:nvPicPr>
            <p:blipFill>
              <a:blip r:embed="rId7"/>
              <a:stretch>
                <a:fillRect/>
              </a:stretch>
            </p:blipFill>
            <p:spPr>
              <a:xfrm>
                <a:off x="1233217" y="1540470"/>
                <a:ext cx="2630160" cy="428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0" name="Ink 9"/>
              <p14:cNvContentPartPr/>
              <p14:nvPr/>
            </p14:nvContentPartPr>
            <p14:xfrm>
              <a:off x="1068337" y="1468470"/>
              <a:ext cx="2889720" cy="126000"/>
            </p14:xfrm>
          </p:contentPart>
        </mc:Choice>
        <mc:Fallback xmlns="">
          <p:pic>
            <p:nvPicPr>
              <p:cNvPr id="10" name="Ink 9"/>
              <p:cNvPicPr/>
              <p:nvPr/>
            </p:nvPicPr>
            <p:blipFill>
              <a:blip r:embed="rId9"/>
              <a:stretch>
                <a:fillRect/>
              </a:stretch>
            </p:blipFill>
            <p:spPr>
              <a:xfrm>
                <a:off x="1058617" y="1458390"/>
                <a:ext cx="2909520" cy="14508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2" name="Ink 11"/>
              <p14:cNvContentPartPr/>
              <p14:nvPr/>
            </p14:nvContentPartPr>
            <p14:xfrm>
              <a:off x="3064897" y="1458030"/>
              <a:ext cx="934560" cy="73080"/>
            </p14:xfrm>
          </p:contentPart>
        </mc:Choice>
        <mc:Fallback xmlns="">
          <p:pic>
            <p:nvPicPr>
              <p:cNvPr id="12" name="Ink 11"/>
              <p:cNvPicPr/>
              <p:nvPr/>
            </p:nvPicPr>
            <p:blipFill>
              <a:blip r:embed="rId11"/>
              <a:stretch>
                <a:fillRect/>
              </a:stretch>
            </p:blipFill>
            <p:spPr>
              <a:xfrm>
                <a:off x="3058777" y="1450830"/>
                <a:ext cx="948960" cy="8928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4" name="Ink 13"/>
              <p14:cNvContentPartPr/>
              <p14:nvPr/>
            </p14:nvContentPartPr>
            <p14:xfrm>
              <a:off x="3821617" y="1461270"/>
              <a:ext cx="213480" cy="94680"/>
            </p14:xfrm>
          </p:contentPart>
        </mc:Choice>
        <mc:Fallback xmlns="">
          <p:pic>
            <p:nvPicPr>
              <p:cNvPr id="14" name="Ink 13"/>
              <p:cNvPicPr/>
              <p:nvPr/>
            </p:nvPicPr>
            <p:blipFill>
              <a:blip r:embed="rId13"/>
              <a:stretch>
                <a:fillRect/>
              </a:stretch>
            </p:blipFill>
            <p:spPr>
              <a:xfrm>
                <a:off x="3815497" y="1451190"/>
                <a:ext cx="227520" cy="1116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6" name="Ink 15"/>
              <p14:cNvContentPartPr/>
              <p14:nvPr/>
            </p14:nvContentPartPr>
            <p14:xfrm>
              <a:off x="2665297" y="1474230"/>
              <a:ext cx="1279080" cy="161280"/>
            </p14:xfrm>
          </p:contentPart>
        </mc:Choice>
        <mc:Fallback xmlns="">
          <p:pic>
            <p:nvPicPr>
              <p:cNvPr id="16" name="Ink 15"/>
              <p:cNvPicPr/>
              <p:nvPr/>
            </p:nvPicPr>
            <p:blipFill>
              <a:blip r:embed="rId15"/>
              <a:stretch>
                <a:fillRect/>
              </a:stretch>
            </p:blipFill>
            <p:spPr>
              <a:xfrm>
                <a:off x="2662057" y="1465590"/>
                <a:ext cx="1291680" cy="1746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8" name="Ink 17"/>
              <p14:cNvContentPartPr/>
              <p14:nvPr/>
            </p14:nvContentPartPr>
            <p14:xfrm>
              <a:off x="1164817" y="1428150"/>
              <a:ext cx="2597040" cy="178200"/>
            </p14:xfrm>
          </p:contentPart>
        </mc:Choice>
        <mc:Fallback xmlns="">
          <p:pic>
            <p:nvPicPr>
              <p:cNvPr id="18" name="Ink 17"/>
              <p:cNvPicPr/>
              <p:nvPr/>
            </p:nvPicPr>
            <p:blipFill>
              <a:blip r:embed="rId17"/>
              <a:stretch>
                <a:fillRect/>
              </a:stretch>
            </p:blipFill>
            <p:spPr>
              <a:xfrm>
                <a:off x="1156537" y="1418430"/>
                <a:ext cx="2615040" cy="19728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1" name="Ink 20"/>
              <p14:cNvContentPartPr/>
              <p14:nvPr/>
            </p14:nvContentPartPr>
            <p14:xfrm>
              <a:off x="3163177" y="1488990"/>
              <a:ext cx="726480" cy="22680"/>
            </p14:xfrm>
          </p:contentPart>
        </mc:Choice>
        <mc:Fallback xmlns="">
          <p:pic>
            <p:nvPicPr>
              <p:cNvPr id="21" name="Ink 20"/>
              <p:cNvPicPr/>
              <p:nvPr/>
            </p:nvPicPr>
            <p:blipFill>
              <a:blip r:embed="rId19"/>
              <a:stretch>
                <a:fillRect/>
              </a:stretch>
            </p:blipFill>
            <p:spPr>
              <a:xfrm>
                <a:off x="3157057" y="1482510"/>
                <a:ext cx="741600" cy="378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2" name="Ink 21"/>
              <p14:cNvContentPartPr/>
              <p14:nvPr/>
            </p14:nvContentPartPr>
            <p14:xfrm>
              <a:off x="3403297" y="1547310"/>
              <a:ext cx="315360" cy="35640"/>
            </p14:xfrm>
          </p:contentPart>
        </mc:Choice>
        <mc:Fallback xmlns="">
          <p:pic>
            <p:nvPicPr>
              <p:cNvPr id="22" name="Ink 21"/>
              <p:cNvPicPr/>
              <p:nvPr/>
            </p:nvPicPr>
            <p:blipFill>
              <a:blip r:embed="rId21"/>
              <a:stretch>
                <a:fillRect/>
              </a:stretch>
            </p:blipFill>
            <p:spPr>
              <a:xfrm>
                <a:off x="3397897" y="1539030"/>
                <a:ext cx="328680" cy="5148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24" name="Ink 23"/>
              <p14:cNvContentPartPr/>
              <p14:nvPr/>
            </p14:nvContentPartPr>
            <p14:xfrm>
              <a:off x="3555577" y="1537950"/>
              <a:ext cx="205200" cy="44280"/>
            </p14:xfrm>
          </p:contentPart>
        </mc:Choice>
        <mc:Fallback xmlns="">
          <p:pic>
            <p:nvPicPr>
              <p:cNvPr id="24" name="Ink 23"/>
              <p:cNvPicPr/>
              <p:nvPr/>
            </p:nvPicPr>
            <p:blipFill>
              <a:blip r:embed="rId23"/>
              <a:stretch>
                <a:fillRect/>
              </a:stretch>
            </p:blipFill>
            <p:spPr>
              <a:xfrm>
                <a:off x="3550537" y="1532910"/>
                <a:ext cx="215280" cy="5436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26" name="Ink 25"/>
              <p14:cNvContentPartPr/>
              <p14:nvPr/>
            </p14:nvContentPartPr>
            <p14:xfrm>
              <a:off x="4160017" y="969870"/>
              <a:ext cx="1660680" cy="382320"/>
            </p14:xfrm>
          </p:contentPart>
        </mc:Choice>
        <mc:Fallback xmlns="">
          <p:pic>
            <p:nvPicPr>
              <p:cNvPr id="26" name="Ink 25"/>
              <p:cNvPicPr/>
              <p:nvPr/>
            </p:nvPicPr>
            <p:blipFill>
              <a:blip r:embed="rId25"/>
              <a:stretch>
                <a:fillRect/>
              </a:stretch>
            </p:blipFill>
            <p:spPr>
              <a:xfrm>
                <a:off x="4151377" y="965910"/>
                <a:ext cx="1677960" cy="3942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30" name="Ink 29"/>
              <p14:cNvContentPartPr/>
              <p14:nvPr/>
            </p14:nvContentPartPr>
            <p14:xfrm>
              <a:off x="1239697" y="1914150"/>
              <a:ext cx="2579040" cy="51480"/>
            </p14:xfrm>
          </p:contentPart>
        </mc:Choice>
        <mc:Fallback xmlns="">
          <p:pic>
            <p:nvPicPr>
              <p:cNvPr id="30" name="Ink 29"/>
              <p:cNvPicPr/>
              <p:nvPr/>
            </p:nvPicPr>
            <p:blipFill>
              <a:blip r:embed="rId27"/>
              <a:stretch>
                <a:fillRect/>
              </a:stretch>
            </p:blipFill>
            <p:spPr>
              <a:xfrm>
                <a:off x="1230337" y="1904790"/>
                <a:ext cx="2595240" cy="7056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39" name="Ink 38"/>
              <p14:cNvContentPartPr/>
              <p14:nvPr/>
            </p14:nvContentPartPr>
            <p14:xfrm>
              <a:off x="8731657" y="167070"/>
              <a:ext cx="586800" cy="1242803"/>
            </p14:xfrm>
          </p:contentPart>
        </mc:Choice>
        <mc:Fallback xmlns="">
          <p:pic>
            <p:nvPicPr>
              <p:cNvPr id="39" name="Ink 38"/>
              <p:cNvPicPr/>
              <p:nvPr/>
            </p:nvPicPr>
            <p:blipFill>
              <a:blip r:embed="rId29"/>
              <a:stretch>
                <a:fillRect/>
              </a:stretch>
            </p:blipFill>
            <p:spPr>
              <a:xfrm>
                <a:off x="8724817" y="160230"/>
                <a:ext cx="600480" cy="1256844"/>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50" name="Ink 49"/>
              <p14:cNvContentPartPr/>
              <p14:nvPr/>
            </p14:nvContentPartPr>
            <p14:xfrm>
              <a:off x="8114977" y="1594110"/>
              <a:ext cx="456120" cy="167400"/>
            </p14:xfrm>
          </p:contentPart>
        </mc:Choice>
        <mc:Fallback xmlns="">
          <p:pic>
            <p:nvPicPr>
              <p:cNvPr id="50" name="Ink 49"/>
              <p:cNvPicPr/>
              <p:nvPr/>
            </p:nvPicPr>
            <p:blipFill>
              <a:blip r:embed="rId31"/>
              <a:stretch>
                <a:fillRect/>
              </a:stretch>
            </p:blipFill>
            <p:spPr>
              <a:xfrm>
                <a:off x="8105257" y="1585110"/>
                <a:ext cx="474840" cy="18648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68" name="Ink 67"/>
              <p14:cNvContentPartPr/>
              <p14:nvPr/>
            </p14:nvContentPartPr>
            <p14:xfrm>
              <a:off x="6612697" y="218633"/>
              <a:ext cx="1142640" cy="772200"/>
            </p14:xfrm>
          </p:contentPart>
        </mc:Choice>
        <mc:Fallback xmlns="">
          <p:pic>
            <p:nvPicPr>
              <p:cNvPr id="68" name="Ink 67"/>
              <p:cNvPicPr/>
              <p:nvPr/>
            </p:nvPicPr>
            <p:blipFill>
              <a:blip r:embed="rId33"/>
              <a:stretch>
                <a:fillRect/>
              </a:stretch>
            </p:blipFill>
            <p:spPr>
              <a:xfrm>
                <a:off x="6605857" y="210353"/>
                <a:ext cx="1160280" cy="78984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70" name="Ink 69"/>
              <p14:cNvContentPartPr/>
              <p14:nvPr/>
            </p14:nvContentPartPr>
            <p14:xfrm>
              <a:off x="5994217" y="-123727"/>
              <a:ext cx="1702800" cy="705157"/>
            </p14:xfrm>
          </p:contentPart>
        </mc:Choice>
        <mc:Fallback xmlns="">
          <p:pic>
            <p:nvPicPr>
              <p:cNvPr id="70" name="Ink 69"/>
              <p:cNvPicPr/>
              <p:nvPr/>
            </p:nvPicPr>
            <p:blipFill>
              <a:blip r:embed="rId35"/>
              <a:stretch>
                <a:fillRect/>
              </a:stretch>
            </p:blipFill>
            <p:spPr>
              <a:xfrm>
                <a:off x="5986297" y="-133086"/>
                <a:ext cx="1720080" cy="722435"/>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74" name="Ink 73"/>
              <p14:cNvContentPartPr/>
              <p14:nvPr/>
            </p14:nvContentPartPr>
            <p14:xfrm>
              <a:off x="7467337" y="2685713"/>
              <a:ext cx="1424880" cy="884880"/>
            </p14:xfrm>
          </p:contentPart>
        </mc:Choice>
        <mc:Fallback xmlns="">
          <p:pic>
            <p:nvPicPr>
              <p:cNvPr id="74" name="Ink 73"/>
              <p:cNvPicPr/>
              <p:nvPr/>
            </p:nvPicPr>
            <p:blipFill>
              <a:blip r:embed="rId37"/>
              <a:stretch>
                <a:fillRect/>
              </a:stretch>
            </p:blipFill>
            <p:spPr>
              <a:xfrm>
                <a:off x="7457977" y="2677433"/>
                <a:ext cx="1442520" cy="90252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86" name="Ink 85"/>
              <p14:cNvContentPartPr/>
              <p14:nvPr/>
            </p14:nvContentPartPr>
            <p14:xfrm>
              <a:off x="9179857" y="2547750"/>
              <a:ext cx="18000" cy="32483"/>
            </p14:xfrm>
          </p:contentPart>
        </mc:Choice>
        <mc:Fallback xmlns="">
          <p:pic>
            <p:nvPicPr>
              <p:cNvPr id="86" name="Ink 85"/>
              <p:cNvPicPr/>
              <p:nvPr/>
            </p:nvPicPr>
            <p:blipFill>
              <a:blip r:embed="rId39"/>
              <a:stretch>
                <a:fillRect/>
              </a:stretch>
            </p:blipFill>
            <p:spPr>
              <a:xfrm>
                <a:off x="9175897" y="2536922"/>
                <a:ext cx="32760" cy="47281"/>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91" name="Ink 90"/>
              <p14:cNvContentPartPr/>
              <p14:nvPr/>
            </p14:nvContentPartPr>
            <p14:xfrm>
              <a:off x="8045857" y="198030"/>
              <a:ext cx="499320" cy="902243"/>
            </p14:xfrm>
          </p:contentPart>
        </mc:Choice>
        <mc:Fallback xmlns="">
          <p:pic>
            <p:nvPicPr>
              <p:cNvPr id="91" name="Ink 90"/>
              <p:cNvPicPr/>
              <p:nvPr/>
            </p:nvPicPr>
            <p:blipFill>
              <a:blip r:embed="rId41"/>
              <a:stretch>
                <a:fillRect/>
              </a:stretch>
            </p:blipFill>
            <p:spPr>
              <a:xfrm>
                <a:off x="8035777" y="188309"/>
                <a:ext cx="519840" cy="923125"/>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92" name="Ink 91"/>
              <p14:cNvContentPartPr/>
              <p14:nvPr/>
            </p14:nvContentPartPr>
            <p14:xfrm>
              <a:off x="6522697" y="356873"/>
              <a:ext cx="457200" cy="241837"/>
            </p14:xfrm>
          </p:contentPart>
        </mc:Choice>
        <mc:Fallback xmlns="">
          <p:pic>
            <p:nvPicPr>
              <p:cNvPr id="92" name="Ink 91"/>
              <p:cNvPicPr/>
              <p:nvPr/>
            </p:nvPicPr>
            <p:blipFill>
              <a:blip r:embed="rId43"/>
              <a:stretch>
                <a:fillRect/>
              </a:stretch>
            </p:blipFill>
            <p:spPr>
              <a:xfrm>
                <a:off x="6514777" y="347156"/>
                <a:ext cx="474840" cy="259831"/>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98" name="Ink 97"/>
              <p14:cNvContentPartPr/>
              <p14:nvPr/>
            </p14:nvContentPartPr>
            <p14:xfrm>
              <a:off x="1198657" y="2495993"/>
              <a:ext cx="3318840" cy="90720"/>
            </p14:xfrm>
          </p:contentPart>
        </mc:Choice>
        <mc:Fallback xmlns="">
          <p:pic>
            <p:nvPicPr>
              <p:cNvPr id="98" name="Ink 97"/>
              <p:cNvPicPr/>
              <p:nvPr/>
            </p:nvPicPr>
            <p:blipFill>
              <a:blip r:embed="rId45"/>
              <a:stretch>
                <a:fillRect/>
              </a:stretch>
            </p:blipFill>
            <p:spPr>
              <a:xfrm>
                <a:off x="1189297" y="2486273"/>
                <a:ext cx="3337200" cy="11052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100" name="Ink 99"/>
              <p14:cNvContentPartPr/>
              <p14:nvPr/>
            </p14:nvContentPartPr>
            <p14:xfrm>
              <a:off x="2798137" y="2213753"/>
              <a:ext cx="4523040" cy="182880"/>
            </p14:xfrm>
          </p:contentPart>
        </mc:Choice>
        <mc:Fallback xmlns="">
          <p:pic>
            <p:nvPicPr>
              <p:cNvPr id="100" name="Ink 99"/>
              <p:cNvPicPr/>
              <p:nvPr/>
            </p:nvPicPr>
            <p:blipFill>
              <a:blip r:embed="rId47"/>
              <a:stretch>
                <a:fillRect/>
              </a:stretch>
            </p:blipFill>
            <p:spPr>
              <a:xfrm>
                <a:off x="2791657" y="2202593"/>
                <a:ext cx="4541040" cy="20556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103" name="Ink 102"/>
              <p14:cNvContentPartPr/>
              <p14:nvPr/>
            </p14:nvContentPartPr>
            <p14:xfrm>
              <a:off x="4359457" y="2530913"/>
              <a:ext cx="67680" cy="54000"/>
            </p14:xfrm>
          </p:contentPart>
        </mc:Choice>
        <mc:Fallback xmlns="">
          <p:pic>
            <p:nvPicPr>
              <p:cNvPr id="103" name="Ink 102"/>
              <p:cNvPicPr/>
              <p:nvPr/>
            </p:nvPicPr>
            <p:blipFill>
              <a:blip r:embed="rId49"/>
              <a:stretch>
                <a:fillRect/>
              </a:stretch>
            </p:blipFill>
            <p:spPr>
              <a:xfrm>
                <a:off x="4354417" y="2525873"/>
                <a:ext cx="81360" cy="6336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105" name="Ink 104"/>
              <p14:cNvContentPartPr/>
              <p14:nvPr/>
            </p14:nvContentPartPr>
            <p14:xfrm>
              <a:off x="1495657" y="2770313"/>
              <a:ext cx="2808720" cy="279000"/>
            </p14:xfrm>
          </p:contentPart>
        </mc:Choice>
        <mc:Fallback xmlns="">
          <p:pic>
            <p:nvPicPr>
              <p:cNvPr id="105" name="Ink 104"/>
              <p:cNvPicPr/>
              <p:nvPr/>
            </p:nvPicPr>
            <p:blipFill>
              <a:blip r:embed="rId51"/>
              <a:stretch>
                <a:fillRect/>
              </a:stretch>
            </p:blipFill>
            <p:spPr>
              <a:xfrm>
                <a:off x="1489537" y="2764193"/>
                <a:ext cx="2823480" cy="29124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107" name="Ink 106"/>
              <p14:cNvContentPartPr/>
              <p14:nvPr/>
            </p14:nvContentPartPr>
            <p14:xfrm>
              <a:off x="1852777" y="2895233"/>
              <a:ext cx="2589840" cy="149400"/>
            </p14:xfrm>
          </p:contentPart>
        </mc:Choice>
        <mc:Fallback xmlns="">
          <p:pic>
            <p:nvPicPr>
              <p:cNvPr id="107" name="Ink 106"/>
              <p:cNvPicPr/>
              <p:nvPr/>
            </p:nvPicPr>
            <p:blipFill>
              <a:blip r:embed="rId53"/>
              <a:stretch>
                <a:fillRect/>
              </a:stretch>
            </p:blipFill>
            <p:spPr>
              <a:xfrm>
                <a:off x="1848457" y="2890193"/>
                <a:ext cx="2598480" cy="16344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109" name="Ink 108"/>
              <p14:cNvContentPartPr/>
              <p14:nvPr/>
            </p14:nvContentPartPr>
            <p14:xfrm>
              <a:off x="1480537" y="2763113"/>
              <a:ext cx="3203640" cy="321120"/>
            </p14:xfrm>
          </p:contentPart>
        </mc:Choice>
        <mc:Fallback xmlns="">
          <p:pic>
            <p:nvPicPr>
              <p:cNvPr id="109" name="Ink 108"/>
              <p:cNvPicPr/>
              <p:nvPr/>
            </p:nvPicPr>
            <p:blipFill>
              <a:blip r:embed="rId55"/>
              <a:stretch>
                <a:fillRect/>
              </a:stretch>
            </p:blipFill>
            <p:spPr>
              <a:xfrm>
                <a:off x="1474417" y="2755913"/>
                <a:ext cx="3216600" cy="33480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111" name="Ink 110"/>
              <p14:cNvContentPartPr/>
              <p14:nvPr/>
            </p14:nvContentPartPr>
            <p14:xfrm>
              <a:off x="3404737" y="2788313"/>
              <a:ext cx="1233720" cy="201240"/>
            </p14:xfrm>
          </p:contentPart>
        </mc:Choice>
        <mc:Fallback xmlns="">
          <p:pic>
            <p:nvPicPr>
              <p:cNvPr id="111" name="Ink 110"/>
              <p:cNvPicPr/>
              <p:nvPr/>
            </p:nvPicPr>
            <p:blipFill>
              <a:blip r:embed="rId57"/>
              <a:stretch>
                <a:fillRect/>
              </a:stretch>
            </p:blipFill>
            <p:spPr>
              <a:xfrm>
                <a:off x="3399337" y="2782913"/>
                <a:ext cx="1243800" cy="21132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115" name="Ink 114"/>
              <p14:cNvContentPartPr/>
              <p14:nvPr/>
            </p14:nvContentPartPr>
            <p14:xfrm>
              <a:off x="2752417" y="3230033"/>
              <a:ext cx="2773800" cy="254520"/>
            </p14:xfrm>
          </p:contentPart>
        </mc:Choice>
        <mc:Fallback xmlns="">
          <p:pic>
            <p:nvPicPr>
              <p:cNvPr id="115" name="Ink 114"/>
              <p:cNvPicPr/>
              <p:nvPr/>
            </p:nvPicPr>
            <p:blipFill>
              <a:blip r:embed="rId59"/>
              <a:stretch>
                <a:fillRect/>
              </a:stretch>
            </p:blipFill>
            <p:spPr>
              <a:xfrm>
                <a:off x="2744857" y="3221393"/>
                <a:ext cx="2790000" cy="271800"/>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117" name="Ink 116"/>
              <p14:cNvContentPartPr/>
              <p14:nvPr/>
            </p14:nvContentPartPr>
            <p14:xfrm>
              <a:off x="1505377" y="3510473"/>
              <a:ext cx="1197720" cy="95040"/>
            </p14:xfrm>
          </p:contentPart>
        </mc:Choice>
        <mc:Fallback xmlns="">
          <p:pic>
            <p:nvPicPr>
              <p:cNvPr id="117" name="Ink 116"/>
              <p:cNvPicPr/>
              <p:nvPr/>
            </p:nvPicPr>
            <p:blipFill>
              <a:blip r:embed="rId61"/>
              <a:stretch>
                <a:fillRect/>
              </a:stretch>
            </p:blipFill>
            <p:spPr>
              <a:xfrm>
                <a:off x="1496377" y="3501473"/>
                <a:ext cx="1213200" cy="108720"/>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120" name="Ink 119"/>
              <p14:cNvContentPartPr/>
              <p14:nvPr/>
            </p14:nvContentPartPr>
            <p14:xfrm>
              <a:off x="8296057" y="99473"/>
              <a:ext cx="360" cy="360"/>
            </p14:xfrm>
          </p:contentPart>
        </mc:Choice>
        <mc:Fallback xmlns="">
          <p:pic>
            <p:nvPicPr>
              <p:cNvPr id="120" name="Ink 119"/>
              <p:cNvPicPr/>
              <p:nvPr/>
            </p:nvPicPr>
            <p:blipFill>
              <a:blip r:embed="rId63"/>
              <a:stretch>
                <a:fillRect/>
              </a:stretch>
            </p:blipFill>
            <p:spPr>
              <a:xfrm>
                <a:off x="8291377" y="94793"/>
                <a:ext cx="9720" cy="9720"/>
              </a:xfrm>
              <a:prstGeom prst="rect">
                <a:avLst/>
              </a:prstGeom>
            </p:spPr>
          </p:pic>
        </mc:Fallback>
      </mc:AlternateContent>
      <mc:AlternateContent xmlns:mc="http://schemas.openxmlformats.org/markup-compatibility/2006" xmlns:p14="http://schemas.microsoft.com/office/powerpoint/2010/main">
        <mc:Choice Requires="p14">
          <p:contentPart p14:bwMode="auto" r:id="rId64">
            <p14:nvContentPartPr>
              <p14:cNvPr id="127" name="Ink 126"/>
              <p14:cNvContentPartPr/>
              <p14:nvPr/>
            </p14:nvContentPartPr>
            <p14:xfrm>
              <a:off x="7632217" y="289553"/>
              <a:ext cx="70200" cy="112597"/>
            </p14:xfrm>
          </p:contentPart>
        </mc:Choice>
        <mc:Fallback xmlns="">
          <p:pic>
            <p:nvPicPr>
              <p:cNvPr id="127" name="Ink 126"/>
              <p:cNvPicPr/>
              <p:nvPr/>
            </p:nvPicPr>
            <p:blipFill>
              <a:blip r:embed="rId65"/>
              <a:stretch>
                <a:fillRect/>
              </a:stretch>
            </p:blipFill>
            <p:spPr>
              <a:xfrm>
                <a:off x="7624297" y="281639"/>
                <a:ext cx="84240" cy="129145"/>
              </a:xfrm>
              <a:prstGeom prst="rect">
                <a:avLst/>
              </a:prstGeom>
            </p:spPr>
          </p:pic>
        </mc:Fallback>
      </mc:AlternateContent>
      <mc:AlternateContent xmlns:mc="http://schemas.openxmlformats.org/markup-compatibility/2006" xmlns:p14="http://schemas.microsoft.com/office/powerpoint/2010/main">
        <mc:Choice Requires="p14">
          <p:contentPart p14:bwMode="auto" r:id="rId66">
            <p14:nvContentPartPr>
              <p14:cNvPr id="128" name="Ink 127"/>
              <p14:cNvContentPartPr/>
              <p14:nvPr/>
            </p14:nvContentPartPr>
            <p14:xfrm>
              <a:off x="7731217" y="370913"/>
              <a:ext cx="1800" cy="277"/>
            </p14:xfrm>
          </p:contentPart>
        </mc:Choice>
        <mc:Fallback xmlns="">
          <p:pic>
            <p:nvPicPr>
              <p:cNvPr id="128" name="Ink 127"/>
              <p:cNvPicPr/>
              <p:nvPr/>
            </p:nvPicPr>
            <p:blipFill>
              <a:blip r:embed="rId67"/>
              <a:stretch>
                <a:fillRect/>
              </a:stretch>
            </p:blipFill>
            <p:spPr>
              <a:xfrm>
                <a:off x="7727257" y="366758"/>
                <a:ext cx="11160" cy="8587"/>
              </a:xfrm>
              <a:prstGeom prst="rect">
                <a:avLst/>
              </a:prstGeom>
            </p:spPr>
          </p:pic>
        </mc:Fallback>
      </mc:AlternateContent>
      <mc:AlternateContent xmlns:mc="http://schemas.openxmlformats.org/markup-compatibility/2006" xmlns:p14="http://schemas.microsoft.com/office/powerpoint/2010/main">
        <mc:Choice Requires="p14">
          <p:contentPart p14:bwMode="auto" r:id="rId68">
            <p14:nvContentPartPr>
              <p14:cNvPr id="129" name="Ink 128"/>
              <p14:cNvContentPartPr/>
              <p14:nvPr/>
            </p14:nvContentPartPr>
            <p14:xfrm>
              <a:off x="6505057" y="229073"/>
              <a:ext cx="1235160" cy="769680"/>
            </p14:xfrm>
          </p:contentPart>
        </mc:Choice>
        <mc:Fallback xmlns="">
          <p:pic>
            <p:nvPicPr>
              <p:cNvPr id="129" name="Ink 128"/>
              <p:cNvPicPr/>
              <p:nvPr/>
            </p:nvPicPr>
            <p:blipFill>
              <a:blip r:embed="rId69"/>
              <a:stretch>
                <a:fillRect/>
              </a:stretch>
            </p:blipFill>
            <p:spPr>
              <a:xfrm>
                <a:off x="6500377" y="224393"/>
                <a:ext cx="1243080" cy="778680"/>
              </a:xfrm>
              <a:prstGeom prst="rect">
                <a:avLst/>
              </a:prstGeom>
            </p:spPr>
          </p:pic>
        </mc:Fallback>
      </mc:AlternateContent>
      <mc:AlternateContent xmlns:mc="http://schemas.openxmlformats.org/markup-compatibility/2006" xmlns:p14="http://schemas.microsoft.com/office/powerpoint/2010/main">
        <mc:Choice Requires="p14">
          <p:contentPart p14:bwMode="auto" r:id="rId70">
            <p14:nvContentPartPr>
              <p14:cNvPr id="130" name="Ink 129"/>
              <p14:cNvContentPartPr/>
              <p14:nvPr/>
            </p14:nvContentPartPr>
            <p14:xfrm>
              <a:off x="7749577" y="321593"/>
              <a:ext cx="36360" cy="96480"/>
            </p14:xfrm>
          </p:contentPart>
        </mc:Choice>
        <mc:Fallback xmlns="">
          <p:pic>
            <p:nvPicPr>
              <p:cNvPr id="130" name="Ink 129"/>
              <p:cNvPicPr/>
              <p:nvPr/>
            </p:nvPicPr>
            <p:blipFill>
              <a:blip r:embed="rId71"/>
              <a:stretch>
                <a:fillRect/>
              </a:stretch>
            </p:blipFill>
            <p:spPr>
              <a:xfrm>
                <a:off x="7742377" y="314393"/>
                <a:ext cx="48240" cy="108360"/>
              </a:xfrm>
              <a:prstGeom prst="rect">
                <a:avLst/>
              </a:prstGeom>
            </p:spPr>
          </p:pic>
        </mc:Fallback>
      </mc:AlternateContent>
      <mc:AlternateContent xmlns:mc="http://schemas.openxmlformats.org/markup-compatibility/2006" xmlns:p14="http://schemas.microsoft.com/office/powerpoint/2010/main">
        <mc:Choice Requires="p14">
          <p:contentPart p14:bwMode="auto" r:id="rId72">
            <p14:nvContentPartPr>
              <p14:cNvPr id="132" name="Ink 131"/>
              <p14:cNvContentPartPr/>
              <p14:nvPr/>
            </p14:nvContentPartPr>
            <p14:xfrm>
              <a:off x="743617" y="1276673"/>
              <a:ext cx="204120" cy="2714400"/>
            </p14:xfrm>
          </p:contentPart>
        </mc:Choice>
        <mc:Fallback xmlns="">
          <p:pic>
            <p:nvPicPr>
              <p:cNvPr id="132" name="Ink 131"/>
              <p:cNvPicPr/>
              <p:nvPr/>
            </p:nvPicPr>
            <p:blipFill>
              <a:blip r:embed="rId73"/>
              <a:stretch>
                <a:fillRect/>
              </a:stretch>
            </p:blipFill>
            <p:spPr>
              <a:xfrm>
                <a:off x="733177" y="1267313"/>
                <a:ext cx="221040" cy="2730240"/>
              </a:xfrm>
              <a:prstGeom prst="rect">
                <a:avLst/>
              </a:prstGeom>
            </p:spPr>
          </p:pic>
        </mc:Fallback>
      </mc:AlternateContent>
      <mc:AlternateContent xmlns:mc="http://schemas.openxmlformats.org/markup-compatibility/2006" xmlns:p14="http://schemas.microsoft.com/office/powerpoint/2010/main">
        <mc:Choice Requires="p14">
          <p:contentPart p14:bwMode="auto" r:id="rId74">
            <p14:nvContentPartPr>
              <p14:cNvPr id="134" name="Ink 133"/>
              <p14:cNvContentPartPr/>
              <p14:nvPr/>
            </p14:nvContentPartPr>
            <p14:xfrm>
              <a:off x="707977" y="4139753"/>
              <a:ext cx="160560" cy="1652400"/>
            </p14:xfrm>
          </p:contentPart>
        </mc:Choice>
        <mc:Fallback xmlns="">
          <p:pic>
            <p:nvPicPr>
              <p:cNvPr id="134" name="Ink 133"/>
              <p:cNvPicPr/>
              <p:nvPr/>
            </p:nvPicPr>
            <p:blipFill>
              <a:blip r:embed="rId75"/>
              <a:stretch>
                <a:fillRect/>
              </a:stretch>
            </p:blipFill>
            <p:spPr>
              <a:xfrm>
                <a:off x="697537" y="4131473"/>
                <a:ext cx="183240" cy="1672560"/>
              </a:xfrm>
              <a:prstGeom prst="rect">
                <a:avLst/>
              </a:prstGeom>
            </p:spPr>
          </p:pic>
        </mc:Fallback>
      </mc:AlternateContent>
      <mc:AlternateContent xmlns:mc="http://schemas.openxmlformats.org/markup-compatibility/2006" xmlns:p14="http://schemas.microsoft.com/office/powerpoint/2010/main">
        <mc:Choice Requires="p14">
          <p:contentPart p14:bwMode="auto" r:id="rId76">
            <p14:nvContentPartPr>
              <p14:cNvPr id="137" name="Ink 136"/>
              <p14:cNvContentPartPr/>
              <p14:nvPr/>
            </p14:nvContentPartPr>
            <p14:xfrm>
              <a:off x="7423057" y="790673"/>
              <a:ext cx="205200" cy="486277"/>
            </p14:xfrm>
          </p:contentPart>
        </mc:Choice>
        <mc:Fallback xmlns="">
          <p:pic>
            <p:nvPicPr>
              <p:cNvPr id="137" name="Ink 136"/>
              <p:cNvPicPr/>
              <p:nvPr/>
            </p:nvPicPr>
            <p:blipFill>
              <a:blip r:embed="rId77"/>
              <a:stretch>
                <a:fillRect/>
              </a:stretch>
            </p:blipFill>
            <p:spPr>
              <a:xfrm>
                <a:off x="7411537" y="779155"/>
                <a:ext cx="221760" cy="509313"/>
              </a:xfrm>
              <a:prstGeom prst="rect">
                <a:avLst/>
              </a:prstGeom>
            </p:spPr>
          </p:pic>
        </mc:Fallback>
      </mc:AlternateContent>
      <mc:AlternateContent xmlns:mc="http://schemas.openxmlformats.org/markup-compatibility/2006" xmlns:p14="http://schemas.microsoft.com/office/powerpoint/2010/main">
        <mc:Choice Requires="p14">
          <p:contentPart p14:bwMode="auto" r:id="rId78">
            <p14:nvContentPartPr>
              <p14:cNvPr id="138" name="Ink 137"/>
              <p14:cNvContentPartPr/>
              <p14:nvPr/>
            </p14:nvContentPartPr>
            <p14:xfrm>
              <a:off x="6463657" y="572873"/>
              <a:ext cx="1007640" cy="2398597"/>
            </p14:xfrm>
          </p:contentPart>
        </mc:Choice>
        <mc:Fallback xmlns="">
          <p:pic>
            <p:nvPicPr>
              <p:cNvPr id="138" name="Ink 137"/>
              <p:cNvPicPr/>
              <p:nvPr/>
            </p:nvPicPr>
            <p:blipFill>
              <a:blip r:embed="rId79"/>
              <a:stretch>
                <a:fillRect/>
              </a:stretch>
            </p:blipFill>
            <p:spPr>
              <a:xfrm>
                <a:off x="6456097" y="565313"/>
                <a:ext cx="1026720" cy="2417676"/>
              </a:xfrm>
              <a:prstGeom prst="rect">
                <a:avLst/>
              </a:prstGeom>
            </p:spPr>
          </p:pic>
        </mc:Fallback>
      </mc:AlternateContent>
      <mc:AlternateContent xmlns:mc="http://schemas.openxmlformats.org/markup-compatibility/2006" xmlns:p14="http://schemas.microsoft.com/office/powerpoint/2010/main">
        <mc:Choice Requires="p14">
          <p:contentPart p14:bwMode="auto" r:id="rId80">
            <p14:nvContentPartPr>
              <p14:cNvPr id="141" name="Ink 140"/>
              <p14:cNvContentPartPr/>
              <p14:nvPr/>
            </p14:nvContentPartPr>
            <p14:xfrm>
              <a:off x="7590097" y="2852033"/>
              <a:ext cx="790920" cy="246157"/>
            </p14:xfrm>
          </p:contentPart>
        </mc:Choice>
        <mc:Fallback xmlns="">
          <p:pic>
            <p:nvPicPr>
              <p:cNvPr id="141" name="Ink 140"/>
              <p:cNvPicPr/>
              <p:nvPr/>
            </p:nvPicPr>
            <p:blipFill>
              <a:blip r:embed="rId81"/>
              <a:stretch>
                <a:fillRect/>
              </a:stretch>
            </p:blipFill>
            <p:spPr>
              <a:xfrm>
                <a:off x="7583257" y="2846275"/>
                <a:ext cx="803520" cy="260192"/>
              </a:xfrm>
              <a:prstGeom prst="rect">
                <a:avLst/>
              </a:prstGeom>
            </p:spPr>
          </p:pic>
        </mc:Fallback>
      </mc:AlternateContent>
      <mc:AlternateContent xmlns:mc="http://schemas.openxmlformats.org/markup-compatibility/2006" xmlns:p14="http://schemas.microsoft.com/office/powerpoint/2010/main">
        <mc:Choice Requires="p14">
          <p:contentPart p14:bwMode="auto" r:id="rId82">
            <p14:nvContentPartPr>
              <p14:cNvPr id="143" name="Ink 142"/>
              <p14:cNvContentPartPr/>
              <p14:nvPr/>
            </p14:nvContentPartPr>
            <p14:xfrm>
              <a:off x="7711777" y="1841513"/>
              <a:ext cx="829080" cy="1277917"/>
            </p14:xfrm>
          </p:contentPart>
        </mc:Choice>
        <mc:Fallback xmlns="">
          <p:pic>
            <p:nvPicPr>
              <p:cNvPr id="143" name="Ink 142"/>
              <p:cNvPicPr/>
              <p:nvPr/>
            </p:nvPicPr>
            <p:blipFill>
              <a:blip r:embed="rId83"/>
              <a:stretch>
                <a:fillRect/>
              </a:stretch>
            </p:blipFill>
            <p:spPr>
              <a:xfrm>
                <a:off x="7699537" y="1829994"/>
                <a:ext cx="854280" cy="1302035"/>
              </a:xfrm>
              <a:prstGeom prst="rect">
                <a:avLst/>
              </a:prstGeom>
            </p:spPr>
          </p:pic>
        </mc:Fallback>
      </mc:AlternateContent>
      <mc:AlternateContent xmlns:mc="http://schemas.openxmlformats.org/markup-compatibility/2006" xmlns:p14="http://schemas.microsoft.com/office/powerpoint/2010/main">
        <mc:Choice Requires="p14">
          <p:contentPart p14:bwMode="auto" r:id="rId84">
            <p14:nvContentPartPr>
              <p14:cNvPr id="144" name="Ink 143"/>
              <p14:cNvContentPartPr/>
              <p14:nvPr/>
            </p14:nvContentPartPr>
            <p14:xfrm>
              <a:off x="8501617" y="2766353"/>
              <a:ext cx="50760" cy="153720"/>
            </p14:xfrm>
          </p:contentPart>
        </mc:Choice>
        <mc:Fallback xmlns="">
          <p:pic>
            <p:nvPicPr>
              <p:cNvPr id="144" name="Ink 143"/>
              <p:cNvPicPr/>
              <p:nvPr/>
            </p:nvPicPr>
            <p:blipFill>
              <a:blip r:embed="rId85"/>
              <a:stretch>
                <a:fillRect/>
              </a:stretch>
            </p:blipFill>
            <p:spPr>
              <a:xfrm>
                <a:off x="8491897" y="2756273"/>
                <a:ext cx="70200" cy="173880"/>
              </a:xfrm>
              <a:prstGeom prst="rect">
                <a:avLst/>
              </a:prstGeom>
            </p:spPr>
          </p:pic>
        </mc:Fallback>
      </mc:AlternateContent>
      <mc:AlternateContent xmlns:mc="http://schemas.openxmlformats.org/markup-compatibility/2006" xmlns:p14="http://schemas.microsoft.com/office/powerpoint/2010/main">
        <mc:Choice Requires="p14">
          <p:contentPart p14:bwMode="auto" r:id="rId86">
            <p14:nvContentPartPr>
              <p14:cNvPr id="155" name="Ink 154"/>
              <p14:cNvContentPartPr/>
              <p14:nvPr/>
            </p14:nvContentPartPr>
            <p14:xfrm>
              <a:off x="7073137" y="325553"/>
              <a:ext cx="537840" cy="455317"/>
            </p14:xfrm>
          </p:contentPart>
        </mc:Choice>
        <mc:Fallback xmlns="">
          <p:pic>
            <p:nvPicPr>
              <p:cNvPr id="155" name="Ink 154"/>
              <p:cNvPicPr/>
              <p:nvPr/>
            </p:nvPicPr>
            <p:blipFill>
              <a:blip r:embed="rId87"/>
              <a:stretch>
                <a:fillRect/>
              </a:stretch>
            </p:blipFill>
            <p:spPr>
              <a:xfrm>
                <a:off x="7063777" y="316555"/>
                <a:ext cx="557280" cy="473674"/>
              </a:xfrm>
              <a:prstGeom prst="rect">
                <a:avLst/>
              </a:prstGeom>
            </p:spPr>
          </p:pic>
        </mc:Fallback>
      </mc:AlternateContent>
      <mc:AlternateContent xmlns:mc="http://schemas.openxmlformats.org/markup-compatibility/2006" xmlns:p14="http://schemas.microsoft.com/office/powerpoint/2010/main">
        <mc:Choice Requires="p14">
          <p:contentPart p14:bwMode="auto" r:id="rId88">
            <p14:nvContentPartPr>
              <p14:cNvPr id="156" name="Ink 155"/>
              <p14:cNvContentPartPr/>
              <p14:nvPr/>
            </p14:nvContentPartPr>
            <p14:xfrm>
              <a:off x="7476697" y="955193"/>
              <a:ext cx="1156680" cy="966517"/>
            </p14:xfrm>
          </p:contentPart>
        </mc:Choice>
        <mc:Fallback xmlns="">
          <p:pic>
            <p:nvPicPr>
              <p:cNvPr id="156" name="Ink 155"/>
              <p:cNvPicPr/>
              <p:nvPr/>
            </p:nvPicPr>
            <p:blipFill>
              <a:blip r:embed="rId89"/>
              <a:stretch>
                <a:fillRect/>
              </a:stretch>
            </p:blipFill>
            <p:spPr>
              <a:xfrm>
                <a:off x="7466257" y="943674"/>
                <a:ext cx="1179000" cy="989555"/>
              </a:xfrm>
              <a:prstGeom prst="rect">
                <a:avLst/>
              </a:prstGeom>
            </p:spPr>
          </p:pic>
        </mc:Fallback>
      </mc:AlternateContent>
      <mc:AlternateContent xmlns:mc="http://schemas.openxmlformats.org/markup-compatibility/2006" xmlns:p14="http://schemas.microsoft.com/office/powerpoint/2010/main">
        <mc:Choice Requires="p14">
          <p:contentPart p14:bwMode="auto" r:id="rId90">
            <p14:nvContentPartPr>
              <p14:cNvPr id="158" name="Ink 157"/>
              <p14:cNvContentPartPr/>
              <p14:nvPr/>
            </p14:nvContentPartPr>
            <p14:xfrm>
              <a:off x="7920217" y="3896033"/>
              <a:ext cx="886320" cy="1307880"/>
            </p14:xfrm>
          </p:contentPart>
        </mc:Choice>
        <mc:Fallback xmlns="">
          <p:pic>
            <p:nvPicPr>
              <p:cNvPr id="158" name="Ink 157"/>
              <p:cNvPicPr/>
              <p:nvPr/>
            </p:nvPicPr>
            <p:blipFill>
              <a:blip r:embed="rId91"/>
              <a:stretch>
                <a:fillRect/>
              </a:stretch>
            </p:blipFill>
            <p:spPr>
              <a:xfrm>
                <a:off x="7906897" y="3883433"/>
                <a:ext cx="911880" cy="1334160"/>
              </a:xfrm>
              <a:prstGeom prst="rect">
                <a:avLst/>
              </a:prstGeom>
            </p:spPr>
          </p:pic>
        </mc:Fallback>
      </mc:AlternateContent>
      <mc:AlternateContent xmlns:mc="http://schemas.openxmlformats.org/markup-compatibility/2006" xmlns:p14="http://schemas.microsoft.com/office/powerpoint/2010/main">
        <mc:Choice Requires="p14">
          <p:contentPart p14:bwMode="auto" r:id="rId92">
            <p14:nvContentPartPr>
              <p14:cNvPr id="169" name="Ink 168"/>
              <p14:cNvContentPartPr/>
              <p14:nvPr/>
            </p14:nvContentPartPr>
            <p14:xfrm>
              <a:off x="8219377" y="349313"/>
              <a:ext cx="243000" cy="246517"/>
            </p14:xfrm>
          </p:contentPart>
        </mc:Choice>
        <mc:Fallback xmlns="">
          <p:pic>
            <p:nvPicPr>
              <p:cNvPr id="169" name="Ink 168"/>
              <p:cNvPicPr/>
              <p:nvPr/>
            </p:nvPicPr>
            <p:blipFill>
              <a:blip r:embed="rId93"/>
              <a:stretch>
                <a:fillRect/>
              </a:stretch>
            </p:blipFill>
            <p:spPr>
              <a:xfrm>
                <a:off x="8208577" y="338877"/>
                <a:ext cx="262080" cy="262712"/>
              </a:xfrm>
              <a:prstGeom prst="rect">
                <a:avLst/>
              </a:prstGeom>
            </p:spPr>
          </p:pic>
        </mc:Fallback>
      </mc:AlternateContent>
      <mc:AlternateContent xmlns:mc="http://schemas.openxmlformats.org/markup-compatibility/2006" xmlns:p14="http://schemas.microsoft.com/office/powerpoint/2010/main">
        <mc:Choice Requires="p14">
          <p:contentPart p14:bwMode="auto" r:id="rId94">
            <p14:nvContentPartPr>
              <p14:cNvPr id="175" name="Ink 174"/>
              <p14:cNvContentPartPr/>
              <p14:nvPr/>
            </p14:nvContentPartPr>
            <p14:xfrm>
              <a:off x="8985457" y="3809993"/>
              <a:ext cx="0" cy="14400"/>
            </p14:xfrm>
          </p:contentPart>
        </mc:Choice>
        <mc:Fallback xmlns="">
          <p:pic>
            <p:nvPicPr>
              <p:cNvPr id="175" name="Ink 174"/>
              <p:cNvPicPr/>
              <p:nvPr/>
            </p:nvPicPr>
            <p:blipFill>
              <a:blip r:embed="rId95"/>
              <a:stretch>
                <a:fillRect/>
              </a:stretch>
            </p:blipFill>
            <p:spPr>
              <a:xfrm>
                <a:off x="0" y="0"/>
                <a:ext cx="0" cy="14400"/>
              </a:xfrm>
              <a:prstGeom prst="rect">
                <a:avLst/>
              </a:prstGeom>
            </p:spPr>
          </p:pic>
        </mc:Fallback>
      </mc:AlternateContent>
      <mc:AlternateContent xmlns:mc="http://schemas.openxmlformats.org/markup-compatibility/2006" xmlns:p14="http://schemas.microsoft.com/office/powerpoint/2010/main">
        <mc:Choice Requires="p14">
          <p:contentPart p14:bwMode="auto" r:id="rId96">
            <p14:nvContentPartPr>
              <p14:cNvPr id="193" name="Ink 192"/>
              <p14:cNvContentPartPr/>
              <p14:nvPr/>
            </p14:nvContentPartPr>
            <p14:xfrm>
              <a:off x="7983217" y="3528833"/>
              <a:ext cx="735120" cy="484560"/>
            </p14:xfrm>
          </p:contentPart>
        </mc:Choice>
        <mc:Fallback xmlns="">
          <p:pic>
            <p:nvPicPr>
              <p:cNvPr id="193" name="Ink 192"/>
              <p:cNvPicPr/>
              <p:nvPr/>
            </p:nvPicPr>
            <p:blipFill>
              <a:blip r:embed="rId97"/>
              <a:stretch>
                <a:fillRect/>
              </a:stretch>
            </p:blipFill>
            <p:spPr>
              <a:xfrm>
                <a:off x="7973137" y="3518033"/>
                <a:ext cx="750960" cy="500400"/>
              </a:xfrm>
              <a:prstGeom prst="rect">
                <a:avLst/>
              </a:prstGeom>
            </p:spPr>
          </p:pic>
        </mc:Fallback>
      </mc:AlternateContent>
      <mc:AlternateContent xmlns:mc="http://schemas.openxmlformats.org/markup-compatibility/2006" xmlns:p14="http://schemas.microsoft.com/office/powerpoint/2010/main">
        <mc:Choice Requires="p14">
          <p:contentPart p14:bwMode="auto" r:id="rId98">
            <p14:nvContentPartPr>
              <p14:cNvPr id="200" name="Ink 199"/>
              <p14:cNvContentPartPr/>
              <p14:nvPr/>
            </p14:nvContentPartPr>
            <p14:xfrm>
              <a:off x="7047577" y="473513"/>
              <a:ext cx="80280" cy="360637"/>
            </p14:xfrm>
          </p:contentPart>
        </mc:Choice>
        <mc:Fallback xmlns="">
          <p:pic>
            <p:nvPicPr>
              <p:cNvPr id="200" name="Ink 199"/>
              <p:cNvPicPr/>
              <p:nvPr/>
            </p:nvPicPr>
            <p:blipFill>
              <a:blip r:embed="rId99"/>
              <a:stretch>
                <a:fillRect/>
              </a:stretch>
            </p:blipFill>
            <p:spPr>
              <a:xfrm>
                <a:off x="7036417" y="462356"/>
                <a:ext cx="95760" cy="382952"/>
              </a:xfrm>
              <a:prstGeom prst="rect">
                <a:avLst/>
              </a:prstGeom>
            </p:spPr>
          </p:pic>
        </mc:Fallback>
      </mc:AlternateContent>
      <mc:AlternateContent xmlns:mc="http://schemas.openxmlformats.org/markup-compatibility/2006" xmlns:p14="http://schemas.microsoft.com/office/powerpoint/2010/main">
        <mc:Choice Requires="p14">
          <p:contentPart p14:bwMode="auto" r:id="rId100">
            <p14:nvContentPartPr>
              <p14:cNvPr id="201" name="Ink 200"/>
              <p14:cNvContentPartPr/>
              <p14:nvPr/>
            </p14:nvContentPartPr>
            <p14:xfrm>
              <a:off x="7281577" y="492593"/>
              <a:ext cx="144000" cy="174517"/>
            </p14:xfrm>
          </p:contentPart>
        </mc:Choice>
        <mc:Fallback xmlns="">
          <p:pic>
            <p:nvPicPr>
              <p:cNvPr id="201" name="Ink 200"/>
              <p:cNvPicPr/>
              <p:nvPr/>
            </p:nvPicPr>
            <p:blipFill>
              <a:blip r:embed="rId101"/>
              <a:stretch>
                <a:fillRect/>
              </a:stretch>
            </p:blipFill>
            <p:spPr>
              <a:xfrm>
                <a:off x="7272937" y="482158"/>
                <a:ext cx="163080" cy="191429"/>
              </a:xfrm>
              <a:prstGeom prst="rect">
                <a:avLst/>
              </a:prstGeom>
            </p:spPr>
          </p:pic>
        </mc:Fallback>
      </mc:AlternateContent>
      <mc:AlternateContent xmlns:mc="http://schemas.openxmlformats.org/markup-compatibility/2006" xmlns:p14="http://schemas.microsoft.com/office/powerpoint/2010/main">
        <mc:Choice Requires="p14">
          <p:contentPart p14:bwMode="auto" r:id="rId102">
            <p14:nvContentPartPr>
              <p14:cNvPr id="202" name="Ink 201"/>
              <p14:cNvContentPartPr/>
              <p14:nvPr/>
            </p14:nvContentPartPr>
            <p14:xfrm>
              <a:off x="7299937" y="509873"/>
              <a:ext cx="183960" cy="135637"/>
            </p14:xfrm>
          </p:contentPart>
        </mc:Choice>
        <mc:Fallback xmlns="">
          <p:pic>
            <p:nvPicPr>
              <p:cNvPr id="202" name="Ink 201"/>
              <p:cNvPicPr/>
              <p:nvPr/>
            </p:nvPicPr>
            <p:blipFill>
              <a:blip r:embed="rId103"/>
              <a:stretch>
                <a:fillRect/>
              </a:stretch>
            </p:blipFill>
            <p:spPr>
              <a:xfrm>
                <a:off x="7290217" y="504836"/>
                <a:ext cx="198720" cy="150388"/>
              </a:xfrm>
              <a:prstGeom prst="rect">
                <a:avLst/>
              </a:prstGeom>
            </p:spPr>
          </p:pic>
        </mc:Fallback>
      </mc:AlternateContent>
      <mc:AlternateContent xmlns:mc="http://schemas.openxmlformats.org/markup-compatibility/2006" xmlns:p14="http://schemas.microsoft.com/office/powerpoint/2010/main">
        <mc:Choice Requires="p14">
          <p:contentPart p14:bwMode="auto" r:id="rId104">
            <p14:nvContentPartPr>
              <p14:cNvPr id="203" name="Ink 202"/>
              <p14:cNvContentPartPr/>
              <p14:nvPr/>
            </p14:nvContentPartPr>
            <p14:xfrm>
              <a:off x="5692897" y="873390"/>
              <a:ext cx="170280" cy="252720"/>
            </p14:xfrm>
          </p:contentPart>
        </mc:Choice>
        <mc:Fallback xmlns="">
          <p:pic>
            <p:nvPicPr>
              <p:cNvPr id="203" name="Ink 202"/>
              <p:cNvPicPr/>
              <p:nvPr/>
            </p:nvPicPr>
            <p:blipFill>
              <a:blip r:embed="rId105"/>
              <a:stretch>
                <a:fillRect/>
              </a:stretch>
            </p:blipFill>
            <p:spPr>
              <a:xfrm>
                <a:off x="5680657" y="863670"/>
                <a:ext cx="191160" cy="273240"/>
              </a:xfrm>
              <a:prstGeom prst="rect">
                <a:avLst/>
              </a:prstGeom>
            </p:spPr>
          </p:pic>
        </mc:Fallback>
      </mc:AlternateContent>
      <mc:AlternateContent xmlns:mc="http://schemas.openxmlformats.org/markup-compatibility/2006" xmlns:p14="http://schemas.microsoft.com/office/powerpoint/2010/main">
        <mc:Choice Requires="p14">
          <p:contentPart p14:bwMode="auto" r:id="rId106">
            <p14:nvContentPartPr>
              <p14:cNvPr id="204" name="Ink 203"/>
              <p14:cNvContentPartPr/>
              <p14:nvPr/>
            </p14:nvContentPartPr>
            <p14:xfrm>
              <a:off x="4060297" y="1632713"/>
              <a:ext cx="659880" cy="311400"/>
            </p14:xfrm>
          </p:contentPart>
        </mc:Choice>
        <mc:Fallback xmlns="">
          <p:pic>
            <p:nvPicPr>
              <p:cNvPr id="204" name="Ink 203"/>
              <p:cNvPicPr/>
              <p:nvPr/>
            </p:nvPicPr>
            <p:blipFill>
              <a:blip r:embed="rId107"/>
              <a:stretch>
                <a:fillRect/>
              </a:stretch>
            </p:blipFill>
            <p:spPr>
              <a:xfrm>
                <a:off x="4050937" y="1620833"/>
                <a:ext cx="675000" cy="334080"/>
              </a:xfrm>
              <a:prstGeom prst="rect">
                <a:avLst/>
              </a:prstGeom>
            </p:spPr>
          </p:pic>
        </mc:Fallback>
      </mc:AlternateContent>
      <mc:AlternateContent xmlns:mc="http://schemas.openxmlformats.org/markup-compatibility/2006" xmlns:p14="http://schemas.microsoft.com/office/powerpoint/2010/main">
        <mc:Choice Requires="p14">
          <p:contentPart p14:bwMode="auto" r:id="rId108">
            <p14:nvContentPartPr>
              <p14:cNvPr id="206" name="Ink 205"/>
              <p14:cNvContentPartPr/>
              <p14:nvPr/>
            </p14:nvContentPartPr>
            <p14:xfrm>
              <a:off x="2199817" y="3789833"/>
              <a:ext cx="626760" cy="224280"/>
            </p14:xfrm>
          </p:contentPart>
        </mc:Choice>
        <mc:Fallback xmlns="">
          <p:pic>
            <p:nvPicPr>
              <p:cNvPr id="206" name="Ink 205"/>
              <p:cNvPicPr/>
              <p:nvPr/>
            </p:nvPicPr>
            <p:blipFill>
              <a:blip r:embed="rId109"/>
              <a:stretch>
                <a:fillRect/>
              </a:stretch>
            </p:blipFill>
            <p:spPr>
              <a:xfrm>
                <a:off x="2188657" y="3781913"/>
                <a:ext cx="644760" cy="243360"/>
              </a:xfrm>
              <a:prstGeom prst="rect">
                <a:avLst/>
              </a:prstGeom>
            </p:spPr>
          </p:pic>
        </mc:Fallback>
      </mc:AlternateContent>
      <mc:AlternateContent xmlns:mc="http://schemas.openxmlformats.org/markup-compatibility/2006" xmlns:p14="http://schemas.microsoft.com/office/powerpoint/2010/main">
        <mc:Choice Requires="p14">
          <p:contentPart p14:bwMode="auto" r:id="rId110">
            <p14:nvContentPartPr>
              <p14:cNvPr id="208" name="Ink 207"/>
              <p14:cNvContentPartPr/>
              <p14:nvPr/>
            </p14:nvContentPartPr>
            <p14:xfrm>
              <a:off x="1161577" y="4062713"/>
              <a:ext cx="3845520" cy="97560"/>
            </p14:xfrm>
          </p:contentPart>
        </mc:Choice>
        <mc:Fallback xmlns="">
          <p:pic>
            <p:nvPicPr>
              <p:cNvPr id="208" name="Ink 207"/>
              <p:cNvPicPr/>
              <p:nvPr/>
            </p:nvPicPr>
            <p:blipFill>
              <a:blip r:embed="rId111"/>
              <a:stretch>
                <a:fillRect/>
              </a:stretch>
            </p:blipFill>
            <p:spPr>
              <a:xfrm>
                <a:off x="1153657" y="4055153"/>
                <a:ext cx="3864600" cy="115560"/>
              </a:xfrm>
              <a:prstGeom prst="rect">
                <a:avLst/>
              </a:prstGeom>
            </p:spPr>
          </p:pic>
        </mc:Fallback>
      </mc:AlternateContent>
      <mc:AlternateContent xmlns:mc="http://schemas.openxmlformats.org/markup-compatibility/2006" xmlns:p14="http://schemas.microsoft.com/office/powerpoint/2010/main">
        <mc:Choice Requires="p14">
          <p:contentPart p14:bwMode="auto" r:id="rId112">
            <p14:nvContentPartPr>
              <p14:cNvPr id="210" name="Ink 209"/>
              <p14:cNvContentPartPr/>
              <p14:nvPr/>
            </p14:nvContentPartPr>
            <p14:xfrm>
              <a:off x="682057" y="4062713"/>
              <a:ext cx="387720" cy="1816920"/>
            </p14:xfrm>
          </p:contentPart>
        </mc:Choice>
        <mc:Fallback xmlns="">
          <p:pic>
            <p:nvPicPr>
              <p:cNvPr id="210" name="Ink 209"/>
              <p:cNvPicPr/>
              <p:nvPr/>
            </p:nvPicPr>
            <p:blipFill>
              <a:blip r:embed="rId113"/>
              <a:stretch>
                <a:fillRect/>
              </a:stretch>
            </p:blipFill>
            <p:spPr>
              <a:xfrm>
                <a:off x="670177" y="4050833"/>
                <a:ext cx="411480" cy="1841040"/>
              </a:xfrm>
              <a:prstGeom prst="rect">
                <a:avLst/>
              </a:prstGeom>
            </p:spPr>
          </p:pic>
        </mc:Fallback>
      </mc:AlternateContent>
      <mc:AlternateContent xmlns:mc="http://schemas.openxmlformats.org/markup-compatibility/2006" xmlns:p14="http://schemas.microsoft.com/office/powerpoint/2010/main">
        <mc:Choice Requires="p14">
          <p:contentPart p14:bwMode="auto" r:id="rId114">
            <p14:nvContentPartPr>
              <p14:cNvPr id="212" name="Ink 211"/>
              <p14:cNvContentPartPr/>
              <p14:nvPr/>
            </p14:nvContentPartPr>
            <p14:xfrm>
              <a:off x="1488097" y="4367273"/>
              <a:ext cx="3478320" cy="133200"/>
            </p14:xfrm>
          </p:contentPart>
        </mc:Choice>
        <mc:Fallback xmlns="">
          <p:pic>
            <p:nvPicPr>
              <p:cNvPr id="212" name="Ink 211"/>
              <p:cNvPicPr/>
              <p:nvPr/>
            </p:nvPicPr>
            <p:blipFill>
              <a:blip r:embed="rId115"/>
              <a:stretch>
                <a:fillRect/>
              </a:stretch>
            </p:blipFill>
            <p:spPr>
              <a:xfrm>
                <a:off x="1477297" y="4356473"/>
                <a:ext cx="3498120" cy="154800"/>
              </a:xfrm>
              <a:prstGeom prst="rect">
                <a:avLst/>
              </a:prstGeom>
            </p:spPr>
          </p:pic>
        </mc:Fallback>
      </mc:AlternateContent>
      <mc:AlternateContent xmlns:mc="http://schemas.openxmlformats.org/markup-compatibility/2006" xmlns:p14="http://schemas.microsoft.com/office/powerpoint/2010/main">
        <mc:Choice Requires="p14">
          <p:contentPart p14:bwMode="auto" r:id="rId116">
            <p14:nvContentPartPr>
              <p14:cNvPr id="273" name="Ink 272"/>
              <p14:cNvContentPartPr/>
              <p14:nvPr/>
            </p14:nvContentPartPr>
            <p14:xfrm>
              <a:off x="4943737" y="3932393"/>
              <a:ext cx="816840" cy="1004040"/>
            </p14:xfrm>
          </p:contentPart>
        </mc:Choice>
        <mc:Fallback xmlns="">
          <p:pic>
            <p:nvPicPr>
              <p:cNvPr id="273" name="Ink 272"/>
              <p:cNvPicPr/>
              <p:nvPr/>
            </p:nvPicPr>
            <p:blipFill>
              <a:blip r:embed="rId117"/>
              <a:stretch>
                <a:fillRect/>
              </a:stretch>
            </p:blipFill>
            <p:spPr>
              <a:xfrm>
                <a:off x="4938697" y="3926273"/>
                <a:ext cx="834480" cy="1017360"/>
              </a:xfrm>
              <a:prstGeom prst="rect">
                <a:avLst/>
              </a:prstGeom>
            </p:spPr>
          </p:pic>
        </mc:Fallback>
      </mc:AlternateContent>
      <mc:AlternateContent xmlns:mc="http://schemas.openxmlformats.org/markup-compatibility/2006" xmlns:p14="http://schemas.microsoft.com/office/powerpoint/2010/main">
        <mc:Choice Requires="p14">
          <p:contentPart p14:bwMode="auto" r:id="rId118">
            <p14:nvContentPartPr>
              <p14:cNvPr id="274" name="Ink 273"/>
              <p14:cNvContentPartPr/>
              <p14:nvPr/>
            </p14:nvContentPartPr>
            <p14:xfrm>
              <a:off x="7634017" y="5044433"/>
              <a:ext cx="571680" cy="435960"/>
            </p14:xfrm>
          </p:contentPart>
        </mc:Choice>
        <mc:Fallback xmlns="">
          <p:pic>
            <p:nvPicPr>
              <p:cNvPr id="274" name="Ink 273"/>
              <p:cNvPicPr/>
              <p:nvPr/>
            </p:nvPicPr>
            <p:blipFill>
              <a:blip r:embed="rId119"/>
              <a:stretch>
                <a:fillRect/>
              </a:stretch>
            </p:blipFill>
            <p:spPr>
              <a:xfrm>
                <a:off x="7626457" y="5033273"/>
                <a:ext cx="586800" cy="451800"/>
              </a:xfrm>
              <a:prstGeom prst="rect">
                <a:avLst/>
              </a:prstGeom>
            </p:spPr>
          </p:pic>
        </mc:Fallback>
      </mc:AlternateContent>
      <mc:AlternateContent xmlns:mc="http://schemas.openxmlformats.org/markup-compatibility/2006" xmlns:p14="http://schemas.microsoft.com/office/powerpoint/2010/main">
        <mc:Choice Requires="p14">
          <p:contentPart p14:bwMode="auto" r:id="rId120">
            <p14:nvContentPartPr>
              <p14:cNvPr id="276" name="Ink 275"/>
              <p14:cNvContentPartPr/>
              <p14:nvPr/>
            </p14:nvContentPartPr>
            <p14:xfrm>
              <a:off x="7570657" y="2926913"/>
              <a:ext cx="67320" cy="78037"/>
            </p14:xfrm>
          </p:contentPart>
        </mc:Choice>
        <mc:Fallback xmlns="">
          <p:pic>
            <p:nvPicPr>
              <p:cNvPr id="276" name="Ink 275"/>
              <p:cNvPicPr/>
              <p:nvPr/>
            </p:nvPicPr>
            <p:blipFill>
              <a:blip r:embed="rId121"/>
              <a:stretch>
                <a:fillRect/>
              </a:stretch>
            </p:blipFill>
            <p:spPr>
              <a:xfrm>
                <a:off x="7563817" y="2918642"/>
                <a:ext cx="81360" cy="91343"/>
              </a:xfrm>
              <a:prstGeom prst="rect">
                <a:avLst/>
              </a:prstGeom>
            </p:spPr>
          </p:pic>
        </mc:Fallback>
      </mc:AlternateContent>
      <mc:AlternateContent xmlns:mc="http://schemas.openxmlformats.org/markup-compatibility/2006" xmlns:p14="http://schemas.microsoft.com/office/powerpoint/2010/main">
        <mc:Choice Requires="p14">
          <p:contentPart p14:bwMode="auto" r:id="rId122">
            <p14:nvContentPartPr>
              <p14:cNvPr id="277" name="Ink 276"/>
              <p14:cNvContentPartPr/>
              <p14:nvPr/>
            </p14:nvContentPartPr>
            <p14:xfrm>
              <a:off x="7637617" y="2941313"/>
              <a:ext cx="360" cy="277"/>
            </p14:xfrm>
          </p:contentPart>
        </mc:Choice>
        <mc:Fallback xmlns="">
          <p:pic>
            <p:nvPicPr>
              <p:cNvPr id="277" name="Ink 276"/>
              <p:cNvPicPr/>
              <p:nvPr/>
            </p:nvPicPr>
            <p:blipFill>
              <a:blip r:embed="rId123"/>
              <a:stretch>
                <a:fillRect/>
              </a:stretch>
            </p:blipFill>
            <p:spPr>
              <a:xfrm>
                <a:off x="7632577" y="2937435"/>
                <a:ext cx="10440" cy="8033"/>
              </a:xfrm>
              <a:prstGeom prst="rect">
                <a:avLst/>
              </a:prstGeom>
            </p:spPr>
          </p:pic>
        </mc:Fallback>
      </mc:AlternateContent>
      <mc:AlternateContent xmlns:mc="http://schemas.openxmlformats.org/markup-compatibility/2006" xmlns:p14="http://schemas.microsoft.com/office/powerpoint/2010/main">
        <mc:Choice Requires="p14">
          <p:contentPart p14:bwMode="auto" r:id="rId124">
            <p14:nvContentPartPr>
              <p14:cNvPr id="278" name="Ink 277"/>
              <p14:cNvContentPartPr/>
              <p14:nvPr/>
            </p14:nvContentPartPr>
            <p14:xfrm>
              <a:off x="7496137" y="2976593"/>
              <a:ext cx="77040" cy="92077"/>
            </p14:xfrm>
          </p:contentPart>
        </mc:Choice>
        <mc:Fallback xmlns="">
          <p:pic>
            <p:nvPicPr>
              <p:cNvPr id="278" name="Ink 277"/>
              <p:cNvPicPr/>
              <p:nvPr/>
            </p:nvPicPr>
            <p:blipFill>
              <a:blip r:embed="rId125"/>
              <a:stretch>
                <a:fillRect/>
              </a:stretch>
            </p:blipFill>
            <p:spPr>
              <a:xfrm>
                <a:off x="7489657" y="2970119"/>
                <a:ext cx="88920" cy="106104"/>
              </a:xfrm>
              <a:prstGeom prst="rect">
                <a:avLst/>
              </a:prstGeom>
            </p:spPr>
          </p:pic>
        </mc:Fallback>
      </mc:AlternateContent>
      <mc:AlternateContent xmlns:mc="http://schemas.openxmlformats.org/markup-compatibility/2006" xmlns:p14="http://schemas.microsoft.com/office/powerpoint/2010/main">
        <mc:Choice Requires="p14">
          <p:contentPart p14:bwMode="auto" r:id="rId126">
            <p14:nvContentPartPr>
              <p14:cNvPr id="302" name="Ink 301"/>
              <p14:cNvContentPartPr/>
              <p14:nvPr/>
            </p14:nvContentPartPr>
            <p14:xfrm>
              <a:off x="2166697" y="4876673"/>
              <a:ext cx="1801080" cy="70200"/>
            </p14:xfrm>
          </p:contentPart>
        </mc:Choice>
        <mc:Fallback xmlns="">
          <p:pic>
            <p:nvPicPr>
              <p:cNvPr id="302" name="Ink 301"/>
              <p:cNvPicPr/>
              <p:nvPr/>
            </p:nvPicPr>
            <p:blipFill>
              <a:blip r:embed="rId127"/>
              <a:stretch>
                <a:fillRect/>
              </a:stretch>
            </p:blipFill>
            <p:spPr>
              <a:xfrm>
                <a:off x="2156977" y="4871273"/>
                <a:ext cx="1822320" cy="82800"/>
              </a:xfrm>
              <a:prstGeom prst="rect">
                <a:avLst/>
              </a:prstGeom>
            </p:spPr>
          </p:pic>
        </mc:Fallback>
      </mc:AlternateContent>
      <mc:AlternateContent xmlns:mc="http://schemas.openxmlformats.org/markup-compatibility/2006" xmlns:p14="http://schemas.microsoft.com/office/powerpoint/2010/main">
        <mc:Choice Requires="p14">
          <p:contentPart p14:bwMode="auto" r:id="rId128">
            <p14:nvContentPartPr>
              <p14:cNvPr id="305" name="Ink 304"/>
              <p14:cNvContentPartPr/>
              <p14:nvPr/>
            </p14:nvContentPartPr>
            <p14:xfrm>
              <a:off x="2158417" y="4727993"/>
              <a:ext cx="1818000" cy="135720"/>
            </p14:xfrm>
          </p:contentPart>
        </mc:Choice>
        <mc:Fallback xmlns="">
          <p:pic>
            <p:nvPicPr>
              <p:cNvPr id="305" name="Ink 304"/>
              <p:cNvPicPr/>
              <p:nvPr/>
            </p:nvPicPr>
            <p:blipFill>
              <a:blip r:embed="rId129"/>
              <a:stretch>
                <a:fillRect/>
              </a:stretch>
            </p:blipFill>
            <p:spPr>
              <a:xfrm>
                <a:off x="2149777" y="4717193"/>
                <a:ext cx="1837440" cy="155160"/>
              </a:xfrm>
              <a:prstGeom prst="rect">
                <a:avLst/>
              </a:prstGeom>
            </p:spPr>
          </p:pic>
        </mc:Fallback>
      </mc:AlternateContent>
      <mc:AlternateContent xmlns:mc="http://schemas.openxmlformats.org/markup-compatibility/2006" xmlns:p14="http://schemas.microsoft.com/office/powerpoint/2010/main">
        <mc:Choice Requires="p14">
          <p:contentPart p14:bwMode="auto" r:id="rId130">
            <p14:nvContentPartPr>
              <p14:cNvPr id="324" name="Ink 323"/>
              <p14:cNvContentPartPr/>
              <p14:nvPr/>
            </p14:nvContentPartPr>
            <p14:xfrm>
              <a:off x="4992337" y="5706473"/>
              <a:ext cx="662040" cy="986400"/>
            </p14:xfrm>
          </p:contentPart>
        </mc:Choice>
        <mc:Fallback xmlns="">
          <p:pic>
            <p:nvPicPr>
              <p:cNvPr id="324" name="Ink 323"/>
              <p:cNvPicPr/>
              <p:nvPr/>
            </p:nvPicPr>
            <p:blipFill>
              <a:blip r:embed="rId131"/>
              <a:stretch>
                <a:fillRect/>
              </a:stretch>
            </p:blipFill>
            <p:spPr>
              <a:xfrm>
                <a:off x="4983697" y="5698193"/>
                <a:ext cx="681120" cy="1006560"/>
              </a:xfrm>
              <a:prstGeom prst="rect">
                <a:avLst/>
              </a:prstGeom>
            </p:spPr>
          </p:pic>
        </mc:Fallback>
      </mc:AlternateContent>
      <mc:AlternateContent xmlns:mc="http://schemas.openxmlformats.org/markup-compatibility/2006" xmlns:p14="http://schemas.microsoft.com/office/powerpoint/2010/main">
        <mc:Choice Requires="p14">
          <p:contentPart p14:bwMode="auto" r:id="rId132">
            <p14:nvContentPartPr>
              <p14:cNvPr id="358" name="Ink 357"/>
              <p14:cNvContentPartPr/>
              <p14:nvPr/>
            </p14:nvContentPartPr>
            <p14:xfrm>
              <a:off x="2040337" y="6965393"/>
              <a:ext cx="0" cy="4680"/>
            </p14:xfrm>
          </p:contentPart>
        </mc:Choice>
        <mc:Fallback xmlns="">
          <p:pic>
            <p:nvPicPr>
              <p:cNvPr id="358" name="Ink 357"/>
              <p:cNvPicPr/>
              <p:nvPr/>
            </p:nvPicPr>
            <p:blipFill>
              <a:blip r:embed="rId133"/>
              <a:stretch>
                <a:fillRect/>
              </a:stretch>
            </p:blipFill>
            <p:spPr>
              <a:xfrm>
                <a:off x="0" y="-720"/>
                <a:ext cx="0" cy="5400"/>
              </a:xfrm>
              <a:prstGeom prst="rect">
                <a:avLst/>
              </a:prstGeom>
            </p:spPr>
          </p:pic>
        </mc:Fallback>
      </mc:AlternateContent>
      <mc:AlternateContent xmlns:mc="http://schemas.openxmlformats.org/markup-compatibility/2006" xmlns:p14="http://schemas.microsoft.com/office/powerpoint/2010/main">
        <mc:Choice Requires="p14">
          <p:contentPart p14:bwMode="auto" r:id="rId134">
            <p14:nvContentPartPr>
              <p14:cNvPr id="362" name="Ink 361"/>
              <p14:cNvContentPartPr/>
              <p14:nvPr/>
            </p14:nvContentPartPr>
            <p14:xfrm>
              <a:off x="1560097" y="4796753"/>
              <a:ext cx="2568240" cy="121680"/>
            </p14:xfrm>
          </p:contentPart>
        </mc:Choice>
        <mc:Fallback xmlns="">
          <p:pic>
            <p:nvPicPr>
              <p:cNvPr id="362" name="Ink 361"/>
              <p:cNvPicPr/>
              <p:nvPr/>
            </p:nvPicPr>
            <p:blipFill>
              <a:blip r:embed="rId135"/>
              <a:stretch>
                <a:fillRect/>
              </a:stretch>
            </p:blipFill>
            <p:spPr>
              <a:xfrm>
                <a:off x="1551817" y="4786313"/>
                <a:ext cx="2586960" cy="137160"/>
              </a:xfrm>
              <a:prstGeom prst="rect">
                <a:avLst/>
              </a:prstGeom>
            </p:spPr>
          </p:pic>
        </mc:Fallback>
      </mc:AlternateContent>
      <mc:AlternateContent xmlns:mc="http://schemas.openxmlformats.org/markup-compatibility/2006" xmlns:p14="http://schemas.microsoft.com/office/powerpoint/2010/main">
        <mc:Choice Requires="p14">
          <p:contentPart p14:bwMode="auto" r:id="rId136">
            <p14:nvContentPartPr>
              <p14:cNvPr id="365" name="Ink 364"/>
              <p14:cNvContentPartPr/>
              <p14:nvPr/>
            </p14:nvContentPartPr>
            <p14:xfrm>
              <a:off x="2041417" y="4796393"/>
              <a:ext cx="1935360" cy="132840"/>
            </p14:xfrm>
          </p:contentPart>
        </mc:Choice>
        <mc:Fallback xmlns="">
          <p:pic>
            <p:nvPicPr>
              <p:cNvPr id="365" name="Ink 364"/>
              <p:cNvPicPr/>
              <p:nvPr/>
            </p:nvPicPr>
            <p:blipFill>
              <a:blip r:embed="rId137"/>
              <a:stretch>
                <a:fillRect/>
              </a:stretch>
            </p:blipFill>
            <p:spPr>
              <a:xfrm>
                <a:off x="2034217" y="4786313"/>
                <a:ext cx="1952640" cy="150480"/>
              </a:xfrm>
              <a:prstGeom prst="rect">
                <a:avLst/>
              </a:prstGeom>
            </p:spPr>
          </p:pic>
        </mc:Fallback>
      </mc:AlternateContent>
      <mc:AlternateContent xmlns:mc="http://schemas.openxmlformats.org/markup-compatibility/2006" xmlns:p14="http://schemas.microsoft.com/office/powerpoint/2010/main">
        <mc:Choice Requires="p14">
          <p:contentPart p14:bwMode="auto" r:id="rId138">
            <p14:nvContentPartPr>
              <p14:cNvPr id="368" name="Ink 367"/>
              <p14:cNvContentPartPr/>
              <p14:nvPr/>
            </p14:nvContentPartPr>
            <p14:xfrm>
              <a:off x="7290937" y="3667073"/>
              <a:ext cx="3173040" cy="3150360"/>
            </p14:xfrm>
          </p:contentPart>
        </mc:Choice>
        <mc:Fallback xmlns="">
          <p:pic>
            <p:nvPicPr>
              <p:cNvPr id="368" name="Ink 367"/>
              <p:cNvPicPr/>
              <p:nvPr/>
            </p:nvPicPr>
            <p:blipFill>
              <a:blip r:embed="rId139"/>
              <a:stretch>
                <a:fillRect/>
              </a:stretch>
            </p:blipFill>
            <p:spPr>
              <a:xfrm>
                <a:off x="7286617" y="3662753"/>
                <a:ext cx="3181320" cy="3159360"/>
              </a:xfrm>
              <a:prstGeom prst="rect">
                <a:avLst/>
              </a:prstGeom>
            </p:spPr>
          </p:pic>
        </mc:Fallback>
      </mc:AlternateContent>
      <mc:AlternateContent xmlns:mc="http://schemas.openxmlformats.org/markup-compatibility/2006" xmlns:p14="http://schemas.microsoft.com/office/powerpoint/2010/main">
        <mc:Choice Requires="p14">
          <p:contentPart p14:bwMode="auto" r:id="rId140">
            <p14:nvContentPartPr>
              <p14:cNvPr id="371" name="Ink 370"/>
              <p14:cNvContentPartPr/>
              <p14:nvPr/>
            </p14:nvContentPartPr>
            <p14:xfrm>
              <a:off x="8378497" y="5320553"/>
              <a:ext cx="312120" cy="1341720"/>
            </p14:xfrm>
          </p:contentPart>
        </mc:Choice>
        <mc:Fallback xmlns="">
          <p:pic>
            <p:nvPicPr>
              <p:cNvPr id="371" name="Ink 370"/>
              <p:cNvPicPr/>
              <p:nvPr/>
            </p:nvPicPr>
            <p:blipFill>
              <a:blip r:embed="rId141"/>
              <a:stretch>
                <a:fillRect/>
              </a:stretch>
            </p:blipFill>
            <p:spPr>
              <a:xfrm>
                <a:off x="8370217" y="5312273"/>
                <a:ext cx="330840" cy="1355040"/>
              </a:xfrm>
              <a:prstGeom prst="rect">
                <a:avLst/>
              </a:prstGeom>
            </p:spPr>
          </p:pic>
        </mc:Fallback>
      </mc:AlternateContent>
      <mc:AlternateContent xmlns:mc="http://schemas.openxmlformats.org/markup-compatibility/2006" xmlns:p14="http://schemas.microsoft.com/office/powerpoint/2010/main">
        <mc:Choice Requires="p14">
          <p:contentPart p14:bwMode="auto" r:id="rId142">
            <p14:nvContentPartPr>
              <p14:cNvPr id="373" name="Ink 372"/>
              <p14:cNvContentPartPr/>
              <p14:nvPr/>
            </p14:nvContentPartPr>
            <p14:xfrm>
              <a:off x="2153377" y="4834553"/>
              <a:ext cx="1933200" cy="80280"/>
            </p14:xfrm>
          </p:contentPart>
        </mc:Choice>
        <mc:Fallback xmlns="">
          <p:pic>
            <p:nvPicPr>
              <p:cNvPr id="373" name="Ink 372"/>
              <p:cNvPicPr/>
              <p:nvPr/>
            </p:nvPicPr>
            <p:blipFill>
              <a:blip r:embed="rId143"/>
              <a:stretch>
                <a:fillRect/>
              </a:stretch>
            </p:blipFill>
            <p:spPr>
              <a:xfrm>
                <a:off x="2144377" y="4825553"/>
                <a:ext cx="1953000" cy="98280"/>
              </a:xfrm>
              <a:prstGeom prst="rect">
                <a:avLst/>
              </a:prstGeom>
            </p:spPr>
          </p:pic>
        </mc:Fallback>
      </mc:AlternateContent>
      <mc:AlternateContent xmlns:mc="http://schemas.openxmlformats.org/markup-compatibility/2006" xmlns:p14="http://schemas.microsoft.com/office/powerpoint/2010/main">
        <mc:Choice Requires="p14">
          <p:contentPart p14:bwMode="auto" r:id="rId144">
            <p14:nvContentPartPr>
              <p14:cNvPr id="375" name="Ink 374"/>
              <p14:cNvContentPartPr/>
              <p14:nvPr/>
            </p14:nvContentPartPr>
            <p14:xfrm>
              <a:off x="3908377" y="4830953"/>
              <a:ext cx="10080" cy="360"/>
            </p14:xfrm>
          </p:contentPart>
        </mc:Choice>
        <mc:Fallback xmlns="">
          <p:pic>
            <p:nvPicPr>
              <p:cNvPr id="375" name="Ink 374"/>
              <p:cNvPicPr/>
              <p:nvPr/>
            </p:nvPicPr>
            <p:blipFill>
              <a:blip r:embed="rId145"/>
              <a:stretch>
                <a:fillRect/>
              </a:stretch>
            </p:blipFill>
            <p:spPr>
              <a:xfrm>
                <a:off x="3902617" y="4823033"/>
                <a:ext cx="23400" cy="16200"/>
              </a:xfrm>
              <a:prstGeom prst="rect">
                <a:avLst/>
              </a:prstGeom>
            </p:spPr>
          </p:pic>
        </mc:Fallback>
      </mc:AlternateContent>
      <mc:AlternateContent xmlns:mc="http://schemas.openxmlformats.org/markup-compatibility/2006" xmlns:p14="http://schemas.microsoft.com/office/powerpoint/2010/main">
        <mc:Choice Requires="p14">
          <p:contentPart p14:bwMode="auto" r:id="rId146">
            <p14:nvContentPartPr>
              <p14:cNvPr id="378" name="Ink 377"/>
              <p14:cNvContentPartPr/>
              <p14:nvPr/>
            </p14:nvContentPartPr>
            <p14:xfrm>
              <a:off x="1690417" y="4867313"/>
              <a:ext cx="2103120" cy="69480"/>
            </p14:xfrm>
          </p:contentPart>
        </mc:Choice>
        <mc:Fallback xmlns="">
          <p:pic>
            <p:nvPicPr>
              <p:cNvPr id="378" name="Ink 377"/>
              <p:cNvPicPr/>
              <p:nvPr/>
            </p:nvPicPr>
            <p:blipFill>
              <a:blip r:embed="rId147"/>
              <a:stretch>
                <a:fillRect/>
              </a:stretch>
            </p:blipFill>
            <p:spPr>
              <a:xfrm>
                <a:off x="1683937" y="4859393"/>
                <a:ext cx="2120040" cy="87840"/>
              </a:xfrm>
              <a:prstGeom prst="rect">
                <a:avLst/>
              </a:prstGeom>
            </p:spPr>
          </p:pic>
        </mc:Fallback>
      </mc:AlternateContent>
      <mc:AlternateContent xmlns:mc="http://schemas.openxmlformats.org/markup-compatibility/2006" xmlns:p14="http://schemas.microsoft.com/office/powerpoint/2010/main">
        <mc:Choice Requires="p14">
          <p:contentPart p14:bwMode="auto" r:id="rId148">
            <p14:nvContentPartPr>
              <p14:cNvPr id="379" name="Ink 378"/>
              <p14:cNvContentPartPr/>
              <p14:nvPr/>
            </p14:nvContentPartPr>
            <p14:xfrm>
              <a:off x="2502937" y="4829513"/>
              <a:ext cx="1051200" cy="77040"/>
            </p14:xfrm>
          </p:contentPart>
        </mc:Choice>
        <mc:Fallback xmlns="">
          <p:pic>
            <p:nvPicPr>
              <p:cNvPr id="379" name="Ink 378"/>
              <p:cNvPicPr/>
              <p:nvPr/>
            </p:nvPicPr>
            <p:blipFill>
              <a:blip r:embed="rId149"/>
              <a:stretch>
                <a:fillRect/>
              </a:stretch>
            </p:blipFill>
            <p:spPr>
              <a:xfrm>
                <a:off x="2497537" y="4823753"/>
                <a:ext cx="1062360" cy="88200"/>
              </a:xfrm>
              <a:prstGeom prst="rect">
                <a:avLst/>
              </a:prstGeom>
            </p:spPr>
          </p:pic>
        </mc:Fallback>
      </mc:AlternateContent>
      <mc:AlternateContent xmlns:mc="http://schemas.openxmlformats.org/markup-compatibility/2006" xmlns:p14="http://schemas.microsoft.com/office/powerpoint/2010/main">
        <mc:Choice Requires="p14">
          <p:contentPart p14:bwMode="auto" r:id="rId150">
            <p14:nvContentPartPr>
              <p14:cNvPr id="382" name="Ink 381"/>
              <p14:cNvContentPartPr/>
              <p14:nvPr/>
            </p14:nvContentPartPr>
            <p14:xfrm>
              <a:off x="2323297" y="4817993"/>
              <a:ext cx="360" cy="360"/>
            </p14:xfrm>
          </p:contentPart>
        </mc:Choice>
        <mc:Fallback xmlns="">
          <p:pic>
            <p:nvPicPr>
              <p:cNvPr id="382" name="Ink 381"/>
              <p:cNvPicPr/>
              <p:nvPr/>
            </p:nvPicPr>
            <p:blipFill>
              <a:blip r:embed="rId151"/>
              <a:stretch>
                <a:fillRect/>
              </a:stretch>
            </p:blipFill>
            <p:spPr>
              <a:xfrm>
                <a:off x="2320057" y="4814753"/>
                <a:ext cx="6840" cy="6840"/>
              </a:xfrm>
              <a:prstGeom prst="rect">
                <a:avLst/>
              </a:prstGeom>
            </p:spPr>
          </p:pic>
        </mc:Fallback>
      </mc:AlternateContent>
      <mc:AlternateContent xmlns:mc="http://schemas.openxmlformats.org/markup-compatibility/2006" xmlns:p14="http://schemas.microsoft.com/office/powerpoint/2010/main">
        <mc:Choice Requires="p14">
          <p:contentPart p14:bwMode="auto" r:id="rId152">
            <p14:nvContentPartPr>
              <p14:cNvPr id="383" name="Ink 382"/>
              <p14:cNvContentPartPr/>
              <p14:nvPr/>
            </p14:nvContentPartPr>
            <p14:xfrm>
              <a:off x="1901377" y="5176913"/>
              <a:ext cx="3539160" cy="200160"/>
            </p14:xfrm>
          </p:contentPart>
        </mc:Choice>
        <mc:Fallback xmlns="">
          <p:pic>
            <p:nvPicPr>
              <p:cNvPr id="383" name="Ink 382"/>
              <p:cNvPicPr/>
              <p:nvPr/>
            </p:nvPicPr>
            <p:blipFill>
              <a:blip r:embed="rId153"/>
              <a:stretch>
                <a:fillRect/>
              </a:stretch>
            </p:blipFill>
            <p:spPr>
              <a:xfrm>
                <a:off x="1894537" y="5165393"/>
                <a:ext cx="3557520" cy="221760"/>
              </a:xfrm>
              <a:prstGeom prst="rect">
                <a:avLst/>
              </a:prstGeom>
            </p:spPr>
          </p:pic>
        </mc:Fallback>
      </mc:AlternateContent>
      <mc:AlternateContent xmlns:mc="http://schemas.openxmlformats.org/markup-compatibility/2006" xmlns:p14="http://schemas.microsoft.com/office/powerpoint/2010/main">
        <mc:Choice Requires="p14">
          <p:contentPart p14:bwMode="auto" r:id="rId154">
            <p14:nvContentPartPr>
              <p14:cNvPr id="388" name="Ink 387"/>
              <p14:cNvContentPartPr/>
              <p14:nvPr/>
            </p14:nvContentPartPr>
            <p14:xfrm>
              <a:off x="5231377" y="5697473"/>
              <a:ext cx="1157040" cy="504360"/>
            </p14:xfrm>
          </p:contentPart>
        </mc:Choice>
        <mc:Fallback xmlns="">
          <p:pic>
            <p:nvPicPr>
              <p:cNvPr id="388" name="Ink 387"/>
              <p:cNvPicPr/>
              <p:nvPr/>
            </p:nvPicPr>
            <p:blipFill>
              <a:blip r:embed="rId155"/>
              <a:stretch>
                <a:fillRect/>
              </a:stretch>
            </p:blipFill>
            <p:spPr>
              <a:xfrm>
                <a:off x="5223097" y="5688833"/>
                <a:ext cx="1169280" cy="523800"/>
              </a:xfrm>
              <a:prstGeom prst="rect">
                <a:avLst/>
              </a:prstGeom>
            </p:spPr>
          </p:pic>
        </mc:Fallback>
      </mc:AlternateContent>
      <mc:AlternateContent xmlns:mc="http://schemas.openxmlformats.org/markup-compatibility/2006" xmlns:p14="http://schemas.microsoft.com/office/powerpoint/2010/main">
        <mc:Choice Requires="p14">
          <p:contentPart p14:bwMode="auto" r:id="rId156">
            <p14:nvContentPartPr>
              <p14:cNvPr id="421" name="Ink 420"/>
              <p14:cNvContentPartPr/>
              <p14:nvPr/>
            </p14:nvContentPartPr>
            <p14:xfrm>
              <a:off x="1776097" y="5599913"/>
              <a:ext cx="6672960" cy="1334880"/>
            </p14:xfrm>
          </p:contentPart>
        </mc:Choice>
        <mc:Fallback xmlns="">
          <p:pic>
            <p:nvPicPr>
              <p:cNvPr id="421" name="Ink 420"/>
              <p:cNvPicPr/>
              <p:nvPr/>
            </p:nvPicPr>
            <p:blipFill>
              <a:blip r:embed="rId157"/>
              <a:stretch>
                <a:fillRect/>
              </a:stretch>
            </p:blipFill>
            <p:spPr>
              <a:xfrm>
                <a:off x="1767817" y="5595593"/>
                <a:ext cx="6692040" cy="1348200"/>
              </a:xfrm>
              <a:prstGeom prst="rect">
                <a:avLst/>
              </a:prstGeom>
            </p:spPr>
          </p:pic>
        </mc:Fallback>
      </mc:AlternateContent>
      <mc:AlternateContent xmlns:mc="http://schemas.openxmlformats.org/markup-compatibility/2006" xmlns:p14="http://schemas.microsoft.com/office/powerpoint/2010/main">
        <mc:Choice Requires="p14">
          <p:contentPart p14:bwMode="auto" r:id="rId158">
            <p14:nvContentPartPr>
              <p14:cNvPr id="426" name="Ink 425"/>
              <p14:cNvContentPartPr/>
              <p14:nvPr/>
            </p14:nvContentPartPr>
            <p14:xfrm>
              <a:off x="5742577" y="5996273"/>
              <a:ext cx="551880" cy="935640"/>
            </p14:xfrm>
          </p:contentPart>
        </mc:Choice>
        <mc:Fallback xmlns="">
          <p:pic>
            <p:nvPicPr>
              <p:cNvPr id="426" name="Ink 425"/>
              <p:cNvPicPr/>
              <p:nvPr/>
            </p:nvPicPr>
            <p:blipFill>
              <a:blip r:embed="rId159"/>
              <a:stretch>
                <a:fillRect/>
              </a:stretch>
            </p:blipFill>
            <p:spPr>
              <a:xfrm>
                <a:off x="5733217" y="5988353"/>
                <a:ext cx="566640" cy="952200"/>
              </a:xfrm>
              <a:prstGeom prst="rect">
                <a:avLst/>
              </a:prstGeom>
            </p:spPr>
          </p:pic>
        </mc:Fallback>
      </mc:AlternateContent>
      <mc:AlternateContent xmlns:mc="http://schemas.openxmlformats.org/markup-compatibility/2006" xmlns:p14="http://schemas.microsoft.com/office/powerpoint/2010/main">
        <mc:Choice Requires="p14">
          <p:contentPart p14:bwMode="auto" r:id="rId160">
            <p14:nvContentPartPr>
              <p14:cNvPr id="427" name="Ink 426"/>
              <p14:cNvContentPartPr/>
              <p14:nvPr/>
            </p14:nvContentPartPr>
            <p14:xfrm>
              <a:off x="6745897" y="5632673"/>
              <a:ext cx="1052280" cy="1073880"/>
            </p14:xfrm>
          </p:contentPart>
        </mc:Choice>
        <mc:Fallback xmlns="">
          <p:pic>
            <p:nvPicPr>
              <p:cNvPr id="427" name="Ink 426"/>
              <p:cNvPicPr/>
              <p:nvPr/>
            </p:nvPicPr>
            <p:blipFill>
              <a:blip r:embed="rId161"/>
              <a:stretch>
                <a:fillRect/>
              </a:stretch>
            </p:blipFill>
            <p:spPr>
              <a:xfrm>
                <a:off x="6736897" y="5621513"/>
                <a:ext cx="1073880" cy="1094760"/>
              </a:xfrm>
              <a:prstGeom prst="rect">
                <a:avLst/>
              </a:prstGeom>
            </p:spPr>
          </p:pic>
        </mc:Fallback>
      </mc:AlternateContent>
      <mc:AlternateContent xmlns:mc="http://schemas.openxmlformats.org/markup-compatibility/2006" xmlns:p14="http://schemas.microsoft.com/office/powerpoint/2010/main">
        <mc:Choice Requires="p14">
          <p:contentPart p14:bwMode="auto" r:id="rId162">
            <p14:nvContentPartPr>
              <p14:cNvPr id="428" name="Ink 427"/>
              <p14:cNvContentPartPr/>
              <p14:nvPr/>
            </p14:nvContentPartPr>
            <p14:xfrm>
              <a:off x="7619977" y="5423513"/>
              <a:ext cx="534960" cy="223200"/>
            </p14:xfrm>
          </p:contentPart>
        </mc:Choice>
        <mc:Fallback xmlns="">
          <p:pic>
            <p:nvPicPr>
              <p:cNvPr id="428" name="Ink 427"/>
              <p:cNvPicPr/>
              <p:nvPr/>
            </p:nvPicPr>
            <p:blipFill>
              <a:blip r:embed="rId163"/>
              <a:stretch>
                <a:fillRect/>
              </a:stretch>
            </p:blipFill>
            <p:spPr>
              <a:xfrm>
                <a:off x="7611337" y="5414153"/>
                <a:ext cx="551880" cy="241200"/>
              </a:xfrm>
              <a:prstGeom prst="rect">
                <a:avLst/>
              </a:prstGeom>
            </p:spPr>
          </p:pic>
        </mc:Fallback>
      </mc:AlternateContent>
      <mc:AlternateContent xmlns:mc="http://schemas.openxmlformats.org/markup-compatibility/2006" xmlns:p14="http://schemas.microsoft.com/office/powerpoint/2010/main">
        <mc:Choice Requires="p14">
          <p:contentPart p14:bwMode="auto" r:id="rId164">
            <p14:nvContentPartPr>
              <p14:cNvPr id="429" name="Ink 428"/>
              <p14:cNvContentPartPr/>
              <p14:nvPr/>
            </p14:nvContentPartPr>
            <p14:xfrm>
              <a:off x="8971417" y="4413713"/>
              <a:ext cx="191880" cy="313920"/>
            </p14:xfrm>
          </p:contentPart>
        </mc:Choice>
        <mc:Fallback xmlns="">
          <p:pic>
            <p:nvPicPr>
              <p:cNvPr id="429" name="Ink 428"/>
              <p:cNvPicPr/>
              <p:nvPr/>
            </p:nvPicPr>
            <p:blipFill>
              <a:blip r:embed="rId165"/>
              <a:stretch>
                <a:fillRect/>
              </a:stretch>
            </p:blipFill>
            <p:spPr>
              <a:xfrm>
                <a:off x="8962777" y="4405433"/>
                <a:ext cx="208440" cy="332280"/>
              </a:xfrm>
              <a:prstGeom prst="rect">
                <a:avLst/>
              </a:prstGeom>
            </p:spPr>
          </p:pic>
        </mc:Fallback>
      </mc:AlternateContent>
    </p:spTree>
    <p:extLst>
      <p:ext uri="{BB962C8B-B14F-4D97-AF65-F5344CB8AC3E}">
        <p14:creationId xmlns:p14="http://schemas.microsoft.com/office/powerpoint/2010/main" val="40007034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Microprogrammed control unit</a:t>
            </a:r>
            <a:endParaRPr lang="en-IN" dirty="0"/>
          </a:p>
        </p:txBody>
      </p:sp>
      <p:sp>
        <p:nvSpPr>
          <p:cNvPr id="3" name="Content Placeholder 2"/>
          <p:cNvSpPr>
            <a:spLocks noGrp="1"/>
          </p:cNvSpPr>
          <p:nvPr>
            <p:ph idx="1"/>
          </p:nvPr>
        </p:nvSpPr>
        <p:spPr/>
        <p:txBody>
          <a:bodyPr/>
          <a:lstStyle/>
          <a:p>
            <a:pPr fontAlgn="base"/>
            <a:r>
              <a:rPr lang="en-IN" dirty="0"/>
              <a:t>The control signals associated with operations are stored in special memory units inaccessible by the programmer as Control Words.</a:t>
            </a:r>
          </a:p>
          <a:p>
            <a:pPr fontAlgn="base"/>
            <a:r>
              <a:rPr lang="en-IN" dirty="0"/>
              <a:t>Control signals are generated by a program that is similar to machine language programs.</a:t>
            </a:r>
          </a:p>
          <a:p>
            <a:pPr fontAlgn="base"/>
            <a:r>
              <a:rPr lang="en-IN" dirty="0"/>
              <a:t>The micro-programmed control unit is slower in speed because of the time it takes to fetch microinstructions from the control memory.</a:t>
            </a:r>
          </a:p>
          <a:p>
            <a:endParaRPr lang="en-IN" dirty="0"/>
          </a:p>
        </p:txBody>
      </p:sp>
    </p:spTree>
    <p:extLst>
      <p:ext uri="{BB962C8B-B14F-4D97-AF65-F5344CB8AC3E}">
        <p14:creationId xmlns:p14="http://schemas.microsoft.com/office/powerpoint/2010/main" val="21149219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70000" lnSpcReduction="20000"/>
          </a:bodyPr>
          <a:lstStyle/>
          <a:p>
            <a:pPr fontAlgn="base"/>
            <a:r>
              <a:rPr lang="en-IN" b="1" dirty="0"/>
              <a:t>Some Important Terms</a:t>
            </a:r>
            <a:endParaRPr lang="en-IN" dirty="0"/>
          </a:p>
          <a:p>
            <a:pPr fontAlgn="base"/>
            <a:r>
              <a:rPr lang="en-IN" b="1" dirty="0"/>
              <a:t>Control Word:</a:t>
            </a:r>
            <a:r>
              <a:rPr lang="en-IN" dirty="0"/>
              <a:t> A control word is a word whose individual bits represent various control signals.</a:t>
            </a:r>
          </a:p>
          <a:p>
            <a:pPr fontAlgn="base"/>
            <a:r>
              <a:rPr lang="en-IN" b="1" dirty="0"/>
              <a:t>Micro-routine:</a:t>
            </a:r>
            <a:r>
              <a:rPr lang="en-IN" dirty="0"/>
              <a:t> A sequence of control words corresponding to the control sequence of a machine instruction constitutes the micro-routine for that instruction.</a:t>
            </a:r>
          </a:p>
          <a:p>
            <a:pPr fontAlgn="base"/>
            <a:r>
              <a:rPr lang="en-IN" b="1" dirty="0"/>
              <a:t>Micro-instruction:</a:t>
            </a:r>
            <a:r>
              <a:rPr lang="en-IN" dirty="0"/>
              <a:t> Individual control words in this micro-routine are referred to as microinstructions.</a:t>
            </a:r>
          </a:p>
          <a:p>
            <a:pPr fontAlgn="base"/>
            <a:r>
              <a:rPr lang="en-IN" b="1" dirty="0"/>
              <a:t>Micro-program:</a:t>
            </a:r>
            <a:r>
              <a:rPr lang="en-IN" dirty="0"/>
              <a:t> A sequence of micro-instructions is called a micro-program, which is stored in a ROM or RAM called a Control Memory (CM).</a:t>
            </a:r>
          </a:p>
          <a:p>
            <a:pPr fontAlgn="base"/>
            <a:r>
              <a:rPr lang="en-IN" b="1" dirty="0"/>
              <a:t>Control Store:</a:t>
            </a:r>
            <a:r>
              <a:rPr lang="en-IN" dirty="0"/>
              <a:t> the micro-routines for all instructions in the instruction set of a computer are stored in a special memory called the Control Store.</a:t>
            </a:r>
          </a:p>
          <a:p>
            <a:endParaRPr lang="en-IN" dirty="0"/>
          </a:p>
        </p:txBody>
      </p:sp>
    </p:spTree>
    <p:extLst>
      <p:ext uri="{BB962C8B-B14F-4D97-AF65-F5344CB8AC3E}">
        <p14:creationId xmlns:p14="http://schemas.microsoft.com/office/powerpoint/2010/main" val="32797071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Microprogrammed</a:t>
            </a:r>
            <a:r>
              <a:rPr lang="en-US" dirty="0"/>
              <a:t> control unit</a:t>
            </a:r>
          </a:p>
        </p:txBody>
      </p:sp>
      <p:pic>
        <p:nvPicPr>
          <p:cNvPr id="2050" name="Picture 2" descr="C:\Users\faculty\Desktop\20150406_090636.jpg"/>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179329" y="1554163"/>
            <a:ext cx="6937741" cy="4525962"/>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3">
            <p14:nvContentPartPr>
              <p14:cNvPr id="4" name="Ink 3"/>
              <p14:cNvContentPartPr/>
              <p14:nvPr/>
            </p14:nvContentPartPr>
            <p14:xfrm>
              <a:off x="8096617" y="1646670"/>
              <a:ext cx="675000" cy="4525920"/>
            </p14:xfrm>
          </p:contentPart>
        </mc:Choice>
        <mc:Fallback xmlns="">
          <p:pic>
            <p:nvPicPr>
              <p:cNvPr id="4" name="Ink 3"/>
              <p:cNvPicPr/>
              <p:nvPr/>
            </p:nvPicPr>
            <p:blipFill>
              <a:blip r:embed="rId4"/>
              <a:stretch>
                <a:fillRect/>
              </a:stretch>
            </p:blipFill>
            <p:spPr>
              <a:xfrm>
                <a:off x="8088697" y="1636950"/>
                <a:ext cx="694800" cy="454896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1" name="Ink 30"/>
              <p14:cNvContentPartPr/>
              <p14:nvPr/>
            </p14:nvContentPartPr>
            <p14:xfrm>
              <a:off x="4048777" y="3322830"/>
              <a:ext cx="1117080" cy="860400"/>
            </p14:xfrm>
          </p:contentPart>
        </mc:Choice>
        <mc:Fallback xmlns="">
          <p:pic>
            <p:nvPicPr>
              <p:cNvPr id="31" name="Ink 30"/>
              <p:cNvPicPr/>
              <p:nvPr/>
            </p:nvPicPr>
            <p:blipFill>
              <a:blip r:embed="rId6"/>
              <a:stretch>
                <a:fillRect/>
              </a:stretch>
            </p:blipFill>
            <p:spPr>
              <a:xfrm>
                <a:off x="4035457" y="3309150"/>
                <a:ext cx="1142280" cy="8870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3" name="Ink 42"/>
              <p14:cNvContentPartPr/>
              <p14:nvPr/>
            </p14:nvContentPartPr>
            <p14:xfrm>
              <a:off x="5450617" y="5190510"/>
              <a:ext cx="926640" cy="390960"/>
            </p14:xfrm>
          </p:contentPart>
        </mc:Choice>
        <mc:Fallback xmlns="">
          <p:pic>
            <p:nvPicPr>
              <p:cNvPr id="43" name="Ink 42"/>
              <p:cNvPicPr/>
              <p:nvPr/>
            </p:nvPicPr>
            <p:blipFill>
              <a:blip r:embed="rId8"/>
              <a:stretch>
                <a:fillRect/>
              </a:stretch>
            </p:blipFill>
            <p:spPr>
              <a:xfrm>
                <a:off x="5439457" y="5185110"/>
                <a:ext cx="951120" cy="4078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58" name="Ink 57"/>
              <p14:cNvContentPartPr/>
              <p14:nvPr/>
            </p14:nvContentPartPr>
            <p14:xfrm>
              <a:off x="6485977" y="2414190"/>
              <a:ext cx="1064880" cy="829800"/>
            </p14:xfrm>
          </p:contentPart>
        </mc:Choice>
        <mc:Fallback xmlns="">
          <p:pic>
            <p:nvPicPr>
              <p:cNvPr id="58" name="Ink 57"/>
              <p:cNvPicPr/>
              <p:nvPr/>
            </p:nvPicPr>
            <p:blipFill>
              <a:blip r:embed="rId10"/>
              <a:stretch>
                <a:fillRect/>
              </a:stretch>
            </p:blipFill>
            <p:spPr>
              <a:xfrm>
                <a:off x="6473737" y="2401950"/>
                <a:ext cx="1089360" cy="85428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053" name="Ink 2052"/>
              <p14:cNvContentPartPr/>
              <p14:nvPr/>
            </p14:nvContentPartPr>
            <p14:xfrm>
              <a:off x="7373017" y="2025390"/>
              <a:ext cx="1159560" cy="625320"/>
            </p14:xfrm>
          </p:contentPart>
        </mc:Choice>
        <mc:Fallback xmlns="">
          <p:pic>
            <p:nvPicPr>
              <p:cNvPr id="2053" name="Ink 2052"/>
              <p:cNvPicPr/>
              <p:nvPr/>
            </p:nvPicPr>
            <p:blipFill>
              <a:blip r:embed="rId12"/>
              <a:stretch>
                <a:fillRect/>
              </a:stretch>
            </p:blipFill>
            <p:spPr>
              <a:xfrm>
                <a:off x="7361857" y="2014950"/>
                <a:ext cx="1175760" cy="64728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2068" name="Ink 2067"/>
              <p14:cNvContentPartPr/>
              <p14:nvPr/>
            </p14:nvContentPartPr>
            <p14:xfrm>
              <a:off x="6624577" y="3272070"/>
              <a:ext cx="935640" cy="320400"/>
            </p14:xfrm>
          </p:contentPart>
        </mc:Choice>
        <mc:Fallback xmlns="">
          <p:pic>
            <p:nvPicPr>
              <p:cNvPr id="2068" name="Ink 2067"/>
              <p:cNvPicPr/>
              <p:nvPr/>
            </p:nvPicPr>
            <p:blipFill>
              <a:blip r:embed="rId14"/>
              <a:stretch>
                <a:fillRect/>
              </a:stretch>
            </p:blipFill>
            <p:spPr>
              <a:xfrm>
                <a:off x="6617017" y="3261270"/>
                <a:ext cx="953640" cy="33912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072" name="Ink 2071"/>
              <p14:cNvContentPartPr/>
              <p14:nvPr/>
            </p14:nvContentPartPr>
            <p14:xfrm>
              <a:off x="8113537" y="5468790"/>
              <a:ext cx="360" cy="360"/>
            </p14:xfrm>
          </p:contentPart>
        </mc:Choice>
        <mc:Fallback xmlns="">
          <p:pic>
            <p:nvPicPr>
              <p:cNvPr id="2072" name="Ink 2071"/>
              <p:cNvPicPr/>
              <p:nvPr/>
            </p:nvPicPr>
            <p:blipFill>
              <a:blip r:embed="rId16"/>
              <a:stretch>
                <a:fillRect/>
              </a:stretch>
            </p:blipFill>
            <p:spPr>
              <a:xfrm>
                <a:off x="8109937" y="5465190"/>
                <a:ext cx="7560" cy="756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2085" name="Ink 2084"/>
              <p14:cNvContentPartPr/>
              <p14:nvPr/>
            </p14:nvContentPartPr>
            <p14:xfrm>
              <a:off x="3657457" y="5360790"/>
              <a:ext cx="0" cy="153720"/>
            </p14:xfrm>
          </p:contentPart>
        </mc:Choice>
        <mc:Fallback xmlns="">
          <p:pic>
            <p:nvPicPr>
              <p:cNvPr id="2085" name="Ink 2084"/>
              <p:cNvPicPr/>
              <p:nvPr/>
            </p:nvPicPr>
            <p:blipFill>
              <a:blip r:embed="rId18"/>
              <a:stretch>
                <a:fillRect/>
              </a:stretch>
            </p:blipFill>
            <p:spPr>
              <a:xfrm>
                <a:off x="0" y="0"/>
                <a:ext cx="0" cy="15372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096" name="Ink 2095"/>
              <p14:cNvContentPartPr/>
              <p14:nvPr/>
            </p14:nvContentPartPr>
            <p14:xfrm>
              <a:off x="1487377" y="2356230"/>
              <a:ext cx="1181160" cy="763200"/>
            </p14:xfrm>
          </p:contentPart>
        </mc:Choice>
        <mc:Fallback xmlns="">
          <p:pic>
            <p:nvPicPr>
              <p:cNvPr id="2096" name="Ink 2095"/>
              <p:cNvPicPr/>
              <p:nvPr/>
            </p:nvPicPr>
            <p:blipFill>
              <a:blip r:embed="rId20"/>
              <a:stretch>
                <a:fillRect/>
              </a:stretch>
            </p:blipFill>
            <p:spPr>
              <a:xfrm>
                <a:off x="1476577" y="2345430"/>
                <a:ext cx="1204920" cy="78372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2117" name="Ink 2116"/>
              <p14:cNvContentPartPr/>
              <p14:nvPr/>
            </p14:nvContentPartPr>
            <p14:xfrm>
              <a:off x="1281457" y="2906670"/>
              <a:ext cx="542880" cy="966240"/>
            </p14:xfrm>
          </p:contentPart>
        </mc:Choice>
        <mc:Fallback xmlns="">
          <p:pic>
            <p:nvPicPr>
              <p:cNvPr id="2117" name="Ink 2116"/>
              <p:cNvPicPr/>
              <p:nvPr/>
            </p:nvPicPr>
            <p:blipFill>
              <a:blip r:embed="rId22"/>
              <a:stretch>
                <a:fillRect/>
              </a:stretch>
            </p:blipFill>
            <p:spPr>
              <a:xfrm>
                <a:off x="1274257" y="2900190"/>
                <a:ext cx="556560" cy="97920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2122" name="Ink 2121"/>
              <p14:cNvContentPartPr/>
              <p14:nvPr/>
            </p14:nvContentPartPr>
            <p14:xfrm>
              <a:off x="2469097" y="2477910"/>
              <a:ext cx="360720" cy="1284840"/>
            </p14:xfrm>
          </p:contentPart>
        </mc:Choice>
        <mc:Fallback xmlns="">
          <p:pic>
            <p:nvPicPr>
              <p:cNvPr id="2122" name="Ink 2121"/>
              <p:cNvPicPr/>
              <p:nvPr/>
            </p:nvPicPr>
            <p:blipFill>
              <a:blip r:embed="rId24"/>
              <a:stretch>
                <a:fillRect/>
              </a:stretch>
            </p:blipFill>
            <p:spPr>
              <a:xfrm>
                <a:off x="2460097" y="2475030"/>
                <a:ext cx="378000" cy="12960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141" name="Ink 2140"/>
              <p14:cNvContentPartPr/>
              <p14:nvPr/>
            </p14:nvContentPartPr>
            <p14:xfrm>
              <a:off x="4824937" y="5677950"/>
              <a:ext cx="1536120" cy="404280"/>
            </p14:xfrm>
          </p:contentPart>
        </mc:Choice>
        <mc:Fallback xmlns="">
          <p:pic>
            <p:nvPicPr>
              <p:cNvPr id="2141" name="Ink 2140"/>
              <p:cNvPicPr/>
              <p:nvPr/>
            </p:nvPicPr>
            <p:blipFill>
              <a:blip r:embed="rId26"/>
              <a:stretch>
                <a:fillRect/>
              </a:stretch>
            </p:blipFill>
            <p:spPr>
              <a:xfrm>
                <a:off x="4811257" y="5663910"/>
                <a:ext cx="1562760" cy="43200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164" name="Ink 2163"/>
              <p14:cNvContentPartPr/>
              <p14:nvPr/>
            </p14:nvContentPartPr>
            <p14:xfrm>
              <a:off x="1878697" y="3272790"/>
              <a:ext cx="838800" cy="856800"/>
            </p14:xfrm>
          </p:contentPart>
        </mc:Choice>
        <mc:Fallback xmlns="">
          <p:pic>
            <p:nvPicPr>
              <p:cNvPr id="2164" name="Ink 2163"/>
              <p:cNvPicPr/>
              <p:nvPr/>
            </p:nvPicPr>
            <p:blipFill>
              <a:blip r:embed="rId28"/>
              <a:stretch>
                <a:fillRect/>
              </a:stretch>
            </p:blipFill>
            <p:spPr>
              <a:xfrm>
                <a:off x="1867537" y="3259470"/>
                <a:ext cx="862920" cy="88308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2168" name="Ink 2167"/>
              <p14:cNvContentPartPr/>
              <p14:nvPr/>
            </p14:nvContentPartPr>
            <p14:xfrm>
              <a:off x="6192217" y="-29490"/>
              <a:ext cx="814320" cy="766800"/>
            </p14:xfrm>
          </p:contentPart>
        </mc:Choice>
        <mc:Fallback xmlns="">
          <p:pic>
            <p:nvPicPr>
              <p:cNvPr id="2168" name="Ink 2167"/>
              <p:cNvPicPr/>
              <p:nvPr/>
            </p:nvPicPr>
            <p:blipFill>
              <a:blip r:embed="rId30"/>
              <a:stretch>
                <a:fillRect/>
              </a:stretch>
            </p:blipFill>
            <p:spPr>
              <a:xfrm>
                <a:off x="6179617" y="-41730"/>
                <a:ext cx="838080" cy="78912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2174" name="Ink 2173"/>
              <p14:cNvContentPartPr/>
              <p14:nvPr/>
            </p14:nvContentPartPr>
            <p14:xfrm>
              <a:off x="3316537" y="5243070"/>
              <a:ext cx="1512720" cy="1491480"/>
            </p14:xfrm>
          </p:contentPart>
        </mc:Choice>
        <mc:Fallback xmlns="">
          <p:pic>
            <p:nvPicPr>
              <p:cNvPr id="2174" name="Ink 2173"/>
              <p:cNvPicPr/>
              <p:nvPr/>
            </p:nvPicPr>
            <p:blipFill>
              <a:blip r:embed="rId32"/>
              <a:stretch>
                <a:fillRect/>
              </a:stretch>
            </p:blipFill>
            <p:spPr>
              <a:xfrm>
                <a:off x="3305737" y="5231190"/>
                <a:ext cx="1535400" cy="151524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2181" name="Ink 2180"/>
              <p14:cNvContentPartPr/>
              <p14:nvPr/>
            </p14:nvContentPartPr>
            <p14:xfrm>
              <a:off x="3406177" y="1807230"/>
              <a:ext cx="752760" cy="800640"/>
            </p14:xfrm>
          </p:contentPart>
        </mc:Choice>
        <mc:Fallback xmlns="">
          <p:pic>
            <p:nvPicPr>
              <p:cNvPr id="2181" name="Ink 2180"/>
              <p:cNvPicPr/>
              <p:nvPr/>
            </p:nvPicPr>
            <p:blipFill>
              <a:blip r:embed="rId34"/>
              <a:stretch>
                <a:fillRect/>
              </a:stretch>
            </p:blipFill>
            <p:spPr>
              <a:xfrm>
                <a:off x="3396457" y="1794270"/>
                <a:ext cx="774360" cy="82368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2184" name="Ink 2183"/>
              <p14:cNvContentPartPr/>
              <p14:nvPr/>
            </p14:nvContentPartPr>
            <p14:xfrm>
              <a:off x="1307737" y="3038430"/>
              <a:ext cx="533160" cy="1010520"/>
            </p14:xfrm>
          </p:contentPart>
        </mc:Choice>
        <mc:Fallback xmlns="">
          <p:pic>
            <p:nvPicPr>
              <p:cNvPr id="2184" name="Ink 2183"/>
              <p:cNvPicPr/>
              <p:nvPr/>
            </p:nvPicPr>
            <p:blipFill>
              <a:blip r:embed="rId36"/>
              <a:stretch>
                <a:fillRect/>
              </a:stretch>
            </p:blipFill>
            <p:spPr>
              <a:xfrm>
                <a:off x="1296937" y="3026190"/>
                <a:ext cx="555480" cy="103392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2204" name="Ink 2203"/>
              <p14:cNvContentPartPr/>
              <p14:nvPr/>
            </p14:nvContentPartPr>
            <p14:xfrm>
              <a:off x="632017" y="1607790"/>
              <a:ext cx="713880" cy="4462560"/>
            </p14:xfrm>
          </p:contentPart>
        </mc:Choice>
        <mc:Fallback xmlns="">
          <p:pic>
            <p:nvPicPr>
              <p:cNvPr id="2204" name="Ink 2203"/>
              <p:cNvPicPr/>
              <p:nvPr/>
            </p:nvPicPr>
            <p:blipFill>
              <a:blip r:embed="rId38"/>
              <a:stretch>
                <a:fillRect/>
              </a:stretch>
            </p:blipFill>
            <p:spPr>
              <a:xfrm>
                <a:off x="620137" y="1596630"/>
                <a:ext cx="738720" cy="448812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2207" name="Ink 2206"/>
              <p14:cNvContentPartPr/>
              <p14:nvPr/>
            </p14:nvContentPartPr>
            <p14:xfrm>
              <a:off x="704737" y="1495110"/>
              <a:ext cx="522360" cy="2219400"/>
            </p14:xfrm>
          </p:contentPart>
        </mc:Choice>
        <mc:Fallback xmlns="">
          <p:pic>
            <p:nvPicPr>
              <p:cNvPr id="2207" name="Ink 2206"/>
              <p:cNvPicPr/>
              <p:nvPr/>
            </p:nvPicPr>
            <p:blipFill>
              <a:blip r:embed="rId40"/>
              <a:stretch>
                <a:fillRect/>
              </a:stretch>
            </p:blipFill>
            <p:spPr>
              <a:xfrm>
                <a:off x="691777" y="1484310"/>
                <a:ext cx="546120" cy="223452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2209" name="Ink 2208"/>
              <p14:cNvContentPartPr/>
              <p14:nvPr/>
            </p14:nvContentPartPr>
            <p14:xfrm>
              <a:off x="1932697" y="3409230"/>
              <a:ext cx="632160" cy="579600"/>
            </p14:xfrm>
          </p:contentPart>
        </mc:Choice>
        <mc:Fallback xmlns="">
          <p:pic>
            <p:nvPicPr>
              <p:cNvPr id="2209" name="Ink 2208"/>
              <p:cNvPicPr/>
              <p:nvPr/>
            </p:nvPicPr>
            <p:blipFill>
              <a:blip r:embed="rId42"/>
              <a:stretch>
                <a:fillRect/>
              </a:stretch>
            </p:blipFill>
            <p:spPr>
              <a:xfrm>
                <a:off x="1923337" y="3396630"/>
                <a:ext cx="653760" cy="60264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2211" name="Ink 2210"/>
              <p14:cNvContentPartPr/>
              <p14:nvPr/>
            </p14:nvContentPartPr>
            <p14:xfrm>
              <a:off x="1477297" y="4262790"/>
              <a:ext cx="1040760" cy="419400"/>
            </p14:xfrm>
          </p:contentPart>
        </mc:Choice>
        <mc:Fallback xmlns="">
          <p:pic>
            <p:nvPicPr>
              <p:cNvPr id="2211" name="Ink 2210"/>
              <p:cNvPicPr/>
              <p:nvPr/>
            </p:nvPicPr>
            <p:blipFill>
              <a:blip r:embed="rId44"/>
              <a:stretch>
                <a:fillRect/>
              </a:stretch>
            </p:blipFill>
            <p:spPr>
              <a:xfrm>
                <a:off x="1468297" y="4250910"/>
                <a:ext cx="1061640" cy="44172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2214" name="Ink 2213"/>
              <p14:cNvContentPartPr/>
              <p14:nvPr/>
            </p14:nvContentPartPr>
            <p14:xfrm>
              <a:off x="2035297" y="2760510"/>
              <a:ext cx="941760" cy="1978200"/>
            </p14:xfrm>
          </p:contentPart>
        </mc:Choice>
        <mc:Fallback xmlns="">
          <p:pic>
            <p:nvPicPr>
              <p:cNvPr id="2214" name="Ink 2213"/>
              <p:cNvPicPr/>
              <p:nvPr/>
            </p:nvPicPr>
            <p:blipFill>
              <a:blip r:embed="rId46"/>
              <a:stretch>
                <a:fillRect/>
              </a:stretch>
            </p:blipFill>
            <p:spPr>
              <a:xfrm>
                <a:off x="2027017" y="2754030"/>
                <a:ext cx="954720" cy="199512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2215" name="Ink 2214"/>
              <p14:cNvContentPartPr/>
              <p14:nvPr/>
            </p14:nvContentPartPr>
            <p14:xfrm>
              <a:off x="1664857" y="4415430"/>
              <a:ext cx="739800" cy="387720"/>
            </p14:xfrm>
          </p:contentPart>
        </mc:Choice>
        <mc:Fallback xmlns="">
          <p:pic>
            <p:nvPicPr>
              <p:cNvPr id="2215" name="Ink 2214"/>
              <p:cNvPicPr/>
              <p:nvPr/>
            </p:nvPicPr>
            <p:blipFill>
              <a:blip r:embed="rId48"/>
              <a:stretch>
                <a:fillRect/>
              </a:stretch>
            </p:blipFill>
            <p:spPr>
              <a:xfrm>
                <a:off x="1653697" y="4401750"/>
                <a:ext cx="764640" cy="41256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2221" name="Ink 2220"/>
              <p14:cNvContentPartPr/>
              <p14:nvPr/>
            </p14:nvContentPartPr>
            <p14:xfrm>
              <a:off x="1561897" y="3503910"/>
              <a:ext cx="95040" cy="44640"/>
            </p14:xfrm>
          </p:contentPart>
        </mc:Choice>
        <mc:Fallback xmlns="">
          <p:pic>
            <p:nvPicPr>
              <p:cNvPr id="2221" name="Ink 2220"/>
              <p:cNvPicPr/>
              <p:nvPr/>
            </p:nvPicPr>
            <p:blipFill>
              <a:blip r:embed="rId50"/>
              <a:stretch>
                <a:fillRect/>
              </a:stretch>
            </p:blipFill>
            <p:spPr>
              <a:xfrm>
                <a:off x="1555417" y="3497790"/>
                <a:ext cx="106920" cy="5580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2222" name="Ink 2221"/>
              <p14:cNvContentPartPr/>
              <p14:nvPr/>
            </p14:nvContentPartPr>
            <p14:xfrm>
              <a:off x="3098737" y="4586430"/>
              <a:ext cx="1086840" cy="992160"/>
            </p14:xfrm>
          </p:contentPart>
        </mc:Choice>
        <mc:Fallback xmlns="">
          <p:pic>
            <p:nvPicPr>
              <p:cNvPr id="2222" name="Ink 2221"/>
              <p:cNvPicPr/>
              <p:nvPr/>
            </p:nvPicPr>
            <p:blipFill>
              <a:blip r:embed="rId52"/>
              <a:stretch>
                <a:fillRect/>
              </a:stretch>
            </p:blipFill>
            <p:spPr>
              <a:xfrm>
                <a:off x="3085417" y="4572030"/>
                <a:ext cx="1113480" cy="101988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2223" name="Ink 2222"/>
              <p14:cNvContentPartPr/>
              <p14:nvPr/>
            </p14:nvContentPartPr>
            <p14:xfrm>
              <a:off x="3339577" y="4976670"/>
              <a:ext cx="773280" cy="459720"/>
            </p14:xfrm>
          </p:contentPart>
        </mc:Choice>
        <mc:Fallback xmlns="">
          <p:pic>
            <p:nvPicPr>
              <p:cNvPr id="2223" name="Ink 2222"/>
              <p:cNvPicPr/>
              <p:nvPr/>
            </p:nvPicPr>
            <p:blipFill>
              <a:blip r:embed="rId54"/>
              <a:stretch>
                <a:fillRect/>
              </a:stretch>
            </p:blipFill>
            <p:spPr>
              <a:xfrm>
                <a:off x="3332017" y="4964790"/>
                <a:ext cx="792720" cy="477720"/>
              </a:xfrm>
              <a:prstGeom prst="rect">
                <a:avLst/>
              </a:prstGeom>
            </p:spPr>
          </p:pic>
        </mc:Fallback>
      </mc:AlternateContent>
      <mc:AlternateContent xmlns:mc="http://schemas.openxmlformats.org/markup-compatibility/2006" xmlns:p14="http://schemas.microsoft.com/office/powerpoint/2010/main">
        <mc:Choice Requires="p14">
          <p:contentPart p14:bwMode="auto" r:id="rId55">
            <p14:nvContentPartPr>
              <p14:cNvPr id="2224" name="Ink 2223"/>
              <p14:cNvContentPartPr/>
              <p14:nvPr/>
            </p14:nvContentPartPr>
            <p14:xfrm>
              <a:off x="3431377" y="4939590"/>
              <a:ext cx="830160" cy="441360"/>
            </p14:xfrm>
          </p:contentPart>
        </mc:Choice>
        <mc:Fallback xmlns="">
          <p:pic>
            <p:nvPicPr>
              <p:cNvPr id="2224" name="Ink 2223"/>
              <p:cNvPicPr/>
              <p:nvPr/>
            </p:nvPicPr>
            <p:blipFill>
              <a:blip r:embed="rId56"/>
              <a:stretch>
                <a:fillRect/>
              </a:stretch>
            </p:blipFill>
            <p:spPr>
              <a:xfrm>
                <a:off x="3420577" y="4926990"/>
                <a:ext cx="845280" cy="465120"/>
              </a:xfrm>
              <a:prstGeom prst="rect">
                <a:avLst/>
              </a:prstGeom>
            </p:spPr>
          </p:pic>
        </mc:Fallback>
      </mc:AlternateContent>
      <mc:AlternateContent xmlns:mc="http://schemas.openxmlformats.org/markup-compatibility/2006" xmlns:p14="http://schemas.microsoft.com/office/powerpoint/2010/main">
        <mc:Choice Requires="p14">
          <p:contentPart p14:bwMode="auto" r:id="rId57">
            <p14:nvContentPartPr>
              <p14:cNvPr id="2225" name="Ink 2224"/>
              <p14:cNvContentPartPr/>
              <p14:nvPr/>
            </p14:nvContentPartPr>
            <p14:xfrm>
              <a:off x="4282057" y="4631790"/>
              <a:ext cx="873000" cy="864360"/>
            </p14:xfrm>
          </p:contentPart>
        </mc:Choice>
        <mc:Fallback xmlns="">
          <p:pic>
            <p:nvPicPr>
              <p:cNvPr id="2225" name="Ink 2224"/>
              <p:cNvPicPr/>
              <p:nvPr/>
            </p:nvPicPr>
            <p:blipFill>
              <a:blip r:embed="rId58"/>
              <a:stretch>
                <a:fillRect/>
              </a:stretch>
            </p:blipFill>
            <p:spPr>
              <a:xfrm>
                <a:off x="4271257" y="4620990"/>
                <a:ext cx="890280" cy="885240"/>
              </a:xfrm>
              <a:prstGeom prst="rect">
                <a:avLst/>
              </a:prstGeom>
            </p:spPr>
          </p:pic>
        </mc:Fallback>
      </mc:AlternateContent>
      <mc:AlternateContent xmlns:mc="http://schemas.openxmlformats.org/markup-compatibility/2006" xmlns:p14="http://schemas.microsoft.com/office/powerpoint/2010/main">
        <mc:Choice Requires="p14">
          <p:contentPart p14:bwMode="auto" r:id="rId59">
            <p14:nvContentPartPr>
              <p14:cNvPr id="2226" name="Ink 2225"/>
              <p14:cNvContentPartPr/>
              <p14:nvPr/>
            </p14:nvContentPartPr>
            <p14:xfrm>
              <a:off x="3826657" y="5457990"/>
              <a:ext cx="21960" cy="12600"/>
            </p14:xfrm>
          </p:contentPart>
        </mc:Choice>
        <mc:Fallback xmlns="">
          <p:pic>
            <p:nvPicPr>
              <p:cNvPr id="2226" name="Ink 2225"/>
              <p:cNvPicPr/>
              <p:nvPr/>
            </p:nvPicPr>
            <p:blipFill>
              <a:blip r:embed="rId60"/>
              <a:stretch>
                <a:fillRect/>
              </a:stretch>
            </p:blipFill>
            <p:spPr>
              <a:xfrm>
                <a:off x="3817297" y="5453310"/>
                <a:ext cx="37800" cy="28440"/>
              </a:xfrm>
              <a:prstGeom prst="rect">
                <a:avLst/>
              </a:prstGeom>
            </p:spPr>
          </p:pic>
        </mc:Fallback>
      </mc:AlternateContent>
      <mc:AlternateContent xmlns:mc="http://schemas.openxmlformats.org/markup-compatibility/2006" xmlns:p14="http://schemas.microsoft.com/office/powerpoint/2010/main">
        <mc:Choice Requires="p14">
          <p:contentPart p14:bwMode="auto" r:id="rId61">
            <p14:nvContentPartPr>
              <p14:cNvPr id="2228" name="Ink 2227"/>
              <p14:cNvContentPartPr/>
              <p14:nvPr/>
            </p14:nvContentPartPr>
            <p14:xfrm>
              <a:off x="1575577" y="5873790"/>
              <a:ext cx="2651040" cy="946800"/>
            </p14:xfrm>
          </p:contentPart>
        </mc:Choice>
        <mc:Fallback xmlns="">
          <p:pic>
            <p:nvPicPr>
              <p:cNvPr id="2228" name="Ink 2227"/>
              <p:cNvPicPr/>
              <p:nvPr/>
            </p:nvPicPr>
            <p:blipFill>
              <a:blip r:embed="rId62"/>
              <a:stretch>
                <a:fillRect/>
              </a:stretch>
            </p:blipFill>
            <p:spPr>
              <a:xfrm>
                <a:off x="1564057" y="5863350"/>
                <a:ext cx="2673720" cy="969480"/>
              </a:xfrm>
              <a:prstGeom prst="rect">
                <a:avLst/>
              </a:prstGeom>
            </p:spPr>
          </p:pic>
        </mc:Fallback>
      </mc:AlternateContent>
      <mc:AlternateContent xmlns:mc="http://schemas.openxmlformats.org/markup-compatibility/2006" xmlns:p14="http://schemas.microsoft.com/office/powerpoint/2010/main">
        <mc:Choice Requires="p14">
          <p:contentPart p14:bwMode="auto" r:id="rId63">
            <p14:nvContentPartPr>
              <p14:cNvPr id="2229" name="Ink 2228"/>
              <p14:cNvContentPartPr/>
              <p14:nvPr/>
            </p14:nvContentPartPr>
            <p14:xfrm>
              <a:off x="3076777" y="5615310"/>
              <a:ext cx="1135440" cy="973800"/>
            </p14:xfrm>
          </p:contentPart>
        </mc:Choice>
        <mc:Fallback xmlns="">
          <p:pic>
            <p:nvPicPr>
              <p:cNvPr id="2229" name="Ink 2228"/>
              <p:cNvPicPr/>
              <p:nvPr/>
            </p:nvPicPr>
            <p:blipFill>
              <a:blip r:embed="rId64"/>
              <a:stretch>
                <a:fillRect/>
              </a:stretch>
            </p:blipFill>
            <p:spPr>
              <a:xfrm>
                <a:off x="3063457" y="5602350"/>
                <a:ext cx="1162080" cy="999720"/>
              </a:xfrm>
              <a:prstGeom prst="rect">
                <a:avLst/>
              </a:prstGeom>
            </p:spPr>
          </p:pic>
        </mc:Fallback>
      </mc:AlternateContent>
      <mc:AlternateContent xmlns:mc="http://schemas.openxmlformats.org/markup-compatibility/2006" xmlns:p14="http://schemas.microsoft.com/office/powerpoint/2010/main">
        <mc:Choice Requires="p14">
          <p:contentPart p14:bwMode="auto" r:id="rId65">
            <p14:nvContentPartPr>
              <p14:cNvPr id="2230" name="Ink 2229"/>
              <p14:cNvContentPartPr/>
              <p14:nvPr/>
            </p14:nvContentPartPr>
            <p14:xfrm>
              <a:off x="3100537" y="6104190"/>
              <a:ext cx="1113480" cy="779760"/>
            </p14:xfrm>
          </p:contentPart>
        </mc:Choice>
        <mc:Fallback xmlns="">
          <p:pic>
            <p:nvPicPr>
              <p:cNvPr id="2230" name="Ink 2229"/>
              <p:cNvPicPr/>
              <p:nvPr/>
            </p:nvPicPr>
            <p:blipFill>
              <a:blip r:embed="rId66"/>
              <a:stretch>
                <a:fillRect/>
              </a:stretch>
            </p:blipFill>
            <p:spPr>
              <a:xfrm>
                <a:off x="3090097" y="6093030"/>
                <a:ext cx="1135080" cy="802440"/>
              </a:xfrm>
              <a:prstGeom prst="rect">
                <a:avLst/>
              </a:prstGeom>
            </p:spPr>
          </p:pic>
        </mc:Fallback>
      </mc:AlternateContent>
      <mc:AlternateContent xmlns:mc="http://schemas.openxmlformats.org/markup-compatibility/2006" xmlns:p14="http://schemas.microsoft.com/office/powerpoint/2010/main">
        <mc:Choice Requires="p14">
          <p:contentPart p14:bwMode="auto" r:id="rId67">
            <p14:nvContentPartPr>
              <p14:cNvPr id="2231" name="Ink 2230"/>
              <p14:cNvContentPartPr/>
              <p14:nvPr/>
            </p14:nvContentPartPr>
            <p14:xfrm>
              <a:off x="3037537" y="1832430"/>
              <a:ext cx="1914120" cy="971280"/>
            </p14:xfrm>
          </p:contentPart>
        </mc:Choice>
        <mc:Fallback xmlns="">
          <p:pic>
            <p:nvPicPr>
              <p:cNvPr id="2231" name="Ink 2230"/>
              <p:cNvPicPr/>
              <p:nvPr/>
            </p:nvPicPr>
            <p:blipFill>
              <a:blip r:embed="rId68"/>
              <a:stretch>
                <a:fillRect/>
              </a:stretch>
            </p:blipFill>
            <p:spPr>
              <a:xfrm>
                <a:off x="3033937" y="1827030"/>
                <a:ext cx="1924560" cy="985320"/>
              </a:xfrm>
              <a:prstGeom prst="rect">
                <a:avLst/>
              </a:prstGeom>
            </p:spPr>
          </p:pic>
        </mc:Fallback>
      </mc:AlternateContent>
      <mc:AlternateContent xmlns:mc="http://schemas.openxmlformats.org/markup-compatibility/2006" xmlns:p14="http://schemas.microsoft.com/office/powerpoint/2010/main">
        <mc:Choice Requires="p14">
          <p:contentPart p14:bwMode="auto" r:id="rId69">
            <p14:nvContentPartPr>
              <p14:cNvPr id="2232" name="Ink 2231"/>
              <p14:cNvContentPartPr/>
              <p14:nvPr/>
            </p14:nvContentPartPr>
            <p14:xfrm>
              <a:off x="3591937" y="1955910"/>
              <a:ext cx="580320" cy="827280"/>
            </p14:xfrm>
          </p:contentPart>
        </mc:Choice>
        <mc:Fallback xmlns="">
          <p:pic>
            <p:nvPicPr>
              <p:cNvPr id="2232" name="Ink 2231"/>
              <p:cNvPicPr/>
              <p:nvPr/>
            </p:nvPicPr>
            <p:blipFill>
              <a:blip r:embed="rId70"/>
              <a:stretch>
                <a:fillRect/>
              </a:stretch>
            </p:blipFill>
            <p:spPr>
              <a:xfrm>
                <a:off x="3581137" y="1941870"/>
                <a:ext cx="604440" cy="852120"/>
              </a:xfrm>
              <a:prstGeom prst="rect">
                <a:avLst/>
              </a:prstGeom>
            </p:spPr>
          </p:pic>
        </mc:Fallback>
      </mc:AlternateContent>
      <mc:AlternateContent xmlns:mc="http://schemas.openxmlformats.org/markup-compatibility/2006" xmlns:p14="http://schemas.microsoft.com/office/powerpoint/2010/main">
        <mc:Choice Requires="p14">
          <p:contentPart p14:bwMode="auto" r:id="rId71">
            <p14:nvContentPartPr>
              <p14:cNvPr id="2233" name="Ink 2232"/>
              <p14:cNvContentPartPr/>
              <p14:nvPr/>
            </p14:nvContentPartPr>
            <p14:xfrm>
              <a:off x="4070737" y="3312750"/>
              <a:ext cx="1003320" cy="875520"/>
            </p14:xfrm>
          </p:contentPart>
        </mc:Choice>
        <mc:Fallback xmlns="">
          <p:pic>
            <p:nvPicPr>
              <p:cNvPr id="2233" name="Ink 2232"/>
              <p:cNvPicPr/>
              <p:nvPr/>
            </p:nvPicPr>
            <p:blipFill>
              <a:blip r:embed="rId72"/>
              <a:stretch>
                <a:fillRect/>
              </a:stretch>
            </p:blipFill>
            <p:spPr>
              <a:xfrm>
                <a:off x="4065697" y="3308790"/>
                <a:ext cx="1012680" cy="884160"/>
              </a:xfrm>
              <a:prstGeom prst="rect">
                <a:avLst/>
              </a:prstGeom>
            </p:spPr>
          </p:pic>
        </mc:Fallback>
      </mc:AlternateContent>
      <mc:AlternateContent xmlns:mc="http://schemas.openxmlformats.org/markup-compatibility/2006" xmlns:p14="http://schemas.microsoft.com/office/powerpoint/2010/main">
        <mc:Choice Requires="p14">
          <p:contentPart p14:bwMode="auto" r:id="rId73">
            <p14:nvContentPartPr>
              <p14:cNvPr id="2235" name="Ink 2234"/>
              <p14:cNvContentPartPr/>
              <p14:nvPr/>
            </p14:nvContentPartPr>
            <p14:xfrm>
              <a:off x="8465977" y="2178390"/>
              <a:ext cx="819360" cy="1020240"/>
            </p14:xfrm>
          </p:contentPart>
        </mc:Choice>
        <mc:Fallback xmlns="">
          <p:pic>
            <p:nvPicPr>
              <p:cNvPr id="2235" name="Ink 2234"/>
              <p:cNvPicPr/>
              <p:nvPr/>
            </p:nvPicPr>
            <p:blipFill>
              <a:blip r:embed="rId74"/>
              <a:stretch>
                <a:fillRect/>
              </a:stretch>
            </p:blipFill>
            <p:spPr>
              <a:xfrm>
                <a:off x="8455177" y="2174070"/>
                <a:ext cx="839880" cy="1035360"/>
              </a:xfrm>
              <a:prstGeom prst="rect">
                <a:avLst/>
              </a:prstGeom>
            </p:spPr>
          </p:pic>
        </mc:Fallback>
      </mc:AlternateContent>
      <mc:AlternateContent xmlns:mc="http://schemas.openxmlformats.org/markup-compatibility/2006" xmlns:p14="http://schemas.microsoft.com/office/powerpoint/2010/main">
        <mc:Choice Requires="p14">
          <p:contentPart p14:bwMode="auto" r:id="rId75">
            <p14:nvContentPartPr>
              <p14:cNvPr id="2236" name="Ink 2235"/>
              <p14:cNvContentPartPr/>
              <p14:nvPr/>
            </p14:nvContentPartPr>
            <p14:xfrm>
              <a:off x="6500737" y="2687790"/>
              <a:ext cx="1067760" cy="829800"/>
            </p14:xfrm>
          </p:contentPart>
        </mc:Choice>
        <mc:Fallback xmlns="">
          <p:pic>
            <p:nvPicPr>
              <p:cNvPr id="2236" name="Ink 2235"/>
              <p:cNvPicPr/>
              <p:nvPr/>
            </p:nvPicPr>
            <p:blipFill>
              <a:blip r:embed="rId76"/>
              <a:stretch>
                <a:fillRect/>
              </a:stretch>
            </p:blipFill>
            <p:spPr>
              <a:xfrm>
                <a:off x="6488857" y="2675910"/>
                <a:ext cx="1089000" cy="849600"/>
              </a:xfrm>
              <a:prstGeom prst="rect">
                <a:avLst/>
              </a:prstGeom>
            </p:spPr>
          </p:pic>
        </mc:Fallback>
      </mc:AlternateContent>
      <mc:AlternateContent xmlns:mc="http://schemas.openxmlformats.org/markup-compatibility/2006" xmlns:p14="http://schemas.microsoft.com/office/powerpoint/2010/main">
        <mc:Choice Requires="p14">
          <p:contentPart p14:bwMode="auto" r:id="rId77">
            <p14:nvContentPartPr>
              <p14:cNvPr id="2237" name="Ink 2236"/>
              <p14:cNvContentPartPr/>
              <p14:nvPr/>
            </p14:nvContentPartPr>
            <p14:xfrm>
              <a:off x="6621337" y="3142110"/>
              <a:ext cx="876240" cy="420480"/>
            </p14:xfrm>
          </p:contentPart>
        </mc:Choice>
        <mc:Fallback xmlns="">
          <p:pic>
            <p:nvPicPr>
              <p:cNvPr id="2237" name="Ink 2236"/>
              <p:cNvPicPr/>
              <p:nvPr/>
            </p:nvPicPr>
            <p:blipFill>
              <a:blip r:embed="rId78"/>
              <a:stretch>
                <a:fillRect/>
              </a:stretch>
            </p:blipFill>
            <p:spPr>
              <a:xfrm>
                <a:off x="6612697" y="3130230"/>
                <a:ext cx="897120" cy="441000"/>
              </a:xfrm>
              <a:prstGeom prst="rect">
                <a:avLst/>
              </a:prstGeom>
            </p:spPr>
          </p:pic>
        </mc:Fallback>
      </mc:AlternateContent>
      <mc:AlternateContent xmlns:mc="http://schemas.openxmlformats.org/markup-compatibility/2006" xmlns:p14="http://schemas.microsoft.com/office/powerpoint/2010/main">
        <mc:Choice Requires="p14">
          <p:contentPart p14:bwMode="auto" r:id="rId79">
            <p14:nvContentPartPr>
              <p14:cNvPr id="2238" name="Ink 2237"/>
              <p14:cNvContentPartPr/>
              <p14:nvPr/>
            </p14:nvContentPartPr>
            <p14:xfrm>
              <a:off x="5976217" y="2737470"/>
              <a:ext cx="426240" cy="1731600"/>
            </p14:xfrm>
          </p:contentPart>
        </mc:Choice>
        <mc:Fallback xmlns="">
          <p:pic>
            <p:nvPicPr>
              <p:cNvPr id="2238" name="Ink 2237"/>
              <p:cNvPicPr/>
              <p:nvPr/>
            </p:nvPicPr>
            <p:blipFill>
              <a:blip r:embed="rId80"/>
              <a:stretch>
                <a:fillRect/>
              </a:stretch>
            </p:blipFill>
            <p:spPr>
              <a:xfrm>
                <a:off x="5964697" y="2725950"/>
                <a:ext cx="450000" cy="1758600"/>
              </a:xfrm>
              <a:prstGeom prst="rect">
                <a:avLst/>
              </a:prstGeom>
            </p:spPr>
          </p:pic>
        </mc:Fallback>
      </mc:AlternateContent>
      <mc:AlternateContent xmlns:mc="http://schemas.openxmlformats.org/markup-compatibility/2006" xmlns:p14="http://schemas.microsoft.com/office/powerpoint/2010/main">
        <mc:Choice Requires="p14">
          <p:contentPart p14:bwMode="auto" r:id="rId81">
            <p14:nvContentPartPr>
              <p14:cNvPr id="2239" name="Ink 2238"/>
              <p14:cNvContentPartPr/>
              <p14:nvPr/>
            </p14:nvContentPartPr>
            <p14:xfrm>
              <a:off x="5865337" y="4451790"/>
              <a:ext cx="1638360" cy="1251000"/>
            </p14:xfrm>
          </p:contentPart>
        </mc:Choice>
        <mc:Fallback xmlns="">
          <p:pic>
            <p:nvPicPr>
              <p:cNvPr id="2239" name="Ink 2238"/>
              <p:cNvPicPr/>
              <p:nvPr/>
            </p:nvPicPr>
            <p:blipFill>
              <a:blip r:embed="rId82"/>
              <a:stretch>
                <a:fillRect/>
              </a:stretch>
            </p:blipFill>
            <p:spPr>
              <a:xfrm>
                <a:off x="5851297" y="4437750"/>
                <a:ext cx="1665720" cy="1278360"/>
              </a:xfrm>
              <a:prstGeom prst="rect">
                <a:avLst/>
              </a:prstGeom>
            </p:spPr>
          </p:pic>
        </mc:Fallback>
      </mc:AlternateContent>
    </p:spTree>
    <p:extLst>
      <p:ext uri="{BB962C8B-B14F-4D97-AF65-F5344CB8AC3E}">
        <p14:creationId xmlns:p14="http://schemas.microsoft.com/office/powerpoint/2010/main" val="33145559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835663459"/>
              </p:ext>
            </p:extLst>
          </p:nvPr>
        </p:nvGraphicFramePr>
        <p:xfrm>
          <a:off x="304800" y="620692"/>
          <a:ext cx="9163743" cy="6016494"/>
        </p:xfrm>
        <a:graphic>
          <a:graphicData uri="http://schemas.openxmlformats.org/drawingml/2006/table">
            <a:tbl>
              <a:tblPr/>
              <a:tblGrid>
                <a:gridCol w="3054581">
                  <a:extLst>
                    <a:ext uri="{9D8B030D-6E8A-4147-A177-3AD203B41FA5}">
                      <a16:colId xmlns:a16="http://schemas.microsoft.com/office/drawing/2014/main" val="2984190746"/>
                    </a:ext>
                  </a:extLst>
                </a:gridCol>
                <a:gridCol w="3054581">
                  <a:extLst>
                    <a:ext uri="{9D8B030D-6E8A-4147-A177-3AD203B41FA5}">
                      <a16:colId xmlns:a16="http://schemas.microsoft.com/office/drawing/2014/main" val="3804849259"/>
                    </a:ext>
                  </a:extLst>
                </a:gridCol>
                <a:gridCol w="3054581">
                  <a:extLst>
                    <a:ext uri="{9D8B030D-6E8A-4147-A177-3AD203B41FA5}">
                      <a16:colId xmlns:a16="http://schemas.microsoft.com/office/drawing/2014/main" val="1477309247"/>
                    </a:ext>
                  </a:extLst>
                </a:gridCol>
              </a:tblGrid>
              <a:tr h="569389">
                <a:tc>
                  <a:txBody>
                    <a:bodyPr/>
                    <a:lstStyle/>
                    <a:p>
                      <a:endParaRPr lang="en-IN"/>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br>
                        <a:rPr lang="en-IN" sz="1400" b="1" dirty="0">
                          <a:effectLst/>
                        </a:rPr>
                      </a:br>
                      <a:r>
                        <a:rPr lang="en-IN" sz="1400" b="1" dirty="0">
                          <a:effectLst/>
                        </a:rPr>
                        <a:t>Hardwired Control Unit </a:t>
                      </a:r>
                      <a:endParaRPr lang="en-IN" sz="1400" b="0" dirty="0">
                        <a:effectLst/>
                      </a:endParaRP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400" b="1" dirty="0">
                          <a:effectLst/>
                        </a:rPr>
                        <a:t>Micro-programmed Control Unit</a:t>
                      </a:r>
                      <a:br>
                        <a:rPr lang="en-IN" sz="1400" b="0" dirty="0">
                          <a:effectLst/>
                        </a:rPr>
                      </a:br>
                      <a:r>
                        <a:rPr lang="en-IN" sz="1400" b="0" dirty="0">
                          <a:effectLst/>
                        </a:rPr>
                        <a:t> </a:t>
                      </a:r>
                    </a:p>
                  </a:txBody>
                  <a:tcPr marL="69417" marR="69417" marT="97183" marB="97183" anchor="ctr">
                    <a:lnL w="2858" cap="flat" cmpd="sng" algn="ctr">
                      <a:solidFill>
                        <a:srgbClr val="DFDFDF"/>
                      </a:solidFill>
                      <a:prstDash val="solid"/>
                      <a:round/>
                      <a:headEnd type="none" w="med" len="med"/>
                      <a:tailEnd type="none" w="med" len="med"/>
                    </a:lnL>
                    <a:lnB w="2858" cap="flat" cmpd="sng" algn="ctr">
                      <a:solidFill>
                        <a:srgbClr val="DFDFDF"/>
                      </a:solidFill>
                      <a:prstDash val="solid"/>
                      <a:round/>
                      <a:headEnd type="none" w="med" len="med"/>
                      <a:tailEnd type="none" w="med" len="med"/>
                    </a:lnB>
                  </a:tcPr>
                </a:tc>
                <a:extLst>
                  <a:ext uri="{0D108BD9-81ED-4DB2-BD59-A6C34878D82A}">
                    <a16:rowId xmlns:a16="http://schemas.microsoft.com/office/drawing/2014/main" val="3497687086"/>
                  </a:ext>
                </a:extLst>
              </a:tr>
              <a:tr h="569389">
                <a:tc>
                  <a:txBody>
                    <a:bodyPr/>
                    <a:lstStyle/>
                    <a:p>
                      <a:pPr algn="l" fontAlgn="ctr"/>
                      <a:r>
                        <a:rPr lang="en-IN" sz="1400" b="0">
                          <a:effectLst/>
                        </a:rPr>
                        <a:t>Implementation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400" b="0" dirty="0">
                          <a:effectLst/>
                        </a:rPr>
                        <a:t>Fixed set of logic gates and circuits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400" b="0" dirty="0">
                          <a:effectLst/>
                        </a:rPr>
                        <a:t>Microcode stored in memory</a:t>
                      </a:r>
                      <a:br>
                        <a:rPr lang="en-IN" sz="1400" b="0" dirty="0">
                          <a:effectLst/>
                        </a:rPr>
                      </a:br>
                      <a:r>
                        <a:rPr lang="en-IN" sz="1400" b="0" dirty="0">
                          <a:effectLst/>
                        </a:rPr>
                        <a:t>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4289420719"/>
                  </a:ext>
                </a:extLst>
              </a:tr>
              <a:tr h="569389">
                <a:tc>
                  <a:txBody>
                    <a:bodyPr/>
                    <a:lstStyle/>
                    <a:p>
                      <a:pPr algn="l" fontAlgn="ctr"/>
                      <a:r>
                        <a:rPr lang="en-IN" sz="1400" b="0">
                          <a:effectLst/>
                        </a:rPr>
                        <a:t>Flexibility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400" b="0">
                          <a:effectLst/>
                        </a:rPr>
                        <a:t>Less flexible, difficult to modify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400" b="0" dirty="0">
                          <a:effectLst/>
                        </a:rPr>
                        <a:t>More flexible, easier to modify</a:t>
                      </a:r>
                      <a:br>
                        <a:rPr lang="en-IN" sz="1400" b="0" dirty="0">
                          <a:effectLst/>
                        </a:rPr>
                      </a:br>
                      <a:r>
                        <a:rPr lang="en-IN" sz="1400" b="0" dirty="0">
                          <a:effectLst/>
                        </a:rPr>
                        <a:t>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602286582"/>
                  </a:ext>
                </a:extLst>
              </a:tr>
              <a:tr h="569389">
                <a:tc>
                  <a:txBody>
                    <a:bodyPr/>
                    <a:lstStyle/>
                    <a:p>
                      <a:pPr algn="l" fontAlgn="ctr"/>
                      <a:r>
                        <a:rPr lang="en-IN" sz="1400" b="0">
                          <a:effectLst/>
                        </a:rPr>
                        <a:t>Instruction Set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400" b="0">
                          <a:effectLst/>
                        </a:rPr>
                        <a:t>Supports limited instruction sets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400" b="0" dirty="0">
                          <a:effectLst/>
                        </a:rPr>
                        <a:t>Supports complex instruction sets</a:t>
                      </a:r>
                      <a:br>
                        <a:rPr lang="en-IN" sz="1400" b="0" dirty="0">
                          <a:effectLst/>
                        </a:rPr>
                      </a:br>
                      <a:r>
                        <a:rPr lang="en-IN" sz="1400" b="0" dirty="0">
                          <a:effectLst/>
                        </a:rPr>
                        <a:t>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144249636"/>
                  </a:ext>
                </a:extLst>
              </a:tr>
              <a:tr h="736856">
                <a:tc>
                  <a:txBody>
                    <a:bodyPr/>
                    <a:lstStyle/>
                    <a:p>
                      <a:pPr algn="l" fontAlgn="ctr"/>
                      <a:r>
                        <a:rPr lang="en-IN" sz="1400" b="0">
                          <a:effectLst/>
                        </a:rPr>
                        <a:t>Complexity of Design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400" b="0">
                          <a:effectLst/>
                        </a:rPr>
                        <a:t>Simple design, easy to implement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400" b="0" dirty="0">
                          <a:effectLst/>
                        </a:rPr>
                        <a:t>Complex design, more difficult to implement</a:t>
                      </a:r>
                      <a:br>
                        <a:rPr lang="en-IN" sz="1400" b="0" dirty="0">
                          <a:effectLst/>
                        </a:rPr>
                      </a:br>
                      <a:r>
                        <a:rPr lang="en-IN" sz="1400" b="0" dirty="0">
                          <a:effectLst/>
                        </a:rPr>
                        <a:t>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3984609486"/>
                  </a:ext>
                </a:extLst>
              </a:tr>
              <a:tr h="736856">
                <a:tc>
                  <a:txBody>
                    <a:bodyPr/>
                    <a:lstStyle/>
                    <a:p>
                      <a:pPr algn="l" fontAlgn="ctr"/>
                      <a:r>
                        <a:rPr lang="en-IN" sz="1400" b="0">
                          <a:effectLst/>
                        </a:rPr>
                        <a:t>Speed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400" b="0">
                          <a:effectLst/>
                        </a:rPr>
                        <a:t>Fast operation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400" b="0" dirty="0">
                          <a:effectLst/>
                        </a:rPr>
                        <a:t>Slower operation due to microcode decoding</a:t>
                      </a:r>
                      <a:br>
                        <a:rPr lang="en-IN" sz="1400" b="0" dirty="0">
                          <a:effectLst/>
                        </a:rPr>
                      </a:br>
                      <a:r>
                        <a:rPr lang="en-IN" sz="1400" b="0" dirty="0">
                          <a:effectLst/>
                        </a:rPr>
                        <a:t>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2140378071"/>
                  </a:ext>
                </a:extLst>
              </a:tr>
              <a:tr h="569389">
                <a:tc>
                  <a:txBody>
                    <a:bodyPr/>
                    <a:lstStyle/>
                    <a:p>
                      <a:pPr algn="l" fontAlgn="ctr"/>
                      <a:r>
                        <a:rPr lang="en-IN" sz="1400" b="0">
                          <a:effectLst/>
                        </a:rPr>
                        <a:t>Debugging and Testing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400" b="0">
                          <a:effectLst/>
                        </a:rPr>
                        <a:t>Difficult to debug and test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400" b="0" dirty="0">
                          <a:effectLst/>
                        </a:rPr>
                        <a:t>Easier to debug and test</a:t>
                      </a:r>
                      <a:br>
                        <a:rPr lang="en-IN" sz="1400" b="0" dirty="0">
                          <a:effectLst/>
                        </a:rPr>
                      </a:br>
                      <a:r>
                        <a:rPr lang="en-IN" sz="1400" b="0" dirty="0">
                          <a:effectLst/>
                        </a:rPr>
                        <a:t>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1973849446"/>
                  </a:ext>
                </a:extLst>
              </a:tr>
              <a:tr h="569389">
                <a:tc>
                  <a:txBody>
                    <a:bodyPr/>
                    <a:lstStyle/>
                    <a:p>
                      <a:pPr algn="l" fontAlgn="ctr"/>
                      <a:r>
                        <a:rPr lang="en-IN" sz="1400" b="0">
                          <a:effectLst/>
                        </a:rPr>
                        <a:t>Size and Cost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400" b="0">
                          <a:effectLst/>
                        </a:rPr>
                        <a:t>Smaller size, lower cost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400" b="0" dirty="0">
                          <a:effectLst/>
                        </a:rPr>
                        <a:t>Larger size, higher cost</a:t>
                      </a:r>
                      <a:br>
                        <a:rPr lang="en-IN" sz="1400" b="0" dirty="0">
                          <a:effectLst/>
                        </a:rPr>
                      </a:br>
                      <a:r>
                        <a:rPr lang="en-IN" sz="1400" b="0" dirty="0">
                          <a:effectLst/>
                        </a:rPr>
                        <a:t>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2804689672"/>
                  </a:ext>
                </a:extLst>
              </a:tr>
              <a:tr h="569389">
                <a:tc>
                  <a:txBody>
                    <a:bodyPr/>
                    <a:lstStyle/>
                    <a:p>
                      <a:pPr algn="l" fontAlgn="ctr"/>
                      <a:r>
                        <a:rPr lang="en-IN" sz="1400" b="0">
                          <a:effectLst/>
                        </a:rPr>
                        <a:t>Maintenance and Upgradability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400" b="0">
                          <a:effectLst/>
                        </a:rPr>
                        <a:t>Difficult to upgrade and maintain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400" b="0" dirty="0">
                          <a:effectLst/>
                        </a:rPr>
                        <a:t>Easier to upgrade and maintain</a:t>
                      </a:r>
                      <a:br>
                        <a:rPr lang="en-IN" sz="1400" b="0" dirty="0">
                          <a:effectLst/>
                        </a:rPr>
                      </a:br>
                      <a:r>
                        <a:rPr lang="en-IN" sz="1400" b="0" dirty="0">
                          <a:effectLst/>
                        </a:rPr>
                        <a:t> </a:t>
                      </a:r>
                    </a:p>
                  </a:txBody>
                  <a:tcPr marL="69417" marR="69417" marT="97183" marB="9718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2450802221"/>
                  </a:ext>
                </a:extLst>
              </a:tr>
            </a:tbl>
          </a:graphicData>
        </a:graphic>
      </p:graphicFrame>
    </p:spTree>
    <p:extLst>
      <p:ext uri="{BB962C8B-B14F-4D97-AF65-F5344CB8AC3E}">
        <p14:creationId xmlns:p14="http://schemas.microsoft.com/office/powerpoint/2010/main" val="23596348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a:effectLst/>
              </a:rPr>
              <a:t>Cache Memory</a:t>
            </a:r>
            <a:br>
              <a:rPr lang="en-IN" b="1" dirty="0">
                <a:effectLst/>
              </a:rPr>
            </a:br>
            <a:endParaRPr lang="en-IN" dirty="0"/>
          </a:p>
        </p:txBody>
      </p:sp>
      <p:sp>
        <p:nvSpPr>
          <p:cNvPr id="3" name="Content Placeholder 2"/>
          <p:cNvSpPr>
            <a:spLocks noGrp="1"/>
          </p:cNvSpPr>
          <p:nvPr>
            <p:ph idx="1"/>
          </p:nvPr>
        </p:nvSpPr>
        <p:spPr/>
        <p:txBody>
          <a:bodyPr>
            <a:normAutofit fontScale="92500" lnSpcReduction="10000"/>
          </a:bodyPr>
          <a:lstStyle/>
          <a:p>
            <a:pPr fontAlgn="base"/>
            <a:r>
              <a:rPr lang="en-IN" dirty="0"/>
              <a:t>Cache memory is an extremely fast memory type that acts as a buffer between RAM and the CPU.</a:t>
            </a:r>
          </a:p>
          <a:p>
            <a:pPr fontAlgn="base"/>
            <a:r>
              <a:rPr lang="en-IN" dirty="0"/>
              <a:t>Cache Memory holds frequently requested data and instructions so that they are immediately available to the CPU when needed.</a:t>
            </a:r>
          </a:p>
          <a:p>
            <a:pPr fontAlgn="base"/>
            <a:r>
              <a:rPr lang="en-IN" dirty="0"/>
              <a:t>Cache memory is costlier than main memory or disk memory but more economical than CPU registers.</a:t>
            </a:r>
          </a:p>
          <a:p>
            <a:pPr fontAlgn="base"/>
            <a:r>
              <a:rPr lang="en-IN" dirty="0"/>
              <a:t>Cache Memory is used to speed up and synchronize with a high-speed CPU.</a:t>
            </a:r>
          </a:p>
          <a:p>
            <a:endParaRPr lang="en-IN" dirty="0"/>
          </a:p>
        </p:txBody>
      </p:sp>
    </p:spTree>
    <p:extLst>
      <p:ext uri="{BB962C8B-B14F-4D97-AF65-F5344CB8AC3E}">
        <p14:creationId xmlns:p14="http://schemas.microsoft.com/office/powerpoint/2010/main" val="42586546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Booth’s Algorithm</a:t>
            </a:r>
          </a:p>
        </p:txBody>
      </p:sp>
      <p:sp>
        <p:nvSpPr>
          <p:cNvPr id="3" name="Content Placeholder 2"/>
          <p:cNvSpPr>
            <a:spLocks noGrp="1"/>
          </p:cNvSpPr>
          <p:nvPr>
            <p:ph idx="1"/>
          </p:nvPr>
        </p:nvSpPr>
        <p:spPr/>
        <p:txBody>
          <a:bodyPr/>
          <a:lstStyle/>
          <a:p>
            <a:r>
              <a:rPr lang="en-US" dirty="0"/>
              <a:t>0110111 (55) Multiplier</a:t>
            </a:r>
          </a:p>
          <a:p>
            <a:r>
              <a:rPr lang="en-US" dirty="0"/>
              <a:t>01101110</a:t>
            </a:r>
          </a:p>
          <a:p>
            <a:r>
              <a:rPr lang="en-US" dirty="0"/>
              <a:t>10 Ī100 Ī (55)Booth’s multiplier</a:t>
            </a:r>
          </a:p>
        </p:txBody>
      </p:sp>
      <p:sp>
        <p:nvSpPr>
          <p:cNvPr id="4" name="Slide Number Placeholder 3"/>
          <p:cNvSpPr>
            <a:spLocks noGrp="1"/>
          </p:cNvSpPr>
          <p:nvPr>
            <p:ph type="sldNum" sz="quarter" idx="12"/>
          </p:nvPr>
        </p:nvSpPr>
        <p:spPr/>
        <p:txBody>
          <a:bodyPr/>
          <a:lstStyle/>
          <a:p>
            <a:fld id="{6D67D1EB-9B01-44FC-96D3-DF3894A281AD}" type="slidenum">
              <a:rPr lang="zh-TW" altLang="en-US" smtClean="0"/>
              <a:pPr/>
              <a:t>3</a:t>
            </a:fld>
            <a:endParaRPr lang="en-US" altLang="zh-TW" dirty="0"/>
          </a:p>
        </p:txBody>
      </p:sp>
      <mc:AlternateContent xmlns:mc="http://schemas.openxmlformats.org/markup-compatibility/2006" xmlns:p14="http://schemas.microsoft.com/office/powerpoint/2010/main">
        <mc:Choice Requires="p14">
          <p:contentPart p14:bwMode="auto" r:id="rId2">
            <p14:nvContentPartPr>
              <p14:cNvPr id="6" name="Ink 5"/>
              <p14:cNvContentPartPr/>
              <p14:nvPr/>
            </p14:nvContentPartPr>
            <p14:xfrm>
              <a:off x="681943" y="2049057"/>
              <a:ext cx="1991520" cy="132120"/>
            </p14:xfrm>
          </p:contentPart>
        </mc:Choice>
        <mc:Fallback xmlns="">
          <p:pic>
            <p:nvPicPr>
              <p:cNvPr id="6" name="Ink 5"/>
              <p:cNvPicPr/>
              <p:nvPr/>
            </p:nvPicPr>
            <p:blipFill>
              <a:blip r:embed="rId3"/>
              <a:stretch>
                <a:fillRect/>
              </a:stretch>
            </p:blipFill>
            <p:spPr>
              <a:xfrm>
                <a:off x="670063" y="2037177"/>
                <a:ext cx="2015280" cy="15336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6" name="Ink 35"/>
              <p14:cNvContentPartPr/>
              <p14:nvPr/>
            </p14:nvContentPartPr>
            <p14:xfrm>
              <a:off x="2727463" y="3477177"/>
              <a:ext cx="2348640" cy="136440"/>
            </p14:xfrm>
          </p:contentPart>
        </mc:Choice>
        <mc:Fallback xmlns="">
          <p:pic>
            <p:nvPicPr>
              <p:cNvPr id="36" name="Ink 35"/>
              <p:cNvPicPr/>
              <p:nvPr/>
            </p:nvPicPr>
            <p:blipFill>
              <a:blip r:embed="rId5"/>
              <a:stretch>
                <a:fillRect/>
              </a:stretch>
            </p:blipFill>
            <p:spPr>
              <a:xfrm>
                <a:off x="2714143" y="3463857"/>
                <a:ext cx="2373120" cy="1609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42" name="Ink 41"/>
              <p14:cNvContentPartPr/>
              <p14:nvPr/>
            </p14:nvContentPartPr>
            <p14:xfrm>
              <a:off x="4779103" y="5158017"/>
              <a:ext cx="0" cy="263880"/>
            </p14:xfrm>
          </p:contentPart>
        </mc:Choice>
        <mc:Fallback xmlns="">
          <p:pic>
            <p:nvPicPr>
              <p:cNvPr id="42" name="Ink 41"/>
              <p:cNvPicPr/>
              <p:nvPr/>
            </p:nvPicPr>
            <p:blipFill>
              <a:blip r:embed="rId7"/>
              <a:stretch>
                <a:fillRect/>
              </a:stretch>
            </p:blipFill>
            <p:spPr>
              <a:xfrm>
                <a:off x="0" y="0"/>
                <a:ext cx="0" cy="2638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50" name="Ink 49"/>
              <p14:cNvContentPartPr/>
              <p14:nvPr/>
            </p14:nvContentPartPr>
            <p14:xfrm>
              <a:off x="3555103" y="2027457"/>
              <a:ext cx="1194120" cy="95400"/>
            </p14:xfrm>
          </p:contentPart>
        </mc:Choice>
        <mc:Fallback xmlns="">
          <p:pic>
            <p:nvPicPr>
              <p:cNvPr id="50" name="Ink 49"/>
              <p:cNvPicPr/>
              <p:nvPr/>
            </p:nvPicPr>
            <p:blipFill>
              <a:blip r:embed="rId9"/>
              <a:stretch>
                <a:fillRect/>
              </a:stretch>
            </p:blipFill>
            <p:spPr>
              <a:xfrm>
                <a:off x="3543583" y="2015217"/>
                <a:ext cx="1217880" cy="1184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51" name="Ink 50"/>
              <p14:cNvContentPartPr/>
              <p14:nvPr/>
            </p14:nvContentPartPr>
            <p14:xfrm>
              <a:off x="749263" y="2592657"/>
              <a:ext cx="1785960" cy="361080"/>
            </p14:xfrm>
          </p:contentPart>
        </mc:Choice>
        <mc:Fallback xmlns="">
          <p:pic>
            <p:nvPicPr>
              <p:cNvPr id="51" name="Ink 50"/>
              <p:cNvPicPr/>
              <p:nvPr/>
            </p:nvPicPr>
            <p:blipFill>
              <a:blip r:embed="rId11"/>
              <a:stretch>
                <a:fillRect/>
              </a:stretch>
            </p:blipFill>
            <p:spPr>
              <a:xfrm>
                <a:off x="739183" y="2580777"/>
                <a:ext cx="1807920" cy="37836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52" name="Ink 51"/>
              <p14:cNvContentPartPr/>
              <p14:nvPr/>
            </p14:nvContentPartPr>
            <p14:xfrm>
              <a:off x="835303" y="2639097"/>
              <a:ext cx="1191960" cy="183600"/>
            </p14:xfrm>
          </p:contentPart>
        </mc:Choice>
        <mc:Fallback xmlns="">
          <p:pic>
            <p:nvPicPr>
              <p:cNvPr id="52" name="Ink 51"/>
              <p:cNvPicPr/>
              <p:nvPr/>
            </p:nvPicPr>
            <p:blipFill>
              <a:blip r:embed="rId13"/>
              <a:stretch>
                <a:fillRect/>
              </a:stretch>
            </p:blipFill>
            <p:spPr>
              <a:xfrm>
                <a:off x="825943" y="2629737"/>
                <a:ext cx="1212480" cy="20412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53" name="Ink 52"/>
              <p14:cNvContentPartPr/>
              <p14:nvPr/>
            </p14:nvContentPartPr>
            <p14:xfrm>
              <a:off x="820903" y="2751057"/>
              <a:ext cx="85680" cy="141840"/>
            </p14:xfrm>
          </p:contentPart>
        </mc:Choice>
        <mc:Fallback xmlns="">
          <p:pic>
            <p:nvPicPr>
              <p:cNvPr id="53" name="Ink 52"/>
              <p:cNvPicPr/>
              <p:nvPr/>
            </p:nvPicPr>
            <p:blipFill>
              <a:blip r:embed="rId15"/>
              <a:stretch>
                <a:fillRect/>
              </a:stretch>
            </p:blipFill>
            <p:spPr>
              <a:xfrm>
                <a:off x="810103" y="2740257"/>
                <a:ext cx="104400" cy="16056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69" name="Ink 68"/>
              <p14:cNvContentPartPr/>
              <p14:nvPr/>
            </p14:nvContentPartPr>
            <p14:xfrm>
              <a:off x="6493783" y="1088806"/>
              <a:ext cx="1916280" cy="2456771"/>
            </p14:xfrm>
          </p:contentPart>
        </mc:Choice>
        <mc:Fallback xmlns="">
          <p:pic>
            <p:nvPicPr>
              <p:cNvPr id="69" name="Ink 68"/>
              <p:cNvPicPr/>
              <p:nvPr/>
            </p:nvPicPr>
            <p:blipFill>
              <a:blip r:embed="rId17"/>
              <a:stretch>
                <a:fillRect/>
              </a:stretch>
            </p:blipFill>
            <p:spPr>
              <a:xfrm>
                <a:off x="6482623" y="1076925"/>
                <a:ext cx="1939680" cy="2480532"/>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30" name="Ink 129"/>
              <p14:cNvContentPartPr/>
              <p14:nvPr/>
            </p14:nvContentPartPr>
            <p14:xfrm>
              <a:off x="6270583" y="829377"/>
              <a:ext cx="2620080" cy="3361320"/>
            </p14:xfrm>
          </p:contentPart>
        </mc:Choice>
        <mc:Fallback xmlns="">
          <p:pic>
            <p:nvPicPr>
              <p:cNvPr id="130" name="Ink 129"/>
              <p:cNvPicPr/>
              <p:nvPr/>
            </p:nvPicPr>
            <p:blipFill>
              <a:blip r:embed="rId19"/>
              <a:stretch>
                <a:fillRect/>
              </a:stretch>
            </p:blipFill>
            <p:spPr>
              <a:xfrm>
                <a:off x="6260503" y="818217"/>
                <a:ext cx="2643120" cy="338544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36" name="Ink 135"/>
              <p14:cNvContentPartPr/>
              <p14:nvPr/>
            </p14:nvContentPartPr>
            <p14:xfrm>
              <a:off x="2630983" y="4915017"/>
              <a:ext cx="2765160" cy="896400"/>
            </p14:xfrm>
          </p:contentPart>
        </mc:Choice>
        <mc:Fallback xmlns="">
          <p:pic>
            <p:nvPicPr>
              <p:cNvPr id="136" name="Ink 135"/>
              <p:cNvPicPr/>
              <p:nvPr/>
            </p:nvPicPr>
            <p:blipFill>
              <a:blip r:embed="rId21"/>
              <a:stretch>
                <a:fillRect/>
              </a:stretch>
            </p:blipFill>
            <p:spPr>
              <a:xfrm>
                <a:off x="2618023" y="4902417"/>
                <a:ext cx="2791080" cy="9216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51" name="Ink 150"/>
              <p14:cNvContentPartPr/>
              <p14:nvPr/>
            </p14:nvContentPartPr>
            <p14:xfrm>
              <a:off x="3570223" y="3314457"/>
              <a:ext cx="2297520" cy="41760"/>
            </p14:xfrm>
          </p:contentPart>
        </mc:Choice>
        <mc:Fallback xmlns="">
          <p:pic>
            <p:nvPicPr>
              <p:cNvPr id="151" name="Ink 150"/>
              <p:cNvPicPr/>
              <p:nvPr/>
            </p:nvPicPr>
            <p:blipFill>
              <a:blip r:embed="rId23"/>
              <a:stretch>
                <a:fillRect/>
              </a:stretch>
            </p:blipFill>
            <p:spPr>
              <a:xfrm>
                <a:off x="3559423" y="3302937"/>
                <a:ext cx="2321280" cy="6408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80" name="Ink 179"/>
              <p14:cNvContentPartPr/>
              <p14:nvPr/>
            </p14:nvContentPartPr>
            <p14:xfrm>
              <a:off x="2958583" y="4472577"/>
              <a:ext cx="2050920" cy="1394280"/>
            </p14:xfrm>
          </p:contentPart>
        </mc:Choice>
        <mc:Fallback xmlns="">
          <p:pic>
            <p:nvPicPr>
              <p:cNvPr id="180" name="Ink 179"/>
              <p:cNvPicPr/>
              <p:nvPr/>
            </p:nvPicPr>
            <p:blipFill>
              <a:blip r:embed="rId25"/>
              <a:stretch>
                <a:fillRect/>
              </a:stretch>
            </p:blipFill>
            <p:spPr>
              <a:xfrm>
                <a:off x="2949223" y="4461777"/>
                <a:ext cx="2072520" cy="141624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248" name="Ink 247"/>
              <p14:cNvContentPartPr/>
              <p14:nvPr/>
            </p14:nvContentPartPr>
            <p14:xfrm>
              <a:off x="6217303" y="1389897"/>
              <a:ext cx="51840" cy="421920"/>
            </p14:xfrm>
          </p:contentPart>
        </mc:Choice>
        <mc:Fallback xmlns="">
          <p:pic>
            <p:nvPicPr>
              <p:cNvPr id="248" name="Ink 247"/>
              <p:cNvPicPr/>
              <p:nvPr/>
            </p:nvPicPr>
            <p:blipFill>
              <a:blip r:embed="rId27"/>
              <a:stretch>
                <a:fillRect/>
              </a:stretch>
            </p:blipFill>
            <p:spPr>
              <a:xfrm>
                <a:off x="6211903" y="1385937"/>
                <a:ext cx="61200" cy="43092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257" name="Ink 256"/>
              <p14:cNvContentPartPr/>
              <p14:nvPr/>
            </p14:nvContentPartPr>
            <p14:xfrm>
              <a:off x="6639943" y="1473286"/>
              <a:ext cx="846720" cy="224411"/>
            </p14:xfrm>
          </p:contentPart>
        </mc:Choice>
        <mc:Fallback xmlns="">
          <p:pic>
            <p:nvPicPr>
              <p:cNvPr id="257" name="Ink 256"/>
              <p:cNvPicPr/>
              <p:nvPr/>
            </p:nvPicPr>
            <p:blipFill>
              <a:blip r:embed="rId29"/>
              <a:stretch>
                <a:fillRect/>
              </a:stretch>
            </p:blipFill>
            <p:spPr>
              <a:xfrm>
                <a:off x="6629863" y="1461759"/>
                <a:ext cx="868320" cy="246024"/>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259" name="Ink 258"/>
              <p14:cNvContentPartPr/>
              <p14:nvPr/>
            </p14:nvContentPartPr>
            <p14:xfrm>
              <a:off x="5123983" y="1642846"/>
              <a:ext cx="405720" cy="528611"/>
            </p14:xfrm>
          </p:contentPart>
        </mc:Choice>
        <mc:Fallback xmlns="">
          <p:pic>
            <p:nvPicPr>
              <p:cNvPr id="259" name="Ink 258"/>
              <p:cNvPicPr/>
              <p:nvPr/>
            </p:nvPicPr>
            <p:blipFill>
              <a:blip r:embed="rId31"/>
              <a:stretch>
                <a:fillRect/>
              </a:stretch>
            </p:blipFill>
            <p:spPr>
              <a:xfrm>
                <a:off x="5112103" y="1629883"/>
                <a:ext cx="430560" cy="554537"/>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271" name="Ink 270"/>
              <p14:cNvContentPartPr/>
              <p14:nvPr/>
            </p14:nvContentPartPr>
            <p14:xfrm>
              <a:off x="4630423" y="3292006"/>
              <a:ext cx="0" cy="14760"/>
            </p14:xfrm>
          </p:contentPart>
        </mc:Choice>
        <mc:Fallback xmlns="">
          <p:pic>
            <p:nvPicPr>
              <p:cNvPr id="271" name="Ink 270"/>
              <p:cNvPicPr/>
              <p:nvPr/>
            </p:nvPicPr>
            <p:blipFill>
              <a:blip r:embed="rId33"/>
              <a:stretch>
                <a:fillRect/>
              </a:stretch>
            </p:blipFill>
            <p:spPr>
              <a:xfrm>
                <a:off x="0" y="0"/>
                <a:ext cx="0" cy="1476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279" name="Ink 278"/>
              <p14:cNvContentPartPr/>
              <p14:nvPr/>
            </p14:nvContentPartPr>
            <p14:xfrm>
              <a:off x="4623223" y="3372286"/>
              <a:ext cx="176400" cy="1220400"/>
            </p14:xfrm>
          </p:contentPart>
        </mc:Choice>
        <mc:Fallback xmlns="">
          <p:pic>
            <p:nvPicPr>
              <p:cNvPr id="279" name="Ink 278"/>
              <p:cNvPicPr/>
              <p:nvPr/>
            </p:nvPicPr>
            <p:blipFill>
              <a:blip r:embed="rId35"/>
              <a:stretch>
                <a:fillRect/>
              </a:stretch>
            </p:blipFill>
            <p:spPr>
              <a:xfrm>
                <a:off x="4610983" y="3360046"/>
                <a:ext cx="198720" cy="124200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280" name="Ink 279"/>
              <p14:cNvContentPartPr/>
              <p14:nvPr/>
            </p14:nvContentPartPr>
            <p14:xfrm>
              <a:off x="2590303" y="3380926"/>
              <a:ext cx="2513880" cy="936131"/>
            </p14:xfrm>
          </p:contentPart>
        </mc:Choice>
        <mc:Fallback xmlns="">
          <p:pic>
            <p:nvPicPr>
              <p:cNvPr id="280" name="Ink 279"/>
              <p:cNvPicPr/>
              <p:nvPr/>
            </p:nvPicPr>
            <p:blipFill>
              <a:blip r:embed="rId37"/>
              <a:stretch>
                <a:fillRect/>
              </a:stretch>
            </p:blipFill>
            <p:spPr>
              <a:xfrm>
                <a:off x="2578783" y="3370124"/>
                <a:ext cx="2536920" cy="958094"/>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281" name="Ink 280"/>
              <p14:cNvContentPartPr/>
              <p14:nvPr/>
            </p14:nvContentPartPr>
            <p14:xfrm>
              <a:off x="3896023" y="4334566"/>
              <a:ext cx="1077120" cy="216131"/>
            </p14:xfrm>
          </p:contentPart>
        </mc:Choice>
        <mc:Fallback xmlns="">
          <p:pic>
            <p:nvPicPr>
              <p:cNvPr id="281" name="Ink 280"/>
              <p:cNvPicPr/>
              <p:nvPr/>
            </p:nvPicPr>
            <p:blipFill>
              <a:blip r:embed="rId39"/>
              <a:stretch>
                <a:fillRect/>
              </a:stretch>
            </p:blipFill>
            <p:spPr>
              <a:xfrm>
                <a:off x="3885223" y="4330964"/>
                <a:ext cx="1091520" cy="23054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282" name="Ink 281"/>
              <p14:cNvContentPartPr/>
              <p14:nvPr/>
            </p14:nvContentPartPr>
            <p14:xfrm>
              <a:off x="4185823" y="3888886"/>
              <a:ext cx="837720" cy="586571"/>
            </p14:xfrm>
          </p:contentPart>
        </mc:Choice>
        <mc:Fallback xmlns="">
          <p:pic>
            <p:nvPicPr>
              <p:cNvPr id="282" name="Ink 281"/>
              <p:cNvPicPr/>
              <p:nvPr/>
            </p:nvPicPr>
            <p:blipFill>
              <a:blip r:embed="rId41"/>
              <a:stretch>
                <a:fillRect/>
              </a:stretch>
            </p:blipFill>
            <p:spPr>
              <a:xfrm>
                <a:off x="4174663" y="3875923"/>
                <a:ext cx="861480" cy="610696"/>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283" name="Ink 282"/>
              <p14:cNvContentPartPr/>
              <p14:nvPr/>
            </p14:nvContentPartPr>
            <p14:xfrm>
              <a:off x="3490663" y="4160097"/>
              <a:ext cx="5748480" cy="1386360"/>
            </p14:xfrm>
          </p:contentPart>
        </mc:Choice>
        <mc:Fallback xmlns="">
          <p:pic>
            <p:nvPicPr>
              <p:cNvPr id="283" name="Ink 282"/>
              <p:cNvPicPr/>
              <p:nvPr/>
            </p:nvPicPr>
            <p:blipFill>
              <a:blip r:embed="rId43"/>
              <a:stretch>
                <a:fillRect/>
              </a:stretch>
            </p:blipFill>
            <p:spPr>
              <a:xfrm>
                <a:off x="3480583" y="4148937"/>
                <a:ext cx="5771160" cy="140976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284" name="Ink 283"/>
              <p14:cNvContentPartPr/>
              <p14:nvPr/>
            </p14:nvContentPartPr>
            <p14:xfrm>
              <a:off x="3275743" y="4528737"/>
              <a:ext cx="1788840" cy="1218600"/>
            </p14:xfrm>
          </p:contentPart>
        </mc:Choice>
        <mc:Fallback xmlns="">
          <p:pic>
            <p:nvPicPr>
              <p:cNvPr id="284" name="Ink 283"/>
              <p:cNvPicPr/>
              <p:nvPr/>
            </p:nvPicPr>
            <p:blipFill>
              <a:blip r:embed="rId45"/>
              <a:stretch>
                <a:fillRect/>
              </a:stretch>
            </p:blipFill>
            <p:spPr>
              <a:xfrm>
                <a:off x="3263143" y="4517937"/>
                <a:ext cx="1814400" cy="124236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285" name="Ink 284"/>
              <p14:cNvContentPartPr/>
              <p14:nvPr/>
            </p14:nvContentPartPr>
            <p14:xfrm>
              <a:off x="3005383" y="4334566"/>
              <a:ext cx="1526400" cy="1259771"/>
            </p14:xfrm>
          </p:contentPart>
        </mc:Choice>
        <mc:Fallback xmlns="">
          <p:pic>
            <p:nvPicPr>
              <p:cNvPr id="285" name="Ink 284"/>
              <p:cNvPicPr/>
              <p:nvPr/>
            </p:nvPicPr>
            <p:blipFill>
              <a:blip r:embed="rId47"/>
              <a:stretch>
                <a:fillRect/>
              </a:stretch>
            </p:blipFill>
            <p:spPr>
              <a:xfrm>
                <a:off x="2996743" y="4323045"/>
                <a:ext cx="1547280" cy="1282813"/>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286" name="Ink 285"/>
              <p14:cNvContentPartPr/>
              <p14:nvPr/>
            </p14:nvContentPartPr>
            <p14:xfrm>
              <a:off x="2891983" y="4910566"/>
              <a:ext cx="5820120" cy="1979771"/>
            </p14:xfrm>
          </p:contentPart>
        </mc:Choice>
        <mc:Fallback xmlns="">
          <p:pic>
            <p:nvPicPr>
              <p:cNvPr id="286" name="Ink 285"/>
              <p:cNvPicPr/>
              <p:nvPr/>
            </p:nvPicPr>
            <p:blipFill>
              <a:blip r:embed="rId49"/>
              <a:stretch>
                <a:fillRect/>
              </a:stretch>
            </p:blipFill>
            <p:spPr>
              <a:xfrm>
                <a:off x="2879023" y="4899405"/>
                <a:ext cx="5842440" cy="2003533"/>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288" name="Ink 287"/>
              <p14:cNvContentPartPr/>
              <p14:nvPr/>
            </p14:nvContentPartPr>
            <p14:xfrm>
              <a:off x="2666983" y="2186086"/>
              <a:ext cx="1133640" cy="553091"/>
            </p14:xfrm>
          </p:contentPart>
        </mc:Choice>
        <mc:Fallback xmlns="">
          <p:pic>
            <p:nvPicPr>
              <p:cNvPr id="288" name="Ink 287"/>
              <p:cNvPicPr/>
              <p:nvPr/>
            </p:nvPicPr>
            <p:blipFill>
              <a:blip r:embed="rId51"/>
              <a:stretch>
                <a:fillRect/>
              </a:stretch>
            </p:blipFill>
            <p:spPr>
              <a:xfrm>
                <a:off x="2655463" y="2174563"/>
                <a:ext cx="1155600" cy="576857"/>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289" name="Ink 288"/>
              <p14:cNvContentPartPr/>
              <p14:nvPr/>
            </p14:nvContentPartPr>
            <p14:xfrm>
              <a:off x="3191503" y="2190766"/>
              <a:ext cx="723240" cy="370211"/>
            </p14:xfrm>
          </p:contentPart>
        </mc:Choice>
        <mc:Fallback xmlns="">
          <p:pic>
            <p:nvPicPr>
              <p:cNvPr id="289" name="Ink 288"/>
              <p:cNvPicPr/>
              <p:nvPr/>
            </p:nvPicPr>
            <p:blipFill>
              <a:blip r:embed="rId53"/>
              <a:stretch>
                <a:fillRect/>
              </a:stretch>
            </p:blipFill>
            <p:spPr>
              <a:xfrm>
                <a:off x="3179263" y="2179962"/>
                <a:ext cx="746280" cy="392539"/>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290" name="Ink 289"/>
              <p14:cNvContentPartPr/>
              <p14:nvPr/>
            </p14:nvContentPartPr>
            <p14:xfrm>
              <a:off x="2926543" y="2186086"/>
              <a:ext cx="1663200" cy="660731"/>
            </p14:xfrm>
          </p:contentPart>
        </mc:Choice>
        <mc:Fallback xmlns="">
          <p:pic>
            <p:nvPicPr>
              <p:cNvPr id="290" name="Ink 289"/>
              <p:cNvPicPr/>
              <p:nvPr/>
            </p:nvPicPr>
            <p:blipFill>
              <a:blip r:embed="rId55"/>
              <a:stretch>
                <a:fillRect/>
              </a:stretch>
            </p:blipFill>
            <p:spPr>
              <a:xfrm>
                <a:off x="2917543" y="2181405"/>
                <a:ext cx="1681920" cy="675854"/>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292" name="Ink 291"/>
              <p14:cNvContentPartPr/>
              <p14:nvPr/>
            </p14:nvContentPartPr>
            <p14:xfrm>
              <a:off x="4497943" y="4308777"/>
              <a:ext cx="672480" cy="207360"/>
            </p14:xfrm>
          </p:contentPart>
        </mc:Choice>
        <mc:Fallback xmlns="">
          <p:pic>
            <p:nvPicPr>
              <p:cNvPr id="292" name="Ink 291"/>
              <p:cNvPicPr/>
              <p:nvPr/>
            </p:nvPicPr>
            <p:blipFill>
              <a:blip r:embed="rId57"/>
              <a:stretch>
                <a:fillRect/>
              </a:stretch>
            </p:blipFill>
            <p:spPr>
              <a:xfrm>
                <a:off x="4487503" y="4301937"/>
                <a:ext cx="694800" cy="225000"/>
              </a:xfrm>
              <a:prstGeom prst="rect">
                <a:avLst/>
              </a:prstGeom>
            </p:spPr>
          </p:pic>
        </mc:Fallback>
      </mc:AlternateContent>
    </p:spTree>
    <p:extLst>
      <p:ext uri="{BB962C8B-B14F-4D97-AF65-F5344CB8AC3E}">
        <p14:creationId xmlns:p14="http://schemas.microsoft.com/office/powerpoint/2010/main" val="196820098"/>
      </p:ext>
    </p:extLst>
  </p:cSld>
  <p:clrMapOvr>
    <a:masterClrMapping/>
  </p:clrMapOvr>
  <mc:AlternateContent xmlns:mc="http://schemas.openxmlformats.org/markup-compatibility/2006" xmlns:p14="http://schemas.microsoft.com/office/powerpoint/2010/main">
    <mc:Choice Requires="p14">
      <p:transition spd="slow" p14:dur="2000" advTm="217168"/>
    </mc:Choice>
    <mc:Fallback xmlns="">
      <p:transition spd="slow" advTm="217168"/>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Cache Memory</a:t>
            </a:r>
          </a:p>
        </p:txBody>
      </p:sp>
      <p:pic>
        <p:nvPicPr>
          <p:cNvPr id="4" name="Content Placeholder 3"/>
          <p:cNvPicPr>
            <a:picLocks noGrp="1" noChangeAspect="1"/>
          </p:cNvPicPr>
          <p:nvPr>
            <p:ph idx="1"/>
          </p:nvPr>
        </p:nvPicPr>
        <p:blipFill rotWithShape="1">
          <a:blip r:embed="rId3"/>
          <a:srcRect l="64260" t="38242" r="23217" b="20392"/>
          <a:stretch/>
        </p:blipFill>
        <p:spPr>
          <a:xfrm>
            <a:off x="2555776" y="1295400"/>
            <a:ext cx="3168352" cy="5040560"/>
          </a:xfrm>
          <a:prstGeom prst="rect">
            <a:avLst/>
          </a:prstGeom>
        </p:spPr>
      </p:pic>
      <mc:AlternateContent xmlns:mc="http://schemas.openxmlformats.org/markup-compatibility/2006" xmlns:p14="http://schemas.microsoft.com/office/powerpoint/2010/main">
        <mc:Choice Requires="p14">
          <p:contentPart p14:bwMode="auto" r:id="rId4">
            <p14:nvContentPartPr>
              <p14:cNvPr id="7" name="Ink 6"/>
              <p14:cNvContentPartPr/>
              <p14:nvPr/>
            </p14:nvContentPartPr>
            <p14:xfrm>
              <a:off x="511417" y="940710"/>
              <a:ext cx="3223800" cy="222840"/>
            </p14:xfrm>
          </p:contentPart>
        </mc:Choice>
        <mc:Fallback xmlns="">
          <p:pic>
            <p:nvPicPr>
              <p:cNvPr id="7" name="Ink 6"/>
              <p:cNvPicPr/>
              <p:nvPr/>
            </p:nvPicPr>
            <p:blipFill>
              <a:blip r:embed="rId5"/>
              <a:stretch>
                <a:fillRect/>
              </a:stretch>
            </p:blipFill>
            <p:spPr>
              <a:xfrm>
                <a:off x="501697" y="927750"/>
                <a:ext cx="3246480" cy="2444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9" name="Ink 8"/>
              <p14:cNvContentPartPr/>
              <p14:nvPr/>
            </p14:nvContentPartPr>
            <p14:xfrm>
              <a:off x="689617" y="1035030"/>
              <a:ext cx="2966040" cy="173520"/>
            </p14:xfrm>
          </p:contentPart>
        </mc:Choice>
        <mc:Fallback xmlns="">
          <p:pic>
            <p:nvPicPr>
              <p:cNvPr id="9" name="Ink 8"/>
              <p:cNvPicPr/>
              <p:nvPr/>
            </p:nvPicPr>
            <p:blipFill>
              <a:blip r:embed="rId7"/>
              <a:stretch>
                <a:fillRect/>
              </a:stretch>
            </p:blipFill>
            <p:spPr>
              <a:xfrm>
                <a:off x="680617" y="1024950"/>
                <a:ext cx="2986920" cy="1918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1" name="Ink 10"/>
              <p14:cNvContentPartPr/>
              <p14:nvPr/>
            </p14:nvContentPartPr>
            <p14:xfrm>
              <a:off x="5849137" y="1301790"/>
              <a:ext cx="567720" cy="5211720"/>
            </p14:xfrm>
          </p:contentPart>
        </mc:Choice>
        <mc:Fallback xmlns="">
          <p:pic>
            <p:nvPicPr>
              <p:cNvPr id="11" name="Ink 10"/>
              <p:cNvPicPr/>
              <p:nvPr/>
            </p:nvPicPr>
            <p:blipFill>
              <a:blip r:embed="rId9"/>
              <a:stretch>
                <a:fillRect/>
              </a:stretch>
            </p:blipFill>
            <p:spPr>
              <a:xfrm>
                <a:off x="5838337" y="1290630"/>
                <a:ext cx="591480" cy="52365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2" name="Ink 11"/>
              <p14:cNvContentPartPr/>
              <p14:nvPr/>
            </p14:nvContentPartPr>
            <p14:xfrm>
              <a:off x="6096097" y="1371990"/>
              <a:ext cx="45720" cy="3960"/>
            </p14:xfrm>
          </p:contentPart>
        </mc:Choice>
        <mc:Fallback xmlns="">
          <p:pic>
            <p:nvPicPr>
              <p:cNvPr id="12" name="Ink 11"/>
              <p:cNvPicPr/>
              <p:nvPr/>
            </p:nvPicPr>
            <p:blipFill>
              <a:blip r:embed="rId11"/>
              <a:stretch>
                <a:fillRect/>
              </a:stretch>
            </p:blipFill>
            <p:spPr>
              <a:xfrm>
                <a:off x="6089257" y="1365150"/>
                <a:ext cx="58320" cy="1764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3" name="Ink 22"/>
              <p14:cNvContentPartPr/>
              <p14:nvPr/>
            </p14:nvContentPartPr>
            <p14:xfrm>
              <a:off x="3684817" y="3508950"/>
              <a:ext cx="615240" cy="1425960"/>
            </p14:xfrm>
          </p:contentPart>
        </mc:Choice>
        <mc:Fallback xmlns="">
          <p:pic>
            <p:nvPicPr>
              <p:cNvPr id="23" name="Ink 22"/>
              <p:cNvPicPr/>
              <p:nvPr/>
            </p:nvPicPr>
            <p:blipFill>
              <a:blip r:embed="rId13"/>
              <a:stretch>
                <a:fillRect/>
              </a:stretch>
            </p:blipFill>
            <p:spPr>
              <a:xfrm>
                <a:off x="3676897" y="3500670"/>
                <a:ext cx="631440" cy="144252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7" name="Ink 26"/>
              <p14:cNvContentPartPr/>
              <p14:nvPr/>
            </p14:nvContentPartPr>
            <p14:xfrm>
              <a:off x="3071737" y="4852470"/>
              <a:ext cx="1048680" cy="1087200"/>
            </p14:xfrm>
          </p:contentPart>
        </mc:Choice>
        <mc:Fallback xmlns="">
          <p:pic>
            <p:nvPicPr>
              <p:cNvPr id="27" name="Ink 26"/>
              <p:cNvPicPr/>
              <p:nvPr/>
            </p:nvPicPr>
            <p:blipFill>
              <a:blip r:embed="rId15"/>
              <a:stretch>
                <a:fillRect/>
              </a:stretch>
            </p:blipFill>
            <p:spPr>
              <a:xfrm>
                <a:off x="3058777" y="4839510"/>
                <a:ext cx="1072440" cy="111276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9" name="Ink 28"/>
              <p14:cNvContentPartPr/>
              <p14:nvPr/>
            </p14:nvContentPartPr>
            <p14:xfrm>
              <a:off x="4644937" y="5056230"/>
              <a:ext cx="175680" cy="180720"/>
            </p14:xfrm>
          </p:contentPart>
        </mc:Choice>
        <mc:Fallback xmlns="">
          <p:pic>
            <p:nvPicPr>
              <p:cNvPr id="29" name="Ink 28"/>
              <p:cNvPicPr/>
              <p:nvPr/>
            </p:nvPicPr>
            <p:blipFill>
              <a:blip r:embed="rId17"/>
              <a:stretch>
                <a:fillRect/>
              </a:stretch>
            </p:blipFill>
            <p:spPr>
              <a:xfrm>
                <a:off x="4631257" y="5043630"/>
                <a:ext cx="202320" cy="20628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30" name="Ink 29"/>
              <p14:cNvContentPartPr/>
              <p14:nvPr/>
            </p14:nvContentPartPr>
            <p14:xfrm>
              <a:off x="4711897" y="4194390"/>
              <a:ext cx="526680" cy="963000"/>
            </p14:xfrm>
          </p:contentPart>
        </mc:Choice>
        <mc:Fallback xmlns="">
          <p:pic>
            <p:nvPicPr>
              <p:cNvPr id="30" name="Ink 29"/>
              <p:cNvPicPr/>
              <p:nvPr/>
            </p:nvPicPr>
            <p:blipFill>
              <a:blip r:embed="rId19"/>
              <a:stretch>
                <a:fillRect/>
              </a:stretch>
            </p:blipFill>
            <p:spPr>
              <a:xfrm>
                <a:off x="4701817" y="4182150"/>
                <a:ext cx="550080" cy="98532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32" name="Ink 31"/>
              <p14:cNvContentPartPr/>
              <p14:nvPr/>
            </p14:nvContentPartPr>
            <p14:xfrm>
              <a:off x="4021057" y="3345150"/>
              <a:ext cx="426960" cy="2422080"/>
            </p14:xfrm>
          </p:contentPart>
        </mc:Choice>
        <mc:Fallback xmlns="">
          <p:pic>
            <p:nvPicPr>
              <p:cNvPr id="32" name="Ink 31"/>
              <p:cNvPicPr/>
              <p:nvPr/>
            </p:nvPicPr>
            <p:blipFill>
              <a:blip r:embed="rId21"/>
              <a:stretch>
                <a:fillRect/>
              </a:stretch>
            </p:blipFill>
            <p:spPr>
              <a:xfrm>
                <a:off x="4010257" y="3335430"/>
                <a:ext cx="444240" cy="243864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33" name="Ink 32"/>
              <p14:cNvContentPartPr/>
              <p14:nvPr/>
            </p14:nvContentPartPr>
            <p14:xfrm>
              <a:off x="4448017" y="4861470"/>
              <a:ext cx="111240" cy="108360"/>
            </p14:xfrm>
          </p:contentPart>
        </mc:Choice>
        <mc:Fallback xmlns="">
          <p:pic>
            <p:nvPicPr>
              <p:cNvPr id="33" name="Ink 32"/>
              <p:cNvPicPr/>
              <p:nvPr/>
            </p:nvPicPr>
            <p:blipFill>
              <a:blip r:embed="rId23"/>
              <a:stretch>
                <a:fillRect/>
              </a:stretch>
            </p:blipFill>
            <p:spPr>
              <a:xfrm>
                <a:off x="4443337" y="4858590"/>
                <a:ext cx="118800" cy="115920"/>
              </a:xfrm>
              <a:prstGeom prst="rect">
                <a:avLst/>
              </a:prstGeom>
            </p:spPr>
          </p:pic>
        </mc:Fallback>
      </mc:AlternateContent>
    </p:spTree>
    <p:extLst>
      <p:ext uri="{BB962C8B-B14F-4D97-AF65-F5344CB8AC3E}">
        <p14:creationId xmlns:p14="http://schemas.microsoft.com/office/powerpoint/2010/main" val="9981897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ChangeArrowheads="1"/>
          </p:cNvSpPr>
          <p:nvPr>
            <p:ph type="title"/>
          </p:nvPr>
        </p:nvSpPr>
        <p:spPr/>
        <p:txBody>
          <a:bodyPr/>
          <a:lstStyle/>
          <a:p>
            <a:r>
              <a:rPr lang="en-US" dirty="0"/>
              <a:t>Cache mapping </a:t>
            </a:r>
          </a:p>
        </p:txBody>
      </p:sp>
      <p:sp>
        <p:nvSpPr>
          <p:cNvPr id="109571" name="Rectangle 3"/>
          <p:cNvSpPr>
            <a:spLocks noGrp="1" noChangeArrowheads="1"/>
          </p:cNvSpPr>
          <p:nvPr>
            <p:ph type="body" idx="1"/>
          </p:nvPr>
        </p:nvSpPr>
        <p:spPr/>
        <p:txBody>
          <a:bodyPr/>
          <a:lstStyle/>
          <a:p>
            <a:pPr>
              <a:buFontTx/>
              <a:buNone/>
            </a:pPr>
            <a:r>
              <a:rPr lang="en-US" dirty="0"/>
              <a:t>Mapping techniques:</a:t>
            </a:r>
          </a:p>
          <a:p>
            <a:r>
              <a:rPr lang="en-US" dirty="0"/>
              <a:t>Fully Associative Mapping</a:t>
            </a:r>
          </a:p>
          <a:p>
            <a:r>
              <a:rPr lang="en-US" dirty="0"/>
              <a:t>Direct-Mapping</a:t>
            </a:r>
          </a:p>
          <a:p>
            <a:r>
              <a:rPr lang="en-US" dirty="0"/>
              <a:t>Set-Associative Mapping</a:t>
            </a:r>
          </a:p>
          <a:p>
            <a:pPr>
              <a:buFontTx/>
              <a:buNone/>
            </a:pPr>
            <a:endParaRPr lang="en-US" dirty="0"/>
          </a:p>
        </p:txBody>
      </p:sp>
      <mc:AlternateContent xmlns:mc="http://schemas.openxmlformats.org/markup-compatibility/2006" xmlns:p14="http://schemas.microsoft.com/office/powerpoint/2010/main">
        <mc:Choice Requires="p14">
          <p:contentPart p14:bwMode="auto" r:id="rId2">
            <p14:nvContentPartPr>
              <p14:cNvPr id="12" name="Ink 11"/>
              <p14:cNvContentPartPr/>
              <p14:nvPr/>
            </p14:nvContentPartPr>
            <p14:xfrm>
              <a:off x="3737377" y="1973190"/>
              <a:ext cx="2355120" cy="1264680"/>
            </p14:xfrm>
          </p:contentPart>
        </mc:Choice>
        <mc:Fallback xmlns="">
          <p:pic>
            <p:nvPicPr>
              <p:cNvPr id="12" name="Ink 11"/>
              <p:cNvPicPr/>
              <p:nvPr/>
            </p:nvPicPr>
            <p:blipFill>
              <a:blip r:embed="rId3"/>
              <a:stretch>
                <a:fillRect/>
              </a:stretch>
            </p:blipFill>
            <p:spPr>
              <a:xfrm>
                <a:off x="3728377" y="1959870"/>
                <a:ext cx="2377440" cy="128484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3" name="Ink 12"/>
              <p14:cNvContentPartPr/>
              <p14:nvPr/>
            </p14:nvContentPartPr>
            <p14:xfrm>
              <a:off x="5139577" y="2400510"/>
              <a:ext cx="1115640" cy="1802520"/>
            </p14:xfrm>
          </p:contentPart>
        </mc:Choice>
        <mc:Fallback xmlns="">
          <p:pic>
            <p:nvPicPr>
              <p:cNvPr id="13" name="Ink 12"/>
              <p:cNvPicPr/>
              <p:nvPr/>
            </p:nvPicPr>
            <p:blipFill>
              <a:blip r:embed="rId5"/>
              <a:stretch>
                <a:fillRect/>
              </a:stretch>
            </p:blipFill>
            <p:spPr>
              <a:xfrm>
                <a:off x="5129137" y="2390790"/>
                <a:ext cx="1135080" cy="1819800"/>
              </a:xfrm>
              <a:prstGeom prst="rect">
                <a:avLst/>
              </a:prstGeom>
            </p:spPr>
          </p:pic>
        </mc:Fallback>
      </mc:AlternateContent>
    </p:spTree>
    <p:extLst>
      <p:ext uri="{BB962C8B-B14F-4D97-AF65-F5344CB8AC3E}">
        <p14:creationId xmlns:p14="http://schemas.microsoft.com/office/powerpoint/2010/main" val="12878881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a:effectLst/>
              </a:rPr>
              <a:t>Associative Mapping</a:t>
            </a:r>
            <a:br>
              <a:rPr lang="en-IN" b="1" dirty="0">
                <a:effectLst/>
              </a:rPr>
            </a:br>
            <a:endParaRPr lang="en-IN" dirty="0"/>
          </a:p>
        </p:txBody>
      </p:sp>
      <p:sp>
        <p:nvSpPr>
          <p:cNvPr id="3" name="Content Placeholder 2"/>
          <p:cNvSpPr>
            <a:spLocks noGrp="1"/>
          </p:cNvSpPr>
          <p:nvPr>
            <p:ph idx="1"/>
          </p:nvPr>
        </p:nvSpPr>
        <p:spPr/>
        <p:txBody>
          <a:bodyPr>
            <a:normAutofit fontScale="85000" lnSpcReduction="10000"/>
          </a:bodyPr>
          <a:lstStyle/>
          <a:p>
            <a:r>
              <a:rPr lang="en-IN" dirty="0"/>
              <a:t>In this type of mapping, associative memory is used to store the content and addresses of the memory word.</a:t>
            </a:r>
          </a:p>
          <a:p>
            <a:r>
              <a:rPr lang="en-IN" dirty="0"/>
              <a:t>Any block can go into any line of the cache</a:t>
            </a:r>
          </a:p>
          <a:p>
            <a:r>
              <a:rPr lang="en-IN" dirty="0"/>
              <a:t>This means that the word id bits are used to identify which word in the block is needed but the tag becomes all of the remaining bits</a:t>
            </a:r>
          </a:p>
          <a:p>
            <a:r>
              <a:rPr lang="en-IN" dirty="0"/>
              <a:t>This enables the placement of any word at any place in the cache memory.</a:t>
            </a:r>
          </a:p>
          <a:p>
            <a:r>
              <a:rPr lang="en-IN" dirty="0"/>
              <a:t>It is considered to be the fastest and most flexible mapping form. In associative mapping, the index bits are zero.</a:t>
            </a:r>
          </a:p>
        </p:txBody>
      </p:sp>
    </p:spTree>
    <p:extLst>
      <p:ext uri="{BB962C8B-B14F-4D97-AF65-F5344CB8AC3E}">
        <p14:creationId xmlns:p14="http://schemas.microsoft.com/office/powerpoint/2010/main" val="41978488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5122" name="Picture 2" descr="Lightbox"/>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71600" y="1973799"/>
            <a:ext cx="7056783" cy="36866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13614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Fully Associative mapping</a:t>
            </a:r>
          </a:p>
        </p:txBody>
      </p:sp>
      <p:pic>
        <p:nvPicPr>
          <p:cNvPr id="4" name="Content Placeholder 3"/>
          <p:cNvPicPr>
            <a:picLocks noGrp="1" noChangeAspect="1"/>
          </p:cNvPicPr>
          <p:nvPr>
            <p:ph idx="1"/>
          </p:nvPr>
        </p:nvPicPr>
        <p:blipFill rotWithShape="1">
          <a:blip r:embed="rId2"/>
          <a:srcRect l="49948" t="41424" r="11589" b="20392"/>
          <a:stretch/>
        </p:blipFill>
        <p:spPr>
          <a:xfrm>
            <a:off x="1259632" y="1556792"/>
            <a:ext cx="5832648" cy="4032448"/>
          </a:xfrm>
          <a:prstGeom prst="rect">
            <a:avLst/>
          </a:prstGeom>
        </p:spPr>
      </p:pic>
      <mc:AlternateContent xmlns:mc="http://schemas.openxmlformats.org/markup-compatibility/2006" xmlns:p14="http://schemas.microsoft.com/office/powerpoint/2010/main">
        <mc:Choice Requires="p14">
          <p:contentPart p14:bwMode="auto" r:id="rId3">
            <p14:nvContentPartPr>
              <p14:cNvPr id="32" name="Ink 31"/>
              <p14:cNvContentPartPr/>
              <p14:nvPr/>
            </p14:nvContentPartPr>
            <p14:xfrm>
              <a:off x="7928137" y="5170350"/>
              <a:ext cx="429480" cy="750960"/>
            </p14:xfrm>
          </p:contentPart>
        </mc:Choice>
        <mc:Fallback xmlns="">
          <p:pic>
            <p:nvPicPr>
              <p:cNvPr id="32" name="Ink 31"/>
              <p:cNvPicPr/>
              <p:nvPr/>
            </p:nvPicPr>
            <p:blipFill>
              <a:blip r:embed="rId4"/>
              <a:stretch>
                <a:fillRect/>
              </a:stretch>
            </p:blipFill>
            <p:spPr>
              <a:xfrm>
                <a:off x="7916977" y="5159550"/>
                <a:ext cx="451800" cy="77292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47" name="Ink 46"/>
              <p14:cNvContentPartPr/>
              <p14:nvPr/>
            </p14:nvContentPartPr>
            <p14:xfrm>
              <a:off x="7222897" y="1876350"/>
              <a:ext cx="1945800" cy="1258920"/>
            </p14:xfrm>
          </p:contentPart>
        </mc:Choice>
        <mc:Fallback xmlns="">
          <p:pic>
            <p:nvPicPr>
              <p:cNvPr id="47" name="Ink 46"/>
              <p:cNvPicPr/>
              <p:nvPr/>
            </p:nvPicPr>
            <p:blipFill>
              <a:blip r:embed="rId6"/>
              <a:stretch>
                <a:fillRect/>
              </a:stretch>
            </p:blipFill>
            <p:spPr>
              <a:xfrm>
                <a:off x="7213537" y="1865550"/>
                <a:ext cx="1963080" cy="1279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87" name="Ink 86"/>
              <p14:cNvContentPartPr/>
              <p14:nvPr/>
            </p14:nvContentPartPr>
            <p14:xfrm>
              <a:off x="7567057" y="4455030"/>
              <a:ext cx="1036440" cy="558360"/>
            </p14:xfrm>
          </p:contentPart>
        </mc:Choice>
        <mc:Fallback xmlns="">
          <p:pic>
            <p:nvPicPr>
              <p:cNvPr id="87" name="Ink 86"/>
              <p:cNvPicPr/>
              <p:nvPr/>
            </p:nvPicPr>
            <p:blipFill>
              <a:blip r:embed="rId8"/>
              <a:stretch>
                <a:fillRect/>
              </a:stretch>
            </p:blipFill>
            <p:spPr>
              <a:xfrm>
                <a:off x="7554817" y="4442790"/>
                <a:ext cx="1059840" cy="5828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90" name="Ink 89"/>
              <p14:cNvContentPartPr/>
              <p14:nvPr/>
            </p14:nvContentPartPr>
            <p14:xfrm>
              <a:off x="473617" y="1218694"/>
              <a:ext cx="5630760" cy="197640"/>
            </p14:xfrm>
          </p:contentPart>
        </mc:Choice>
        <mc:Fallback xmlns="">
          <p:pic>
            <p:nvPicPr>
              <p:cNvPr id="90" name="Ink 89"/>
              <p:cNvPicPr/>
              <p:nvPr/>
            </p:nvPicPr>
            <p:blipFill>
              <a:blip r:embed="rId10"/>
              <a:stretch>
                <a:fillRect/>
              </a:stretch>
            </p:blipFill>
            <p:spPr>
              <a:xfrm>
                <a:off x="464617" y="1207534"/>
                <a:ext cx="5654520" cy="2221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92" name="Ink 91"/>
              <p14:cNvContentPartPr/>
              <p14:nvPr/>
            </p14:nvContentPartPr>
            <p14:xfrm>
              <a:off x="6094657" y="3824374"/>
              <a:ext cx="558720" cy="454320"/>
            </p14:xfrm>
          </p:contentPart>
        </mc:Choice>
        <mc:Fallback xmlns="">
          <p:pic>
            <p:nvPicPr>
              <p:cNvPr id="92" name="Ink 91"/>
              <p:cNvPicPr/>
              <p:nvPr/>
            </p:nvPicPr>
            <p:blipFill>
              <a:blip r:embed="rId12"/>
              <a:stretch>
                <a:fillRect/>
              </a:stretch>
            </p:blipFill>
            <p:spPr>
              <a:xfrm>
                <a:off x="6080617" y="3810334"/>
                <a:ext cx="587160" cy="4824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93" name="Ink 92"/>
              <p14:cNvContentPartPr/>
              <p14:nvPr/>
            </p14:nvContentPartPr>
            <p14:xfrm>
              <a:off x="2782657" y="5742306"/>
              <a:ext cx="3173760" cy="1230194"/>
            </p14:xfrm>
          </p:contentPart>
        </mc:Choice>
        <mc:Fallback xmlns="">
          <p:pic>
            <p:nvPicPr>
              <p:cNvPr id="93" name="Ink 92"/>
              <p:cNvPicPr/>
              <p:nvPr/>
            </p:nvPicPr>
            <p:blipFill>
              <a:blip r:embed="rId14"/>
              <a:stretch>
                <a:fillRect/>
              </a:stretch>
            </p:blipFill>
            <p:spPr>
              <a:xfrm>
                <a:off x="2768617" y="5729345"/>
                <a:ext cx="3200760" cy="1250715"/>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48" name="Ink 147"/>
              <p14:cNvContentPartPr/>
              <p14:nvPr/>
            </p14:nvContentPartPr>
            <p14:xfrm>
              <a:off x="1289017" y="2938700"/>
              <a:ext cx="1004400" cy="2501640"/>
            </p14:xfrm>
          </p:contentPart>
        </mc:Choice>
        <mc:Fallback xmlns="">
          <p:pic>
            <p:nvPicPr>
              <p:cNvPr id="148" name="Ink 147"/>
              <p:cNvPicPr/>
              <p:nvPr/>
            </p:nvPicPr>
            <p:blipFill>
              <a:blip r:embed="rId16"/>
              <a:stretch>
                <a:fillRect/>
              </a:stretch>
            </p:blipFill>
            <p:spPr>
              <a:xfrm>
                <a:off x="1276417" y="2924660"/>
                <a:ext cx="1030320" cy="252828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50" name="Ink 149"/>
              <p14:cNvContentPartPr/>
              <p14:nvPr/>
            </p14:nvContentPartPr>
            <p14:xfrm>
              <a:off x="6100417" y="1976420"/>
              <a:ext cx="855360" cy="61920"/>
            </p14:xfrm>
          </p:contentPart>
        </mc:Choice>
        <mc:Fallback xmlns="">
          <p:pic>
            <p:nvPicPr>
              <p:cNvPr id="150" name="Ink 149"/>
              <p:cNvPicPr/>
              <p:nvPr/>
            </p:nvPicPr>
            <p:blipFill>
              <a:blip r:embed="rId18"/>
              <a:stretch>
                <a:fillRect/>
              </a:stretch>
            </p:blipFill>
            <p:spPr>
              <a:xfrm>
                <a:off x="6091057" y="1964900"/>
                <a:ext cx="874800" cy="828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11" name="Ink 210"/>
              <p14:cNvContentPartPr/>
              <p14:nvPr/>
            </p14:nvContentPartPr>
            <p14:xfrm>
              <a:off x="5098897" y="1515186"/>
              <a:ext cx="1034280" cy="573914"/>
            </p14:xfrm>
          </p:contentPart>
        </mc:Choice>
        <mc:Fallback xmlns="">
          <p:pic>
            <p:nvPicPr>
              <p:cNvPr id="211" name="Ink 210"/>
              <p:cNvPicPr/>
              <p:nvPr/>
            </p:nvPicPr>
            <p:blipFill>
              <a:blip r:embed="rId20"/>
              <a:stretch>
                <a:fillRect/>
              </a:stretch>
            </p:blipFill>
            <p:spPr>
              <a:xfrm>
                <a:off x="5086297" y="1501144"/>
                <a:ext cx="1059840" cy="599477"/>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213" name="Ink 212"/>
              <p14:cNvContentPartPr/>
              <p14:nvPr/>
            </p14:nvContentPartPr>
            <p14:xfrm>
              <a:off x="4210057" y="3088746"/>
              <a:ext cx="721080" cy="1189514"/>
            </p14:xfrm>
          </p:contentPart>
        </mc:Choice>
        <mc:Fallback xmlns="">
          <p:pic>
            <p:nvPicPr>
              <p:cNvPr id="213" name="Ink 212"/>
              <p:cNvPicPr/>
              <p:nvPr/>
            </p:nvPicPr>
            <p:blipFill>
              <a:blip r:embed="rId22"/>
              <a:stretch>
                <a:fillRect/>
              </a:stretch>
            </p:blipFill>
            <p:spPr>
              <a:xfrm>
                <a:off x="4198177" y="3082986"/>
                <a:ext cx="741240" cy="1203195"/>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218" name="Ink 217"/>
              <p14:cNvContentPartPr/>
              <p14:nvPr/>
            </p14:nvContentPartPr>
            <p14:xfrm>
              <a:off x="-7343" y="3201426"/>
              <a:ext cx="1775160" cy="2172240"/>
            </p14:xfrm>
          </p:contentPart>
        </mc:Choice>
        <mc:Fallback xmlns="">
          <p:pic>
            <p:nvPicPr>
              <p:cNvPr id="218" name="Ink 217"/>
              <p:cNvPicPr/>
              <p:nvPr/>
            </p:nvPicPr>
            <p:blipFill>
              <a:blip r:embed="rId24"/>
              <a:stretch>
                <a:fillRect/>
              </a:stretch>
            </p:blipFill>
            <p:spPr>
              <a:xfrm>
                <a:off x="-21743" y="3190266"/>
                <a:ext cx="1803960" cy="219888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23" name="Ink 222"/>
              <p14:cNvContentPartPr/>
              <p14:nvPr/>
            </p14:nvContentPartPr>
            <p14:xfrm>
              <a:off x="2737297" y="1282266"/>
              <a:ext cx="1751040" cy="1230554"/>
            </p14:xfrm>
          </p:contentPart>
        </mc:Choice>
        <mc:Fallback xmlns="">
          <p:pic>
            <p:nvPicPr>
              <p:cNvPr id="223" name="Ink 222"/>
              <p:cNvPicPr/>
              <p:nvPr/>
            </p:nvPicPr>
            <p:blipFill>
              <a:blip r:embed="rId26"/>
              <a:stretch>
                <a:fillRect/>
              </a:stretch>
            </p:blipFill>
            <p:spPr>
              <a:xfrm>
                <a:off x="2726857" y="1272905"/>
                <a:ext cx="1772280" cy="1250715"/>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30" name="Ink 229"/>
              <p14:cNvContentPartPr/>
              <p14:nvPr/>
            </p14:nvContentPartPr>
            <p14:xfrm>
              <a:off x="12817" y="3548106"/>
              <a:ext cx="1663560" cy="113760"/>
            </p14:xfrm>
          </p:contentPart>
        </mc:Choice>
        <mc:Fallback xmlns="">
          <p:pic>
            <p:nvPicPr>
              <p:cNvPr id="230" name="Ink 229"/>
              <p:cNvPicPr/>
              <p:nvPr/>
            </p:nvPicPr>
            <p:blipFill>
              <a:blip r:embed="rId28"/>
              <a:stretch>
                <a:fillRect/>
              </a:stretch>
            </p:blipFill>
            <p:spPr>
              <a:xfrm>
                <a:off x="3097" y="3536586"/>
                <a:ext cx="1684800" cy="13500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231" name="Ink 230"/>
              <p14:cNvContentPartPr/>
              <p14:nvPr/>
            </p14:nvContentPartPr>
            <p14:xfrm>
              <a:off x="-16703" y="3864546"/>
              <a:ext cx="1535040" cy="123480"/>
            </p14:xfrm>
          </p:contentPart>
        </mc:Choice>
        <mc:Fallback xmlns="">
          <p:pic>
            <p:nvPicPr>
              <p:cNvPr id="231" name="Ink 230"/>
              <p:cNvPicPr/>
              <p:nvPr/>
            </p:nvPicPr>
            <p:blipFill>
              <a:blip r:embed="rId30"/>
              <a:stretch>
                <a:fillRect/>
              </a:stretch>
            </p:blipFill>
            <p:spPr>
              <a:xfrm>
                <a:off x="-26783" y="3851946"/>
                <a:ext cx="1557720" cy="14616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240" name="Ink 239"/>
              <p14:cNvContentPartPr/>
              <p14:nvPr/>
            </p14:nvContentPartPr>
            <p14:xfrm>
              <a:off x="8137" y="4861746"/>
              <a:ext cx="1703880" cy="147960"/>
            </p14:xfrm>
          </p:contentPart>
        </mc:Choice>
        <mc:Fallback xmlns="">
          <p:pic>
            <p:nvPicPr>
              <p:cNvPr id="240" name="Ink 239"/>
              <p:cNvPicPr/>
              <p:nvPr/>
            </p:nvPicPr>
            <p:blipFill>
              <a:blip r:embed="rId32"/>
              <a:stretch>
                <a:fillRect/>
              </a:stretch>
            </p:blipFill>
            <p:spPr>
              <a:xfrm>
                <a:off x="-863" y="4849506"/>
                <a:ext cx="1725120" cy="17028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247" name="Ink 246"/>
              <p14:cNvContentPartPr/>
              <p14:nvPr/>
            </p14:nvContentPartPr>
            <p14:xfrm>
              <a:off x="5020057" y="5737710"/>
              <a:ext cx="1375920" cy="231830"/>
            </p14:xfrm>
          </p:contentPart>
        </mc:Choice>
        <mc:Fallback xmlns="">
          <p:pic>
            <p:nvPicPr>
              <p:cNvPr id="247" name="Ink 246"/>
              <p:cNvPicPr/>
              <p:nvPr/>
            </p:nvPicPr>
            <p:blipFill>
              <a:blip r:embed="rId34"/>
              <a:stretch>
                <a:fillRect/>
              </a:stretch>
            </p:blipFill>
            <p:spPr>
              <a:xfrm>
                <a:off x="5009617" y="5730150"/>
                <a:ext cx="1400760" cy="250549"/>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279" name="Ink 278"/>
              <p14:cNvContentPartPr/>
              <p14:nvPr/>
            </p14:nvContentPartPr>
            <p14:xfrm>
              <a:off x="5252257" y="4753110"/>
              <a:ext cx="3988440" cy="1084670"/>
            </p14:xfrm>
          </p:contentPart>
        </mc:Choice>
        <mc:Fallback xmlns="">
          <p:pic>
            <p:nvPicPr>
              <p:cNvPr id="279" name="Ink 278"/>
              <p:cNvPicPr/>
              <p:nvPr/>
            </p:nvPicPr>
            <p:blipFill>
              <a:blip r:embed="rId36"/>
              <a:stretch>
                <a:fillRect/>
              </a:stretch>
            </p:blipFill>
            <p:spPr>
              <a:xfrm>
                <a:off x="5240377" y="4742310"/>
                <a:ext cx="4012200" cy="110123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293" name="Ink 292"/>
              <p14:cNvContentPartPr/>
              <p14:nvPr/>
            </p14:nvContentPartPr>
            <p14:xfrm>
              <a:off x="579457" y="2919546"/>
              <a:ext cx="1338120" cy="186480"/>
            </p14:xfrm>
          </p:contentPart>
        </mc:Choice>
        <mc:Fallback xmlns="">
          <p:pic>
            <p:nvPicPr>
              <p:cNvPr id="293" name="Ink 292"/>
              <p:cNvPicPr/>
              <p:nvPr/>
            </p:nvPicPr>
            <p:blipFill>
              <a:blip r:embed="rId38"/>
              <a:stretch>
                <a:fillRect/>
              </a:stretch>
            </p:blipFill>
            <p:spPr>
              <a:xfrm>
                <a:off x="566857" y="2907666"/>
                <a:ext cx="1362600" cy="20988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294" name="Ink 293"/>
              <p14:cNvContentPartPr/>
              <p14:nvPr/>
            </p14:nvContentPartPr>
            <p14:xfrm>
              <a:off x="649657" y="2904786"/>
              <a:ext cx="1333440" cy="250920"/>
            </p14:xfrm>
          </p:contentPart>
        </mc:Choice>
        <mc:Fallback xmlns="">
          <p:pic>
            <p:nvPicPr>
              <p:cNvPr id="294" name="Ink 293"/>
              <p:cNvPicPr/>
              <p:nvPr/>
            </p:nvPicPr>
            <p:blipFill>
              <a:blip r:embed="rId40"/>
              <a:stretch>
                <a:fillRect/>
              </a:stretch>
            </p:blipFill>
            <p:spPr>
              <a:xfrm>
                <a:off x="640297" y="2893986"/>
                <a:ext cx="1353960" cy="27108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295" name="Ink 294"/>
              <p14:cNvContentPartPr/>
              <p14:nvPr/>
            </p14:nvContentPartPr>
            <p14:xfrm>
              <a:off x="884377" y="2848266"/>
              <a:ext cx="986400" cy="269280"/>
            </p14:xfrm>
          </p:contentPart>
        </mc:Choice>
        <mc:Fallback xmlns="">
          <p:pic>
            <p:nvPicPr>
              <p:cNvPr id="295" name="Ink 294"/>
              <p:cNvPicPr/>
              <p:nvPr/>
            </p:nvPicPr>
            <p:blipFill>
              <a:blip r:embed="rId42"/>
              <a:stretch>
                <a:fillRect/>
              </a:stretch>
            </p:blipFill>
            <p:spPr>
              <a:xfrm>
                <a:off x="876457" y="2839626"/>
                <a:ext cx="1005120" cy="28584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296" name="Ink 295"/>
              <p14:cNvContentPartPr/>
              <p14:nvPr/>
            </p14:nvContentPartPr>
            <p14:xfrm>
              <a:off x="992377" y="2883186"/>
              <a:ext cx="940320" cy="225720"/>
            </p14:xfrm>
          </p:contentPart>
        </mc:Choice>
        <mc:Fallback xmlns="">
          <p:pic>
            <p:nvPicPr>
              <p:cNvPr id="296" name="Ink 295"/>
              <p:cNvPicPr/>
              <p:nvPr/>
            </p:nvPicPr>
            <p:blipFill>
              <a:blip r:embed="rId44"/>
              <a:stretch>
                <a:fillRect/>
              </a:stretch>
            </p:blipFill>
            <p:spPr>
              <a:xfrm>
                <a:off x="983017" y="2873826"/>
                <a:ext cx="961560" cy="24480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306" name="Ink 305"/>
              <p14:cNvContentPartPr/>
              <p14:nvPr/>
            </p14:nvContentPartPr>
            <p14:xfrm>
              <a:off x="315937" y="5980986"/>
              <a:ext cx="1758960" cy="615960"/>
            </p14:xfrm>
          </p:contentPart>
        </mc:Choice>
        <mc:Fallback xmlns="">
          <p:pic>
            <p:nvPicPr>
              <p:cNvPr id="306" name="Ink 305"/>
              <p:cNvPicPr/>
              <p:nvPr/>
            </p:nvPicPr>
            <p:blipFill>
              <a:blip r:embed="rId46"/>
              <a:stretch>
                <a:fillRect/>
              </a:stretch>
            </p:blipFill>
            <p:spPr>
              <a:xfrm>
                <a:off x="307657" y="5970546"/>
                <a:ext cx="1779480" cy="63936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316" name="Ink 315"/>
              <p14:cNvContentPartPr/>
              <p14:nvPr/>
            </p14:nvContentPartPr>
            <p14:xfrm>
              <a:off x="567217" y="5362506"/>
              <a:ext cx="2589840" cy="739080"/>
            </p14:xfrm>
          </p:contentPart>
        </mc:Choice>
        <mc:Fallback xmlns="">
          <p:pic>
            <p:nvPicPr>
              <p:cNvPr id="316" name="Ink 315"/>
              <p:cNvPicPr/>
              <p:nvPr/>
            </p:nvPicPr>
            <p:blipFill>
              <a:blip r:embed="rId48"/>
              <a:stretch>
                <a:fillRect/>
              </a:stretch>
            </p:blipFill>
            <p:spPr>
              <a:xfrm>
                <a:off x="557497" y="5350626"/>
                <a:ext cx="2613240" cy="75960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317" name="Ink 316"/>
              <p14:cNvContentPartPr/>
              <p14:nvPr/>
            </p14:nvContentPartPr>
            <p14:xfrm>
              <a:off x="338977" y="6037506"/>
              <a:ext cx="1544400" cy="515880"/>
            </p14:xfrm>
          </p:contentPart>
        </mc:Choice>
        <mc:Fallback xmlns="">
          <p:pic>
            <p:nvPicPr>
              <p:cNvPr id="317" name="Ink 316"/>
              <p:cNvPicPr/>
              <p:nvPr/>
            </p:nvPicPr>
            <p:blipFill>
              <a:blip r:embed="rId50"/>
              <a:stretch>
                <a:fillRect/>
              </a:stretch>
            </p:blipFill>
            <p:spPr>
              <a:xfrm>
                <a:off x="326737" y="6028866"/>
                <a:ext cx="1566000" cy="53604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325" name="Ink 324"/>
              <p14:cNvContentPartPr/>
              <p14:nvPr/>
            </p14:nvContentPartPr>
            <p14:xfrm>
              <a:off x="485857" y="2687706"/>
              <a:ext cx="1775160" cy="335880"/>
            </p14:xfrm>
          </p:contentPart>
        </mc:Choice>
        <mc:Fallback xmlns="">
          <p:pic>
            <p:nvPicPr>
              <p:cNvPr id="325" name="Ink 324"/>
              <p:cNvPicPr/>
              <p:nvPr/>
            </p:nvPicPr>
            <p:blipFill>
              <a:blip r:embed="rId52"/>
              <a:stretch>
                <a:fillRect/>
              </a:stretch>
            </p:blipFill>
            <p:spPr>
              <a:xfrm>
                <a:off x="474697" y="2675826"/>
                <a:ext cx="1796400" cy="35892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326" name="Ink 325"/>
              <p14:cNvContentPartPr/>
              <p14:nvPr/>
            </p14:nvContentPartPr>
            <p14:xfrm>
              <a:off x="790057" y="2841426"/>
              <a:ext cx="1157040" cy="228960"/>
            </p14:xfrm>
          </p:contentPart>
        </mc:Choice>
        <mc:Fallback xmlns="">
          <p:pic>
            <p:nvPicPr>
              <p:cNvPr id="326" name="Ink 325"/>
              <p:cNvPicPr/>
              <p:nvPr/>
            </p:nvPicPr>
            <p:blipFill>
              <a:blip r:embed="rId54"/>
              <a:stretch>
                <a:fillRect/>
              </a:stretch>
            </p:blipFill>
            <p:spPr>
              <a:xfrm>
                <a:off x="778537" y="2833146"/>
                <a:ext cx="1180080" cy="248760"/>
              </a:xfrm>
              <a:prstGeom prst="rect">
                <a:avLst/>
              </a:prstGeom>
            </p:spPr>
          </p:pic>
        </mc:Fallback>
      </mc:AlternateContent>
      <mc:AlternateContent xmlns:mc="http://schemas.openxmlformats.org/markup-compatibility/2006" xmlns:p14="http://schemas.microsoft.com/office/powerpoint/2010/main">
        <mc:Choice Requires="p14">
          <p:contentPart p14:bwMode="auto" r:id="rId55">
            <p14:nvContentPartPr>
              <p14:cNvPr id="333" name="Ink 332"/>
              <p14:cNvContentPartPr/>
              <p14:nvPr/>
            </p14:nvContentPartPr>
            <p14:xfrm>
              <a:off x="147457" y="1477746"/>
              <a:ext cx="4241520" cy="3295800"/>
            </p14:xfrm>
          </p:contentPart>
        </mc:Choice>
        <mc:Fallback xmlns="">
          <p:pic>
            <p:nvPicPr>
              <p:cNvPr id="333" name="Ink 332"/>
              <p:cNvPicPr/>
              <p:nvPr/>
            </p:nvPicPr>
            <p:blipFill>
              <a:blip r:embed="rId56"/>
              <a:stretch>
                <a:fillRect/>
              </a:stretch>
            </p:blipFill>
            <p:spPr>
              <a:xfrm>
                <a:off x="135937" y="1463346"/>
                <a:ext cx="4262400" cy="3316320"/>
              </a:xfrm>
              <a:prstGeom prst="rect">
                <a:avLst/>
              </a:prstGeom>
            </p:spPr>
          </p:pic>
        </mc:Fallback>
      </mc:AlternateContent>
      <mc:AlternateContent xmlns:mc="http://schemas.openxmlformats.org/markup-compatibility/2006" xmlns:p14="http://schemas.microsoft.com/office/powerpoint/2010/main">
        <mc:Choice Requires="p14">
          <p:contentPart p14:bwMode="auto" r:id="rId57">
            <p14:nvContentPartPr>
              <p14:cNvPr id="345" name="Ink 344"/>
              <p14:cNvContentPartPr/>
              <p14:nvPr/>
            </p14:nvContentPartPr>
            <p14:xfrm>
              <a:off x="-83303" y="3796506"/>
              <a:ext cx="2013120" cy="531360"/>
            </p14:xfrm>
          </p:contentPart>
        </mc:Choice>
        <mc:Fallback xmlns="">
          <p:pic>
            <p:nvPicPr>
              <p:cNvPr id="345" name="Ink 344"/>
              <p:cNvPicPr/>
              <p:nvPr/>
            </p:nvPicPr>
            <p:blipFill>
              <a:blip r:embed="rId58"/>
              <a:stretch>
                <a:fillRect/>
              </a:stretch>
            </p:blipFill>
            <p:spPr>
              <a:xfrm>
                <a:off x="-95543" y="3784626"/>
                <a:ext cx="2037240" cy="555120"/>
              </a:xfrm>
              <a:prstGeom prst="rect">
                <a:avLst/>
              </a:prstGeom>
            </p:spPr>
          </p:pic>
        </mc:Fallback>
      </mc:AlternateContent>
      <mc:AlternateContent xmlns:mc="http://schemas.openxmlformats.org/markup-compatibility/2006" xmlns:p14="http://schemas.microsoft.com/office/powerpoint/2010/main">
        <mc:Choice Requires="p14">
          <p:contentPart p14:bwMode="auto" r:id="rId59">
            <p14:nvContentPartPr>
              <p14:cNvPr id="347" name="Ink 346"/>
              <p14:cNvContentPartPr/>
              <p14:nvPr/>
            </p14:nvContentPartPr>
            <p14:xfrm>
              <a:off x="3156697" y="3275226"/>
              <a:ext cx="710640" cy="127164"/>
            </p14:xfrm>
          </p:contentPart>
        </mc:Choice>
        <mc:Fallback xmlns="">
          <p:pic>
            <p:nvPicPr>
              <p:cNvPr id="347" name="Ink 346"/>
              <p:cNvPicPr/>
              <p:nvPr/>
            </p:nvPicPr>
            <p:blipFill>
              <a:blip r:embed="rId60"/>
              <a:stretch>
                <a:fillRect/>
              </a:stretch>
            </p:blipFill>
            <p:spPr>
              <a:xfrm>
                <a:off x="3150577" y="3265139"/>
                <a:ext cx="727920" cy="145896"/>
              </a:xfrm>
              <a:prstGeom prst="rect">
                <a:avLst/>
              </a:prstGeom>
            </p:spPr>
          </p:pic>
        </mc:Fallback>
      </mc:AlternateContent>
      <mc:AlternateContent xmlns:mc="http://schemas.openxmlformats.org/markup-compatibility/2006" xmlns:p14="http://schemas.microsoft.com/office/powerpoint/2010/main">
        <mc:Choice Requires="p14">
          <p:contentPart p14:bwMode="auto" r:id="rId61">
            <p14:nvContentPartPr>
              <p14:cNvPr id="349" name="Ink 348"/>
              <p14:cNvContentPartPr/>
              <p14:nvPr/>
            </p14:nvContentPartPr>
            <p14:xfrm>
              <a:off x="1953577" y="4156146"/>
              <a:ext cx="1221840" cy="110160"/>
            </p14:xfrm>
          </p:contentPart>
        </mc:Choice>
        <mc:Fallback xmlns="">
          <p:pic>
            <p:nvPicPr>
              <p:cNvPr id="349" name="Ink 348"/>
              <p:cNvPicPr/>
              <p:nvPr/>
            </p:nvPicPr>
            <p:blipFill>
              <a:blip r:embed="rId62"/>
              <a:stretch>
                <a:fillRect/>
              </a:stretch>
            </p:blipFill>
            <p:spPr>
              <a:xfrm>
                <a:off x="1944217" y="4148586"/>
                <a:ext cx="1242720" cy="124920"/>
              </a:xfrm>
              <a:prstGeom prst="rect">
                <a:avLst/>
              </a:prstGeom>
            </p:spPr>
          </p:pic>
        </mc:Fallback>
      </mc:AlternateContent>
      <mc:AlternateContent xmlns:mc="http://schemas.openxmlformats.org/markup-compatibility/2006" xmlns:p14="http://schemas.microsoft.com/office/powerpoint/2010/main">
        <mc:Choice Requires="p14">
          <p:contentPart p14:bwMode="auto" r:id="rId63">
            <p14:nvContentPartPr>
              <p14:cNvPr id="356" name="Ink 355"/>
              <p14:cNvContentPartPr/>
              <p14:nvPr/>
            </p14:nvContentPartPr>
            <p14:xfrm>
              <a:off x="3201337" y="3694266"/>
              <a:ext cx="542880" cy="46884"/>
            </p14:xfrm>
          </p:contentPart>
        </mc:Choice>
        <mc:Fallback xmlns="">
          <p:pic>
            <p:nvPicPr>
              <p:cNvPr id="356" name="Ink 355"/>
              <p:cNvPicPr/>
              <p:nvPr/>
            </p:nvPicPr>
            <p:blipFill>
              <a:blip r:embed="rId64"/>
              <a:stretch>
                <a:fillRect/>
              </a:stretch>
            </p:blipFill>
            <p:spPr>
              <a:xfrm>
                <a:off x="3193417" y="3684168"/>
                <a:ext cx="560520" cy="63113"/>
              </a:xfrm>
              <a:prstGeom prst="rect">
                <a:avLst/>
              </a:prstGeom>
            </p:spPr>
          </p:pic>
        </mc:Fallback>
      </mc:AlternateContent>
      <mc:AlternateContent xmlns:mc="http://schemas.openxmlformats.org/markup-compatibility/2006" xmlns:p14="http://schemas.microsoft.com/office/powerpoint/2010/main">
        <mc:Choice Requires="p14">
          <p:contentPart p14:bwMode="auto" r:id="rId65">
            <p14:nvContentPartPr>
              <p14:cNvPr id="357" name="Ink 356"/>
              <p14:cNvContentPartPr/>
              <p14:nvPr/>
            </p14:nvContentPartPr>
            <p14:xfrm>
              <a:off x="3245617" y="3986226"/>
              <a:ext cx="892800" cy="1335240"/>
            </p14:xfrm>
          </p:contentPart>
        </mc:Choice>
        <mc:Fallback xmlns="">
          <p:pic>
            <p:nvPicPr>
              <p:cNvPr id="357" name="Ink 356"/>
              <p:cNvPicPr/>
              <p:nvPr/>
            </p:nvPicPr>
            <p:blipFill>
              <a:blip r:embed="rId66"/>
              <a:stretch>
                <a:fillRect/>
              </a:stretch>
            </p:blipFill>
            <p:spPr>
              <a:xfrm>
                <a:off x="3237337" y="3974346"/>
                <a:ext cx="912960" cy="1357200"/>
              </a:xfrm>
              <a:prstGeom prst="rect">
                <a:avLst/>
              </a:prstGeom>
            </p:spPr>
          </p:pic>
        </mc:Fallback>
      </mc:AlternateContent>
      <mc:AlternateContent xmlns:mc="http://schemas.openxmlformats.org/markup-compatibility/2006" xmlns:p14="http://schemas.microsoft.com/office/powerpoint/2010/main">
        <mc:Choice Requires="p14">
          <p:contentPart p14:bwMode="auto" r:id="rId67">
            <p14:nvContentPartPr>
              <p14:cNvPr id="358" name="Ink 357"/>
              <p14:cNvContentPartPr/>
              <p14:nvPr/>
            </p14:nvContentPartPr>
            <p14:xfrm>
              <a:off x="2784097" y="4017906"/>
              <a:ext cx="1204920" cy="1029240"/>
            </p14:xfrm>
          </p:contentPart>
        </mc:Choice>
        <mc:Fallback xmlns="">
          <p:pic>
            <p:nvPicPr>
              <p:cNvPr id="358" name="Ink 357"/>
              <p:cNvPicPr/>
              <p:nvPr/>
            </p:nvPicPr>
            <p:blipFill>
              <a:blip r:embed="rId68"/>
              <a:stretch>
                <a:fillRect/>
              </a:stretch>
            </p:blipFill>
            <p:spPr>
              <a:xfrm>
                <a:off x="2774377" y="4008906"/>
                <a:ext cx="1226160" cy="1049760"/>
              </a:xfrm>
              <a:prstGeom prst="rect">
                <a:avLst/>
              </a:prstGeom>
            </p:spPr>
          </p:pic>
        </mc:Fallback>
      </mc:AlternateContent>
      <mc:AlternateContent xmlns:mc="http://schemas.openxmlformats.org/markup-compatibility/2006" xmlns:p14="http://schemas.microsoft.com/office/powerpoint/2010/main">
        <mc:Choice Requires="p14">
          <p:contentPart p14:bwMode="auto" r:id="rId69">
            <p14:nvContentPartPr>
              <p14:cNvPr id="359" name="Ink 358"/>
              <p14:cNvContentPartPr/>
              <p14:nvPr/>
            </p14:nvContentPartPr>
            <p14:xfrm>
              <a:off x="1393777" y="4258100"/>
              <a:ext cx="438480" cy="1012320"/>
            </p14:xfrm>
          </p:contentPart>
        </mc:Choice>
        <mc:Fallback xmlns="">
          <p:pic>
            <p:nvPicPr>
              <p:cNvPr id="359" name="Ink 358"/>
              <p:cNvPicPr/>
              <p:nvPr/>
            </p:nvPicPr>
            <p:blipFill>
              <a:blip r:embed="rId70"/>
              <a:stretch>
                <a:fillRect/>
              </a:stretch>
            </p:blipFill>
            <p:spPr>
              <a:xfrm>
                <a:off x="1389457" y="4254500"/>
                <a:ext cx="446040" cy="1020240"/>
              </a:xfrm>
              <a:prstGeom prst="rect">
                <a:avLst/>
              </a:prstGeom>
            </p:spPr>
          </p:pic>
        </mc:Fallback>
      </mc:AlternateContent>
      <mc:AlternateContent xmlns:mc="http://schemas.openxmlformats.org/markup-compatibility/2006" xmlns:p14="http://schemas.microsoft.com/office/powerpoint/2010/main">
        <mc:Choice Requires="p14">
          <p:contentPart p14:bwMode="auto" r:id="rId71">
            <p14:nvContentPartPr>
              <p14:cNvPr id="360" name="Ink 359"/>
              <p14:cNvContentPartPr/>
              <p14:nvPr/>
            </p14:nvContentPartPr>
            <p14:xfrm>
              <a:off x="2078497" y="3804786"/>
              <a:ext cx="1033200" cy="515520"/>
            </p14:xfrm>
          </p:contentPart>
        </mc:Choice>
        <mc:Fallback xmlns="">
          <p:pic>
            <p:nvPicPr>
              <p:cNvPr id="360" name="Ink 359"/>
              <p:cNvPicPr/>
              <p:nvPr/>
            </p:nvPicPr>
            <p:blipFill>
              <a:blip r:embed="rId72"/>
              <a:stretch>
                <a:fillRect/>
              </a:stretch>
            </p:blipFill>
            <p:spPr>
              <a:xfrm>
                <a:off x="2065897" y="3791466"/>
                <a:ext cx="1054800" cy="541440"/>
              </a:xfrm>
              <a:prstGeom prst="rect">
                <a:avLst/>
              </a:prstGeom>
            </p:spPr>
          </p:pic>
        </mc:Fallback>
      </mc:AlternateContent>
      <mc:AlternateContent xmlns:mc="http://schemas.openxmlformats.org/markup-compatibility/2006" xmlns:p14="http://schemas.microsoft.com/office/powerpoint/2010/main">
        <mc:Choice Requires="p14">
          <p:contentPart p14:bwMode="auto" r:id="rId73">
            <p14:nvContentPartPr>
              <p14:cNvPr id="361" name="Ink 360"/>
              <p14:cNvContentPartPr/>
              <p14:nvPr/>
            </p14:nvContentPartPr>
            <p14:xfrm>
              <a:off x="4016737" y="5129946"/>
              <a:ext cx="325080" cy="569520"/>
            </p14:xfrm>
          </p:contentPart>
        </mc:Choice>
        <mc:Fallback xmlns="">
          <p:pic>
            <p:nvPicPr>
              <p:cNvPr id="361" name="Ink 360"/>
              <p:cNvPicPr/>
              <p:nvPr/>
            </p:nvPicPr>
            <p:blipFill>
              <a:blip r:embed="rId74"/>
              <a:stretch>
                <a:fillRect/>
              </a:stretch>
            </p:blipFill>
            <p:spPr>
              <a:xfrm>
                <a:off x="4010257" y="5123826"/>
                <a:ext cx="336240" cy="580320"/>
              </a:xfrm>
              <a:prstGeom prst="rect">
                <a:avLst/>
              </a:prstGeom>
            </p:spPr>
          </p:pic>
        </mc:Fallback>
      </mc:AlternateContent>
      <mc:AlternateContent xmlns:mc="http://schemas.openxmlformats.org/markup-compatibility/2006" xmlns:p14="http://schemas.microsoft.com/office/powerpoint/2010/main">
        <mc:Choice Requires="p14">
          <p:contentPart p14:bwMode="auto" r:id="rId75">
            <p14:nvContentPartPr>
              <p14:cNvPr id="363" name="Ink 362"/>
              <p14:cNvContentPartPr/>
              <p14:nvPr/>
            </p14:nvContentPartPr>
            <p14:xfrm>
              <a:off x="1530217" y="1499706"/>
              <a:ext cx="1761480" cy="119880"/>
            </p14:xfrm>
          </p:contentPart>
        </mc:Choice>
        <mc:Fallback xmlns="">
          <p:pic>
            <p:nvPicPr>
              <p:cNvPr id="363" name="Ink 362"/>
              <p:cNvPicPr/>
              <p:nvPr/>
            </p:nvPicPr>
            <p:blipFill>
              <a:blip r:embed="rId76"/>
              <a:stretch>
                <a:fillRect/>
              </a:stretch>
            </p:blipFill>
            <p:spPr>
              <a:xfrm>
                <a:off x="1526257" y="1495026"/>
                <a:ext cx="1769040" cy="129240"/>
              </a:xfrm>
              <a:prstGeom prst="rect">
                <a:avLst/>
              </a:prstGeom>
            </p:spPr>
          </p:pic>
        </mc:Fallback>
      </mc:AlternateContent>
      <mc:AlternateContent xmlns:mc="http://schemas.openxmlformats.org/markup-compatibility/2006" xmlns:p14="http://schemas.microsoft.com/office/powerpoint/2010/main">
        <mc:Choice Requires="p14">
          <p:contentPart p14:bwMode="auto" r:id="rId77">
            <p14:nvContentPartPr>
              <p14:cNvPr id="364" name="Ink 363"/>
              <p14:cNvContentPartPr/>
              <p14:nvPr/>
            </p14:nvContentPartPr>
            <p14:xfrm>
              <a:off x="3156697" y="1858266"/>
              <a:ext cx="1207800" cy="505800"/>
            </p14:xfrm>
          </p:contentPart>
        </mc:Choice>
        <mc:Fallback xmlns="">
          <p:pic>
            <p:nvPicPr>
              <p:cNvPr id="364" name="Ink 363"/>
              <p:cNvPicPr/>
              <p:nvPr/>
            </p:nvPicPr>
            <p:blipFill>
              <a:blip r:embed="rId78"/>
              <a:stretch>
                <a:fillRect/>
              </a:stretch>
            </p:blipFill>
            <p:spPr>
              <a:xfrm>
                <a:off x="3146257" y="1846746"/>
                <a:ext cx="1229400" cy="527760"/>
              </a:xfrm>
              <a:prstGeom prst="rect">
                <a:avLst/>
              </a:prstGeom>
            </p:spPr>
          </p:pic>
        </mc:Fallback>
      </mc:AlternateContent>
      <mc:AlternateContent xmlns:mc="http://schemas.openxmlformats.org/markup-compatibility/2006" xmlns:p14="http://schemas.microsoft.com/office/powerpoint/2010/main">
        <mc:Choice Requires="p14">
          <p:contentPart p14:bwMode="auto" r:id="rId79">
            <p14:nvContentPartPr>
              <p14:cNvPr id="365" name="Ink 364"/>
              <p14:cNvContentPartPr/>
              <p14:nvPr/>
            </p14:nvContentPartPr>
            <p14:xfrm>
              <a:off x="729577" y="5885946"/>
              <a:ext cx="812520" cy="151560"/>
            </p14:xfrm>
          </p:contentPart>
        </mc:Choice>
        <mc:Fallback xmlns="">
          <p:pic>
            <p:nvPicPr>
              <p:cNvPr id="365" name="Ink 364"/>
              <p:cNvPicPr/>
              <p:nvPr/>
            </p:nvPicPr>
            <p:blipFill>
              <a:blip r:embed="rId80"/>
              <a:stretch>
                <a:fillRect/>
              </a:stretch>
            </p:blipFill>
            <p:spPr>
              <a:xfrm>
                <a:off x="717337" y="5873706"/>
                <a:ext cx="836280" cy="176040"/>
              </a:xfrm>
              <a:prstGeom prst="rect">
                <a:avLst/>
              </a:prstGeom>
            </p:spPr>
          </p:pic>
        </mc:Fallback>
      </mc:AlternateContent>
      <mc:AlternateContent xmlns:mc="http://schemas.openxmlformats.org/markup-compatibility/2006" xmlns:p14="http://schemas.microsoft.com/office/powerpoint/2010/main">
        <mc:Choice Requires="p14">
          <p:contentPart p14:bwMode="auto" r:id="rId81">
            <p14:nvContentPartPr>
              <p14:cNvPr id="366" name="Ink 365"/>
              <p14:cNvContentPartPr/>
              <p14:nvPr/>
            </p14:nvContentPartPr>
            <p14:xfrm>
              <a:off x="918577" y="6457626"/>
              <a:ext cx="767160" cy="297720"/>
            </p14:xfrm>
          </p:contentPart>
        </mc:Choice>
        <mc:Fallback xmlns="">
          <p:pic>
            <p:nvPicPr>
              <p:cNvPr id="366" name="Ink 365"/>
              <p:cNvPicPr/>
              <p:nvPr/>
            </p:nvPicPr>
            <p:blipFill>
              <a:blip r:embed="rId82"/>
              <a:stretch>
                <a:fillRect/>
              </a:stretch>
            </p:blipFill>
            <p:spPr>
              <a:xfrm>
                <a:off x="906337" y="6445026"/>
                <a:ext cx="793080" cy="322200"/>
              </a:xfrm>
              <a:prstGeom prst="rect">
                <a:avLst/>
              </a:prstGeom>
            </p:spPr>
          </p:pic>
        </mc:Fallback>
      </mc:AlternateContent>
    </p:spTree>
    <p:extLst>
      <p:ext uri="{BB962C8B-B14F-4D97-AF65-F5344CB8AC3E}">
        <p14:creationId xmlns:p14="http://schemas.microsoft.com/office/powerpoint/2010/main" val="42766638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p:txBody>
          <a:bodyPr/>
          <a:lstStyle/>
          <a:p>
            <a:r>
              <a:rPr lang="en-IN" b="1" dirty="0"/>
              <a:t>For Example</a:t>
            </a:r>
          </a:p>
          <a:p>
            <a:r>
              <a:rPr lang="en-IN" dirty="0"/>
              <a:t>Let us consider the scenario given as follows:</a:t>
            </a:r>
          </a:p>
          <a:p>
            <a:endParaRPr lang="en-IN" dirty="0"/>
          </a:p>
          <a:p>
            <a:endParaRPr lang="en-IN" dirty="0"/>
          </a:p>
          <a:p>
            <a:endParaRPr lang="en-IN" dirty="0"/>
          </a:p>
          <a:p>
            <a:endParaRPr lang="en-IN" dirty="0"/>
          </a:p>
        </p:txBody>
      </p:sp>
      <p:pic>
        <p:nvPicPr>
          <p:cNvPr id="9222" name="Picture 6" descr="https://cdn1.byjus.com/wp-content/uploads/2022/05/word-image3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576" y="2852936"/>
            <a:ext cx="7143750" cy="4229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02760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IN" dirty="0"/>
              <a:t>Here, we can see that, </a:t>
            </a:r>
          </a:p>
          <a:p>
            <a:r>
              <a:rPr lang="en-IN" dirty="0"/>
              <a:t>Every single line of cache is available freely.</a:t>
            </a:r>
          </a:p>
          <a:p>
            <a:r>
              <a:rPr lang="en-IN" dirty="0"/>
              <a:t>Thus, any main memory block can map to a line of the cache.</a:t>
            </a:r>
          </a:p>
          <a:p>
            <a:r>
              <a:rPr lang="en-IN" dirty="0"/>
              <a:t>In case all the cache lines are occupied, one of the blocks that exists already needs to be replaced.</a:t>
            </a:r>
          </a:p>
          <a:p>
            <a:endParaRPr lang="en-IN" dirty="0"/>
          </a:p>
        </p:txBody>
      </p:sp>
    </p:spTree>
    <p:extLst>
      <p:ext uri="{BB962C8B-B14F-4D97-AF65-F5344CB8AC3E}">
        <p14:creationId xmlns:p14="http://schemas.microsoft.com/office/powerpoint/2010/main" val="7057755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a:effectLst/>
              </a:rPr>
              <a:t>Direct Mapping</a:t>
            </a:r>
            <a:br>
              <a:rPr lang="en-IN" b="1" dirty="0">
                <a:effectLst/>
              </a:rPr>
            </a:br>
            <a:endParaRPr lang="en-IN" dirty="0"/>
          </a:p>
        </p:txBody>
      </p:sp>
      <p:sp>
        <p:nvSpPr>
          <p:cNvPr id="3" name="Content Placeholder 2"/>
          <p:cNvSpPr>
            <a:spLocks noGrp="1"/>
          </p:cNvSpPr>
          <p:nvPr>
            <p:ph idx="1"/>
          </p:nvPr>
        </p:nvSpPr>
        <p:spPr/>
        <p:txBody>
          <a:bodyPr/>
          <a:lstStyle/>
          <a:p>
            <a:r>
              <a:rPr lang="en-IN" dirty="0"/>
              <a:t>The simplest technique, known as direct mapping, maps each block of main memory into only one possible cache line.</a:t>
            </a:r>
          </a:p>
          <a:p>
            <a:r>
              <a:rPr lang="en-IN" dirty="0"/>
              <a:t>assign each memory block to a specific line in the cache.</a:t>
            </a:r>
          </a:p>
          <a:p>
            <a:r>
              <a:rPr lang="en-IN" dirty="0"/>
              <a:t> If a line is previously taken up by a memory block when a new block needs to be loaded, the old block is trashed.</a:t>
            </a:r>
          </a:p>
        </p:txBody>
      </p:sp>
    </p:spTree>
    <p:extLst>
      <p:ext uri="{BB962C8B-B14F-4D97-AF65-F5344CB8AC3E}">
        <p14:creationId xmlns:p14="http://schemas.microsoft.com/office/powerpoint/2010/main" val="16070078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IN" dirty="0"/>
              <a:t>An address space is split into two parts index field and a tag field.</a:t>
            </a:r>
          </a:p>
          <a:p>
            <a:r>
              <a:rPr lang="en-IN" dirty="0"/>
              <a:t> The cache is used to store the tag field whereas the rest is stored in the main memory. Direct mapping`s performance is directly proportional to the Hit ratio.</a:t>
            </a:r>
          </a:p>
        </p:txBody>
      </p:sp>
    </p:spTree>
    <p:extLst>
      <p:ext uri="{BB962C8B-B14F-4D97-AF65-F5344CB8AC3E}">
        <p14:creationId xmlns:p14="http://schemas.microsoft.com/office/powerpoint/2010/main" val="147431189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a:xfrm>
            <a:off x="304800" y="1554162"/>
            <a:ext cx="8686800" cy="45349991"/>
          </a:xfrm>
        </p:spPr>
        <p:txBody>
          <a:bodyPr/>
          <a:lstStyle/>
          <a:p>
            <a:pPr marL="0" indent="0">
              <a:buNone/>
            </a:pPr>
            <a:r>
              <a:rPr lang="en-US" altLang="en-US" dirty="0">
                <a:solidFill>
                  <a:srgbClr val="273239"/>
                </a:solidFill>
                <a:latin typeface="Consolas" panose="020B0609020204030204" pitchFamily="49" charset="0"/>
              </a:rPr>
              <a:t>i = j modulo m </a:t>
            </a:r>
          </a:p>
          <a:p>
            <a:pPr marL="0" indent="0">
              <a:buNone/>
            </a:pPr>
            <a:r>
              <a:rPr lang="en-US" altLang="en-US" dirty="0">
                <a:solidFill>
                  <a:srgbClr val="273239"/>
                </a:solidFill>
                <a:latin typeface="Consolas" panose="020B0609020204030204" pitchFamily="49" charset="0"/>
              </a:rPr>
              <a:t>where i = cache line number </a:t>
            </a:r>
          </a:p>
          <a:p>
            <a:pPr marL="0" indent="0">
              <a:buNone/>
            </a:pPr>
            <a:r>
              <a:rPr lang="en-US" altLang="en-US" dirty="0">
                <a:solidFill>
                  <a:srgbClr val="273239"/>
                </a:solidFill>
                <a:latin typeface="Consolas" panose="020B0609020204030204" pitchFamily="49" charset="0"/>
              </a:rPr>
              <a:t>j = main memory block number </a:t>
            </a:r>
          </a:p>
          <a:p>
            <a:pPr marL="0" indent="0">
              <a:buNone/>
            </a:pPr>
            <a:r>
              <a:rPr lang="en-US" altLang="en-US" dirty="0">
                <a:solidFill>
                  <a:srgbClr val="273239"/>
                </a:solidFill>
                <a:latin typeface="Consolas" panose="020B0609020204030204" pitchFamily="49" charset="0"/>
              </a:rPr>
              <a:t>m = number of lines in the cache</a:t>
            </a:r>
            <a:r>
              <a:rPr lang="en-US" altLang="en-US" sz="1600" dirty="0">
                <a:solidFill>
                  <a:schemeClr val="tx1"/>
                </a:solidFill>
              </a:rPr>
              <a:t> </a:t>
            </a:r>
          </a:p>
          <a:p>
            <a:pPr marL="0" indent="0">
              <a:buNone/>
            </a:pPr>
            <a:endParaRPr lang="en-US" altLang="en-US" sz="4400" dirty="0">
              <a:solidFill>
                <a:schemeClr val="tx1"/>
              </a:solidFill>
              <a:latin typeface="Arial" panose="020B0604020202020204" pitchFamily="34" charset="0"/>
            </a:endParaRPr>
          </a:p>
          <a:p>
            <a:pPr marL="0" indent="0">
              <a:buNone/>
            </a:pPr>
            <a:endParaRPr lang="en-IN" dirty="0"/>
          </a:p>
          <a:p>
            <a:endParaRPr lang="en-IN" dirty="0"/>
          </a:p>
        </p:txBody>
      </p:sp>
    </p:spTree>
    <p:extLst>
      <p:ext uri="{BB962C8B-B14F-4D97-AF65-F5344CB8AC3E}">
        <p14:creationId xmlns:p14="http://schemas.microsoft.com/office/powerpoint/2010/main" val="28933860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457200"/>
            <a:ext cx="3619128" cy="838200"/>
          </a:xfrm>
        </p:spPr>
        <p:txBody>
          <a:bodyPr>
            <a:normAutofit fontScale="90000"/>
          </a:bodyPr>
          <a:lstStyle/>
          <a:p>
            <a:r>
              <a:rPr lang="en-US" dirty="0"/>
              <a:t>Booth’s Algorithm</a:t>
            </a:r>
          </a:p>
        </p:txBody>
      </p:sp>
      <p:pic>
        <p:nvPicPr>
          <p:cNvPr id="2050" name="Picture 2" descr="C:\Users\faculty\Desktop\Folders\New folder\COMP\DIVYA_1\ds006.jpg"/>
          <p:cNvPicPr>
            <a:picLocks noGrp="1" noChangeAspect="1" noChangeArrowheads="1"/>
          </p:cNvPicPr>
          <p:nvPr>
            <p:ph idx="1"/>
          </p:nvPr>
        </p:nvPicPr>
        <p:blipFill rotWithShape="1">
          <a:blip r:embed="rId3" cstate="print">
            <a:extLst>
              <a:ext uri="{28A0092B-C50C-407E-A947-70E740481C1C}">
                <a14:useLocalDpi xmlns:a14="http://schemas.microsoft.com/office/drawing/2010/main" val="0"/>
              </a:ext>
            </a:extLst>
          </a:blip>
          <a:srcRect r="22616"/>
          <a:stretch/>
        </p:blipFill>
        <p:spPr bwMode="auto">
          <a:xfrm rot="21439035">
            <a:off x="4371923" y="127873"/>
            <a:ext cx="4624968" cy="6669360"/>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p:cNvSpPr>
            <a:spLocks noGrp="1"/>
          </p:cNvSpPr>
          <p:nvPr>
            <p:ph type="sldNum" sz="quarter" idx="12"/>
          </p:nvPr>
        </p:nvSpPr>
        <p:spPr/>
        <p:txBody>
          <a:bodyPr/>
          <a:lstStyle/>
          <a:p>
            <a:fld id="{6D67D1EB-9B01-44FC-96D3-DF3894A281AD}" type="slidenum">
              <a:rPr lang="zh-TW" altLang="en-US" smtClean="0"/>
              <a:pPr/>
              <a:t>4</a:t>
            </a:fld>
            <a:endParaRPr lang="en-US" altLang="zh-TW" dirty="0"/>
          </a:p>
        </p:txBody>
      </p:sp>
      <mc:AlternateContent xmlns:mc="http://schemas.openxmlformats.org/markup-compatibility/2006" xmlns:p14="http://schemas.microsoft.com/office/powerpoint/2010/main">
        <mc:Choice Requires="p14">
          <p:contentPart p14:bwMode="auto" r:id="rId4">
            <p14:nvContentPartPr>
              <p14:cNvPr id="2060" name="Ink 2059"/>
              <p14:cNvContentPartPr/>
              <p14:nvPr/>
            </p14:nvContentPartPr>
            <p14:xfrm>
              <a:off x="5797248" y="5313906"/>
              <a:ext cx="1076040" cy="116640"/>
            </p14:xfrm>
          </p:contentPart>
        </mc:Choice>
        <mc:Fallback xmlns="">
          <p:pic>
            <p:nvPicPr>
              <p:cNvPr id="2060" name="Ink 2059"/>
              <p:cNvPicPr/>
              <p:nvPr/>
            </p:nvPicPr>
            <p:blipFill>
              <a:blip r:embed="rId5"/>
              <a:stretch>
                <a:fillRect/>
              </a:stretch>
            </p:blipFill>
            <p:spPr>
              <a:xfrm>
                <a:off x="5783928" y="5305626"/>
                <a:ext cx="1102680" cy="1382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209" name="Ink 2208"/>
              <p14:cNvContentPartPr/>
              <p14:nvPr/>
            </p14:nvContentPartPr>
            <p14:xfrm>
              <a:off x="0" y="0"/>
              <a:ext cx="0" cy="0"/>
            </p14:xfrm>
          </p:contentPart>
        </mc:Choice>
        <mc:Fallback xmlns="">
          <p:pic>
            <p:nvPicPr>
              <p:cNvPr id="2209" name="Ink 2208"/>
              <p:cNvPicPr/>
              <p:nvPr/>
            </p:nvPicPr>
            <p:blipFill>
              <a:blip/>
              <a:stretch>
                <a:fillRect/>
              </a:stretch>
            </p:blipFill>
            <p:spPr>
              <a:xfrm>
                <a:off x="0" y="0"/>
                <a:ext cx="0" cy="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2210" name="Ink 2209"/>
              <p14:cNvContentPartPr/>
              <p14:nvPr/>
            </p14:nvContentPartPr>
            <p14:xfrm>
              <a:off x="0" y="0"/>
              <a:ext cx="0" cy="0"/>
            </p14:xfrm>
          </p:contentPart>
        </mc:Choice>
        <mc:Fallback xmlns="">
          <p:pic>
            <p:nvPicPr>
              <p:cNvPr id="2210" name="Ink 2209"/>
              <p:cNvPicPr/>
              <p:nvPr/>
            </p:nvPicPr>
            <p:blipFill>
              <a:blip/>
              <a:stretch>
                <a:fillRect/>
              </a:stretch>
            </p:blipFill>
            <p:spPr>
              <a:xfrm>
                <a:off x="0" y="0"/>
                <a:ext cx="0" cy="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213" name="Ink 2212"/>
              <p14:cNvContentPartPr/>
              <p14:nvPr/>
            </p14:nvContentPartPr>
            <p14:xfrm>
              <a:off x="7796328" y="637812"/>
              <a:ext cx="986400" cy="4778280"/>
            </p14:xfrm>
          </p:contentPart>
        </mc:Choice>
        <mc:Fallback xmlns="">
          <p:pic>
            <p:nvPicPr>
              <p:cNvPr id="2213" name="Ink 2212"/>
              <p:cNvPicPr/>
              <p:nvPr/>
            </p:nvPicPr>
            <p:blipFill>
              <a:blip r:embed="rId9"/>
              <a:stretch>
                <a:fillRect/>
              </a:stretch>
            </p:blipFill>
            <p:spPr>
              <a:xfrm>
                <a:off x="7786968" y="627732"/>
                <a:ext cx="1006920" cy="48024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2216" name="Ink 2215"/>
              <p14:cNvContentPartPr/>
              <p14:nvPr/>
            </p14:nvContentPartPr>
            <p14:xfrm>
              <a:off x="6082368" y="717372"/>
              <a:ext cx="525960" cy="1971360"/>
            </p14:xfrm>
          </p:contentPart>
        </mc:Choice>
        <mc:Fallback xmlns="">
          <p:pic>
            <p:nvPicPr>
              <p:cNvPr id="2216" name="Ink 2215"/>
              <p:cNvPicPr/>
              <p:nvPr/>
            </p:nvPicPr>
            <p:blipFill>
              <a:blip r:embed="rId11"/>
              <a:stretch>
                <a:fillRect/>
              </a:stretch>
            </p:blipFill>
            <p:spPr>
              <a:xfrm>
                <a:off x="6071208" y="708372"/>
                <a:ext cx="549360" cy="199404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282" name="Ink 2281"/>
              <p14:cNvContentPartPr/>
              <p14:nvPr/>
            </p14:nvContentPartPr>
            <p14:xfrm>
              <a:off x="3615381" y="3350772"/>
              <a:ext cx="0" cy="0"/>
            </p14:xfrm>
          </p:contentPart>
        </mc:Choice>
        <mc:Fallback xmlns="">
          <p:pic>
            <p:nvPicPr>
              <p:cNvPr id="2282" name="Ink 2281"/>
              <p:cNvPicPr/>
              <p:nvPr/>
            </p:nvPicPr>
            <p:blipFill>
              <a:blip r:embed="rId13"/>
              <a:stretch>
                <a:fillRect/>
              </a:stretch>
            </p:blipFill>
            <p:spPr>
              <a:xfrm>
                <a:off x="0" y="0"/>
                <a:ext cx="0" cy="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292" name="Ink 2291"/>
              <p14:cNvContentPartPr/>
              <p14:nvPr/>
            </p14:nvContentPartPr>
            <p14:xfrm>
              <a:off x="719541" y="1286310"/>
              <a:ext cx="1516587" cy="234582"/>
            </p14:xfrm>
          </p:contentPart>
        </mc:Choice>
        <mc:Fallback xmlns="">
          <p:pic>
            <p:nvPicPr>
              <p:cNvPr id="2292" name="Ink 2291"/>
              <p:cNvPicPr/>
              <p:nvPr/>
            </p:nvPicPr>
            <p:blipFill>
              <a:blip r:embed="rId15"/>
              <a:stretch>
                <a:fillRect/>
              </a:stretch>
            </p:blipFill>
            <p:spPr>
              <a:xfrm>
                <a:off x="713421" y="1274077"/>
                <a:ext cx="1534946" cy="257608"/>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354" name="Ink 2353"/>
              <p14:cNvContentPartPr/>
              <p14:nvPr/>
            </p14:nvContentPartPr>
            <p14:xfrm>
              <a:off x="320661" y="4200150"/>
              <a:ext cx="3731400" cy="1411422"/>
            </p14:xfrm>
          </p:contentPart>
        </mc:Choice>
        <mc:Fallback xmlns="">
          <p:pic>
            <p:nvPicPr>
              <p:cNvPr id="2354" name="Ink 2353"/>
              <p:cNvPicPr/>
              <p:nvPr/>
            </p:nvPicPr>
            <p:blipFill>
              <a:blip r:embed="rId17"/>
              <a:stretch>
                <a:fillRect/>
              </a:stretch>
            </p:blipFill>
            <p:spPr>
              <a:xfrm>
                <a:off x="308421" y="4187191"/>
                <a:ext cx="3756600" cy="143662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356" name="Ink 2355"/>
              <p14:cNvContentPartPr/>
              <p14:nvPr/>
            </p14:nvContentPartPr>
            <p14:xfrm>
              <a:off x="2041101" y="-57930"/>
              <a:ext cx="2534667" cy="2199822"/>
            </p14:xfrm>
          </p:contentPart>
        </mc:Choice>
        <mc:Fallback xmlns="">
          <p:pic>
            <p:nvPicPr>
              <p:cNvPr id="2356" name="Ink 2355"/>
              <p:cNvPicPr/>
              <p:nvPr/>
            </p:nvPicPr>
            <p:blipFill>
              <a:blip r:embed="rId19"/>
              <a:stretch>
                <a:fillRect/>
              </a:stretch>
            </p:blipFill>
            <p:spPr>
              <a:xfrm>
                <a:off x="2028141" y="-70169"/>
                <a:ext cx="2560586" cy="22243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368" name="Ink 2367"/>
              <p14:cNvContentPartPr/>
              <p14:nvPr/>
            </p14:nvContentPartPr>
            <p14:xfrm>
              <a:off x="292221" y="3496710"/>
              <a:ext cx="3643200" cy="1091382"/>
            </p14:xfrm>
          </p:contentPart>
        </mc:Choice>
        <mc:Fallback xmlns="">
          <p:pic>
            <p:nvPicPr>
              <p:cNvPr id="2368" name="Ink 2367"/>
              <p:cNvPicPr/>
              <p:nvPr/>
            </p:nvPicPr>
            <p:blipFill>
              <a:blip r:embed="rId21"/>
              <a:stretch>
                <a:fillRect/>
              </a:stretch>
            </p:blipFill>
            <p:spPr>
              <a:xfrm>
                <a:off x="281061" y="3486271"/>
                <a:ext cx="3667680" cy="1112979"/>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2381" name="Ink 2380"/>
              <p14:cNvContentPartPr/>
              <p14:nvPr/>
            </p14:nvContentPartPr>
            <p14:xfrm>
              <a:off x="5724261" y="2675550"/>
              <a:ext cx="591120" cy="375702"/>
            </p14:xfrm>
          </p:contentPart>
        </mc:Choice>
        <mc:Fallback xmlns="">
          <p:pic>
            <p:nvPicPr>
              <p:cNvPr id="2381" name="Ink 2380"/>
              <p:cNvPicPr/>
              <p:nvPr/>
            </p:nvPicPr>
            <p:blipFill>
              <a:blip r:embed="rId23"/>
              <a:stretch>
                <a:fillRect/>
              </a:stretch>
            </p:blipFill>
            <p:spPr>
              <a:xfrm>
                <a:off x="5711661" y="2663674"/>
                <a:ext cx="611640" cy="395495"/>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2384" name="Ink 2383"/>
              <p14:cNvContentPartPr/>
              <p14:nvPr/>
            </p14:nvContentPartPr>
            <p14:xfrm>
              <a:off x="1167741" y="1380630"/>
              <a:ext cx="2046507" cy="1284342"/>
            </p14:xfrm>
          </p:contentPart>
        </mc:Choice>
        <mc:Fallback xmlns="">
          <p:pic>
            <p:nvPicPr>
              <p:cNvPr id="2384" name="Ink 2383"/>
              <p:cNvPicPr/>
              <p:nvPr/>
            </p:nvPicPr>
            <p:blipFill>
              <a:blip r:embed="rId25"/>
              <a:stretch>
                <a:fillRect/>
              </a:stretch>
            </p:blipFill>
            <p:spPr>
              <a:xfrm>
                <a:off x="1158021" y="1367311"/>
                <a:ext cx="2067746" cy="1310619"/>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2398" name="Ink 2397"/>
              <p14:cNvContentPartPr/>
              <p14:nvPr/>
            </p14:nvContentPartPr>
            <p14:xfrm>
              <a:off x="1071621" y="5026572"/>
              <a:ext cx="23400" cy="0"/>
            </p14:xfrm>
          </p:contentPart>
        </mc:Choice>
        <mc:Fallback xmlns="">
          <p:pic>
            <p:nvPicPr>
              <p:cNvPr id="2398" name="Ink 2397"/>
              <p:cNvPicPr/>
              <p:nvPr/>
            </p:nvPicPr>
            <p:blipFill>
              <a:blip r:embed="rId27"/>
              <a:stretch>
                <a:fillRect/>
              </a:stretch>
            </p:blipFill>
            <p:spPr>
              <a:xfrm>
                <a:off x="0" y="0"/>
                <a:ext cx="23400" cy="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2407" name="Ink 2406"/>
              <p14:cNvContentPartPr/>
              <p14:nvPr/>
            </p14:nvContentPartPr>
            <p14:xfrm>
              <a:off x="6123141" y="4181292"/>
              <a:ext cx="343440" cy="442800"/>
            </p14:xfrm>
          </p:contentPart>
        </mc:Choice>
        <mc:Fallback xmlns="">
          <p:pic>
            <p:nvPicPr>
              <p:cNvPr id="2407" name="Ink 2406"/>
              <p:cNvPicPr/>
              <p:nvPr/>
            </p:nvPicPr>
            <p:blipFill>
              <a:blip r:embed="rId29"/>
              <a:stretch>
                <a:fillRect/>
              </a:stretch>
            </p:blipFill>
            <p:spPr>
              <a:xfrm>
                <a:off x="6111981" y="4168332"/>
                <a:ext cx="367560" cy="46764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2429" name="Ink 2428"/>
              <p14:cNvContentPartPr/>
              <p14:nvPr/>
            </p14:nvContentPartPr>
            <p14:xfrm>
              <a:off x="1457901" y="5774652"/>
              <a:ext cx="1580040" cy="1199160"/>
            </p14:xfrm>
          </p:contentPart>
        </mc:Choice>
        <mc:Fallback xmlns="">
          <p:pic>
            <p:nvPicPr>
              <p:cNvPr id="2429" name="Ink 2428"/>
              <p:cNvPicPr/>
              <p:nvPr/>
            </p:nvPicPr>
            <p:blipFill>
              <a:blip r:embed="rId31"/>
              <a:stretch>
                <a:fillRect/>
              </a:stretch>
            </p:blipFill>
            <p:spPr>
              <a:xfrm>
                <a:off x="1449261" y="5763852"/>
                <a:ext cx="1600200" cy="122256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2437" name="Ink 2436"/>
              <p14:cNvContentPartPr/>
              <p14:nvPr/>
            </p14:nvContentPartPr>
            <p14:xfrm>
              <a:off x="281061" y="1819470"/>
              <a:ext cx="4540227" cy="5023302"/>
            </p14:xfrm>
          </p:contentPart>
        </mc:Choice>
        <mc:Fallback xmlns="">
          <p:pic>
            <p:nvPicPr>
              <p:cNvPr id="2437" name="Ink 2436"/>
              <p:cNvPicPr/>
              <p:nvPr/>
            </p:nvPicPr>
            <p:blipFill>
              <a:blip r:embed="rId33"/>
              <a:stretch>
                <a:fillRect/>
              </a:stretch>
            </p:blipFill>
            <p:spPr>
              <a:xfrm>
                <a:off x="268101" y="1806870"/>
                <a:ext cx="4566506" cy="5046701"/>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2438" name="Ink 2437"/>
              <p14:cNvContentPartPr/>
              <p14:nvPr/>
            </p14:nvContentPartPr>
            <p14:xfrm>
              <a:off x="1374381" y="5255892"/>
              <a:ext cx="2162160" cy="1260360"/>
            </p14:xfrm>
          </p:contentPart>
        </mc:Choice>
        <mc:Fallback xmlns="">
          <p:pic>
            <p:nvPicPr>
              <p:cNvPr id="2438" name="Ink 2437"/>
              <p:cNvPicPr/>
              <p:nvPr/>
            </p:nvPicPr>
            <p:blipFill>
              <a:blip r:embed="rId35"/>
              <a:stretch>
                <a:fillRect/>
              </a:stretch>
            </p:blipFill>
            <p:spPr>
              <a:xfrm>
                <a:off x="1362141" y="5241492"/>
                <a:ext cx="2188800" cy="128664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2444" name="Ink 2443"/>
              <p14:cNvContentPartPr/>
              <p14:nvPr/>
            </p14:nvContentPartPr>
            <p14:xfrm>
              <a:off x="1231461" y="5087772"/>
              <a:ext cx="1734840" cy="1391040"/>
            </p14:xfrm>
          </p:contentPart>
        </mc:Choice>
        <mc:Fallback xmlns="">
          <p:pic>
            <p:nvPicPr>
              <p:cNvPr id="2444" name="Ink 2443"/>
              <p:cNvPicPr/>
              <p:nvPr/>
            </p:nvPicPr>
            <p:blipFill>
              <a:blip r:embed="rId37"/>
              <a:stretch>
                <a:fillRect/>
              </a:stretch>
            </p:blipFill>
            <p:spPr>
              <a:xfrm>
                <a:off x="1219221" y="5074452"/>
                <a:ext cx="1755720" cy="141588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2461" name="Ink 2460"/>
              <p14:cNvContentPartPr/>
              <p14:nvPr/>
            </p14:nvContentPartPr>
            <p14:xfrm>
              <a:off x="2002221" y="2604132"/>
              <a:ext cx="2148120" cy="1815480"/>
            </p14:xfrm>
          </p:contentPart>
        </mc:Choice>
        <mc:Fallback xmlns="">
          <p:pic>
            <p:nvPicPr>
              <p:cNvPr id="2461" name="Ink 2460"/>
              <p:cNvPicPr/>
              <p:nvPr/>
            </p:nvPicPr>
            <p:blipFill>
              <a:blip r:embed="rId39"/>
              <a:stretch>
                <a:fillRect/>
              </a:stretch>
            </p:blipFill>
            <p:spPr>
              <a:xfrm>
                <a:off x="1989621" y="2590452"/>
                <a:ext cx="2174040" cy="184248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2470" name="Ink 2469"/>
              <p14:cNvContentPartPr/>
              <p14:nvPr/>
            </p14:nvContentPartPr>
            <p14:xfrm>
              <a:off x="5732181" y="5355612"/>
              <a:ext cx="1764720" cy="120240"/>
            </p14:xfrm>
          </p:contentPart>
        </mc:Choice>
        <mc:Fallback xmlns="">
          <p:pic>
            <p:nvPicPr>
              <p:cNvPr id="2470" name="Ink 2469"/>
              <p:cNvPicPr/>
              <p:nvPr/>
            </p:nvPicPr>
            <p:blipFill>
              <a:blip r:embed="rId41"/>
              <a:stretch>
                <a:fillRect/>
              </a:stretch>
            </p:blipFill>
            <p:spPr>
              <a:xfrm>
                <a:off x="5720301" y="5349852"/>
                <a:ext cx="1789920" cy="13860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2473" name="Ink 2472"/>
              <p14:cNvContentPartPr/>
              <p14:nvPr/>
            </p14:nvContentPartPr>
            <p14:xfrm>
              <a:off x="5887341" y="5372532"/>
              <a:ext cx="1552680" cy="88200"/>
            </p14:xfrm>
          </p:contentPart>
        </mc:Choice>
        <mc:Fallback xmlns="">
          <p:pic>
            <p:nvPicPr>
              <p:cNvPr id="2473" name="Ink 2472"/>
              <p:cNvPicPr/>
              <p:nvPr/>
            </p:nvPicPr>
            <p:blipFill>
              <a:blip r:embed="rId43"/>
              <a:stretch>
                <a:fillRect/>
              </a:stretch>
            </p:blipFill>
            <p:spPr>
              <a:xfrm>
                <a:off x="5876541" y="5359212"/>
                <a:ext cx="1576800" cy="11376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2474" name="Ink 2473"/>
              <p14:cNvContentPartPr/>
              <p14:nvPr/>
            </p14:nvContentPartPr>
            <p14:xfrm>
              <a:off x="5901741" y="5444532"/>
              <a:ext cx="1573560" cy="119880"/>
            </p14:xfrm>
          </p:contentPart>
        </mc:Choice>
        <mc:Fallback xmlns="">
          <p:pic>
            <p:nvPicPr>
              <p:cNvPr id="2474" name="Ink 2473"/>
              <p:cNvPicPr/>
              <p:nvPr/>
            </p:nvPicPr>
            <p:blipFill>
              <a:blip r:embed="rId45"/>
              <a:stretch>
                <a:fillRect/>
              </a:stretch>
            </p:blipFill>
            <p:spPr>
              <a:xfrm>
                <a:off x="5892021" y="5432292"/>
                <a:ext cx="1596600" cy="14328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2480" name="Ink 2479"/>
              <p14:cNvContentPartPr/>
              <p14:nvPr/>
            </p14:nvContentPartPr>
            <p14:xfrm>
              <a:off x="7417341" y="4206630"/>
              <a:ext cx="464760" cy="513582"/>
            </p14:xfrm>
          </p:contentPart>
        </mc:Choice>
        <mc:Fallback xmlns="">
          <p:pic>
            <p:nvPicPr>
              <p:cNvPr id="2480" name="Ink 2479"/>
              <p:cNvPicPr/>
              <p:nvPr/>
            </p:nvPicPr>
            <p:blipFill>
              <a:blip r:embed="rId47"/>
              <a:stretch>
                <a:fillRect/>
              </a:stretch>
            </p:blipFill>
            <p:spPr>
              <a:xfrm>
                <a:off x="7407261" y="4196553"/>
                <a:ext cx="484920" cy="535896"/>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2481" name="Ink 2480"/>
              <p14:cNvContentPartPr/>
              <p14:nvPr/>
            </p14:nvContentPartPr>
            <p14:xfrm>
              <a:off x="7662141" y="4523430"/>
              <a:ext cx="360" cy="222"/>
            </p14:xfrm>
          </p:contentPart>
        </mc:Choice>
        <mc:Fallback xmlns="">
          <p:pic>
            <p:nvPicPr>
              <p:cNvPr id="2481" name="Ink 2480"/>
              <p:cNvPicPr/>
              <p:nvPr/>
            </p:nvPicPr>
            <p:blipFill>
              <a:blip r:embed="rId49"/>
              <a:stretch>
                <a:fillRect/>
              </a:stretch>
            </p:blipFill>
            <p:spPr>
              <a:xfrm>
                <a:off x="7657461" y="4520544"/>
                <a:ext cx="9720" cy="5994"/>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2482" name="Ink 2481"/>
              <p14:cNvContentPartPr/>
              <p14:nvPr/>
            </p14:nvContentPartPr>
            <p14:xfrm>
              <a:off x="7825941" y="4098630"/>
              <a:ext cx="534600" cy="490902"/>
            </p14:xfrm>
          </p:contentPart>
        </mc:Choice>
        <mc:Fallback xmlns="">
          <p:pic>
            <p:nvPicPr>
              <p:cNvPr id="2482" name="Ink 2481"/>
              <p:cNvPicPr/>
              <p:nvPr/>
            </p:nvPicPr>
            <p:blipFill>
              <a:blip r:embed="rId51"/>
              <a:stretch>
                <a:fillRect/>
              </a:stretch>
            </p:blipFill>
            <p:spPr>
              <a:xfrm>
                <a:off x="7813701" y="4084594"/>
                <a:ext cx="560880" cy="517894"/>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2483" name="Ink 2482"/>
              <p14:cNvContentPartPr/>
              <p14:nvPr/>
            </p14:nvContentPartPr>
            <p14:xfrm>
              <a:off x="7473501" y="6628572"/>
              <a:ext cx="791280" cy="59760"/>
            </p14:xfrm>
          </p:contentPart>
        </mc:Choice>
        <mc:Fallback xmlns="">
          <p:pic>
            <p:nvPicPr>
              <p:cNvPr id="2483" name="Ink 2482"/>
              <p:cNvPicPr/>
              <p:nvPr/>
            </p:nvPicPr>
            <p:blipFill>
              <a:blip r:embed="rId53"/>
              <a:stretch>
                <a:fillRect/>
              </a:stretch>
            </p:blipFill>
            <p:spPr>
              <a:xfrm>
                <a:off x="7464141" y="6616332"/>
                <a:ext cx="812520" cy="8244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2485" name="Ink 2484"/>
              <p14:cNvContentPartPr/>
              <p14:nvPr/>
            </p14:nvContentPartPr>
            <p14:xfrm>
              <a:off x="6926301" y="5046012"/>
              <a:ext cx="451080" cy="467280"/>
            </p14:xfrm>
          </p:contentPart>
        </mc:Choice>
        <mc:Fallback xmlns="">
          <p:pic>
            <p:nvPicPr>
              <p:cNvPr id="2485" name="Ink 2484"/>
              <p:cNvPicPr/>
              <p:nvPr/>
            </p:nvPicPr>
            <p:blipFill>
              <a:blip r:embed="rId55"/>
              <a:stretch>
                <a:fillRect/>
              </a:stretch>
            </p:blipFill>
            <p:spPr>
              <a:xfrm>
                <a:off x="6916581" y="5033412"/>
                <a:ext cx="473400" cy="49320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7" name="Ink 6"/>
              <p14:cNvContentPartPr/>
              <p14:nvPr/>
            </p14:nvContentPartPr>
            <p14:xfrm>
              <a:off x="5746897" y="4922310"/>
              <a:ext cx="1564920" cy="821520"/>
            </p14:xfrm>
          </p:contentPart>
        </mc:Choice>
        <mc:Fallback xmlns="">
          <p:pic>
            <p:nvPicPr>
              <p:cNvPr id="7" name="Ink 6"/>
              <p:cNvPicPr/>
              <p:nvPr/>
            </p:nvPicPr>
            <p:blipFill>
              <a:blip r:embed="rId57"/>
              <a:stretch>
                <a:fillRect/>
              </a:stretch>
            </p:blipFill>
            <p:spPr>
              <a:xfrm>
                <a:off x="5737177" y="4911870"/>
                <a:ext cx="1582560" cy="84096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11" name="Ink 10"/>
              <p14:cNvContentPartPr/>
              <p14:nvPr/>
            </p14:nvContentPartPr>
            <p14:xfrm>
              <a:off x="6563017" y="5348910"/>
              <a:ext cx="1800" cy="12240"/>
            </p14:xfrm>
          </p:contentPart>
        </mc:Choice>
        <mc:Fallback xmlns="">
          <p:pic>
            <p:nvPicPr>
              <p:cNvPr id="11" name="Ink 10"/>
              <p:cNvPicPr/>
              <p:nvPr/>
            </p:nvPicPr>
            <p:blipFill>
              <a:blip r:embed="rId59"/>
              <a:stretch>
                <a:fillRect/>
              </a:stretch>
            </p:blipFill>
            <p:spPr>
              <a:xfrm>
                <a:off x="6555457" y="5341350"/>
                <a:ext cx="15480" cy="24480"/>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14" name="Ink 13"/>
              <p14:cNvContentPartPr/>
              <p14:nvPr/>
            </p14:nvContentPartPr>
            <p14:xfrm>
              <a:off x="5268097" y="4788390"/>
              <a:ext cx="170640" cy="282240"/>
            </p14:xfrm>
          </p:contentPart>
        </mc:Choice>
        <mc:Fallback xmlns="">
          <p:pic>
            <p:nvPicPr>
              <p:cNvPr id="14" name="Ink 13"/>
              <p:cNvPicPr/>
              <p:nvPr/>
            </p:nvPicPr>
            <p:blipFill>
              <a:blip r:embed="rId61"/>
              <a:stretch>
                <a:fillRect/>
              </a:stretch>
            </p:blipFill>
            <p:spPr>
              <a:xfrm>
                <a:off x="5263417" y="4782270"/>
                <a:ext cx="180720" cy="295200"/>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18" name="Ink 17"/>
              <p14:cNvContentPartPr/>
              <p14:nvPr/>
            </p14:nvContentPartPr>
            <p14:xfrm>
              <a:off x="6880897" y="4093230"/>
              <a:ext cx="1281960" cy="833400"/>
            </p14:xfrm>
          </p:contentPart>
        </mc:Choice>
        <mc:Fallback xmlns="">
          <p:pic>
            <p:nvPicPr>
              <p:cNvPr id="18" name="Ink 17"/>
              <p:cNvPicPr/>
              <p:nvPr/>
            </p:nvPicPr>
            <p:blipFill>
              <a:blip r:embed="rId63"/>
              <a:stretch>
                <a:fillRect/>
              </a:stretch>
            </p:blipFill>
            <p:spPr>
              <a:xfrm>
                <a:off x="6867577" y="4079910"/>
                <a:ext cx="1309320" cy="860040"/>
              </a:xfrm>
              <a:prstGeom prst="rect">
                <a:avLst/>
              </a:prstGeom>
            </p:spPr>
          </p:pic>
        </mc:Fallback>
      </mc:AlternateContent>
      <mc:AlternateContent xmlns:mc="http://schemas.openxmlformats.org/markup-compatibility/2006" xmlns:p14="http://schemas.microsoft.com/office/powerpoint/2010/main">
        <mc:Choice Requires="p14">
          <p:contentPart p14:bwMode="auto" r:id="rId64">
            <p14:nvContentPartPr>
              <p14:cNvPr id="21" name="Ink 20"/>
              <p14:cNvContentPartPr/>
              <p14:nvPr/>
            </p14:nvContentPartPr>
            <p14:xfrm>
              <a:off x="7817257" y="2966070"/>
              <a:ext cx="470160" cy="293760"/>
            </p14:xfrm>
          </p:contentPart>
        </mc:Choice>
        <mc:Fallback xmlns="">
          <p:pic>
            <p:nvPicPr>
              <p:cNvPr id="21" name="Ink 20"/>
              <p:cNvPicPr/>
              <p:nvPr/>
            </p:nvPicPr>
            <p:blipFill>
              <a:blip r:embed="rId65"/>
              <a:stretch>
                <a:fillRect/>
              </a:stretch>
            </p:blipFill>
            <p:spPr>
              <a:xfrm>
                <a:off x="7806817" y="2953110"/>
                <a:ext cx="493920" cy="317880"/>
              </a:xfrm>
              <a:prstGeom prst="rect">
                <a:avLst/>
              </a:prstGeom>
            </p:spPr>
          </p:pic>
        </mc:Fallback>
      </mc:AlternateContent>
      <mc:AlternateContent xmlns:mc="http://schemas.openxmlformats.org/markup-compatibility/2006" xmlns:p14="http://schemas.microsoft.com/office/powerpoint/2010/main">
        <mc:Choice Requires="p14">
          <p:contentPart p14:bwMode="auto" r:id="rId66">
            <p14:nvContentPartPr>
              <p14:cNvPr id="24" name="Ink 23"/>
              <p14:cNvContentPartPr/>
              <p14:nvPr/>
            </p14:nvContentPartPr>
            <p14:xfrm>
              <a:off x="5238937" y="4139310"/>
              <a:ext cx="937080" cy="744480"/>
            </p14:xfrm>
          </p:contentPart>
        </mc:Choice>
        <mc:Fallback xmlns="">
          <p:pic>
            <p:nvPicPr>
              <p:cNvPr id="24" name="Ink 23"/>
              <p:cNvPicPr/>
              <p:nvPr/>
            </p:nvPicPr>
            <p:blipFill>
              <a:blip r:embed="rId67"/>
              <a:stretch>
                <a:fillRect/>
              </a:stretch>
            </p:blipFill>
            <p:spPr>
              <a:xfrm>
                <a:off x="5230297" y="4132110"/>
                <a:ext cx="958320" cy="761760"/>
              </a:xfrm>
              <a:prstGeom prst="rect">
                <a:avLst/>
              </a:prstGeom>
            </p:spPr>
          </p:pic>
        </mc:Fallback>
      </mc:AlternateContent>
      <mc:AlternateContent xmlns:mc="http://schemas.openxmlformats.org/markup-compatibility/2006" xmlns:p14="http://schemas.microsoft.com/office/powerpoint/2010/main">
        <mc:Choice Requires="p14">
          <p:contentPart p14:bwMode="auto" r:id="rId68">
            <p14:nvContentPartPr>
              <p14:cNvPr id="28" name="Ink 27"/>
              <p14:cNvContentPartPr/>
              <p14:nvPr/>
            </p14:nvContentPartPr>
            <p14:xfrm>
              <a:off x="7994377" y="4039230"/>
              <a:ext cx="136080" cy="115560"/>
            </p14:xfrm>
          </p:contentPart>
        </mc:Choice>
        <mc:Fallback xmlns="">
          <p:pic>
            <p:nvPicPr>
              <p:cNvPr id="28" name="Ink 27"/>
              <p:cNvPicPr/>
              <p:nvPr/>
            </p:nvPicPr>
            <p:blipFill>
              <a:blip r:embed="rId69"/>
              <a:stretch>
                <a:fillRect/>
              </a:stretch>
            </p:blipFill>
            <p:spPr>
              <a:xfrm>
                <a:off x="7986097" y="4032030"/>
                <a:ext cx="153000" cy="131040"/>
              </a:xfrm>
              <a:prstGeom prst="rect">
                <a:avLst/>
              </a:prstGeom>
            </p:spPr>
          </p:pic>
        </mc:Fallback>
      </mc:AlternateContent>
      <mc:AlternateContent xmlns:mc="http://schemas.openxmlformats.org/markup-compatibility/2006" xmlns:p14="http://schemas.microsoft.com/office/powerpoint/2010/main">
        <mc:Choice Requires="p14">
          <p:contentPart p14:bwMode="auto" r:id="rId70">
            <p14:nvContentPartPr>
              <p14:cNvPr id="29" name="Ink 28"/>
              <p14:cNvContentPartPr/>
              <p14:nvPr/>
            </p14:nvContentPartPr>
            <p14:xfrm>
              <a:off x="7972777" y="3538830"/>
              <a:ext cx="264600" cy="583200"/>
            </p14:xfrm>
          </p:contentPart>
        </mc:Choice>
        <mc:Fallback xmlns="">
          <p:pic>
            <p:nvPicPr>
              <p:cNvPr id="29" name="Ink 28"/>
              <p:cNvPicPr/>
              <p:nvPr/>
            </p:nvPicPr>
            <p:blipFill>
              <a:blip r:embed="rId71"/>
              <a:stretch>
                <a:fillRect/>
              </a:stretch>
            </p:blipFill>
            <p:spPr>
              <a:xfrm>
                <a:off x="7967377" y="3532710"/>
                <a:ext cx="276480" cy="597600"/>
              </a:xfrm>
              <a:prstGeom prst="rect">
                <a:avLst/>
              </a:prstGeom>
            </p:spPr>
          </p:pic>
        </mc:Fallback>
      </mc:AlternateContent>
      <mc:AlternateContent xmlns:mc="http://schemas.openxmlformats.org/markup-compatibility/2006" xmlns:p14="http://schemas.microsoft.com/office/powerpoint/2010/main">
        <mc:Choice Requires="p14">
          <p:contentPart p14:bwMode="auto" r:id="rId72">
            <p14:nvContentPartPr>
              <p14:cNvPr id="30" name="Ink 29"/>
              <p14:cNvContentPartPr/>
              <p14:nvPr/>
            </p14:nvContentPartPr>
            <p14:xfrm>
              <a:off x="5998537" y="5511990"/>
              <a:ext cx="1372320" cy="576720"/>
            </p14:xfrm>
          </p:contentPart>
        </mc:Choice>
        <mc:Fallback xmlns="">
          <p:pic>
            <p:nvPicPr>
              <p:cNvPr id="30" name="Ink 29"/>
              <p:cNvPicPr/>
              <p:nvPr/>
            </p:nvPicPr>
            <p:blipFill>
              <a:blip r:embed="rId73"/>
              <a:stretch>
                <a:fillRect/>
              </a:stretch>
            </p:blipFill>
            <p:spPr>
              <a:xfrm>
                <a:off x="5985577" y="5499030"/>
                <a:ext cx="1398600" cy="603360"/>
              </a:xfrm>
              <a:prstGeom prst="rect">
                <a:avLst/>
              </a:prstGeom>
            </p:spPr>
          </p:pic>
        </mc:Fallback>
      </mc:AlternateContent>
      <mc:AlternateContent xmlns:mc="http://schemas.openxmlformats.org/markup-compatibility/2006" xmlns:p14="http://schemas.microsoft.com/office/powerpoint/2010/main">
        <mc:Choice Requires="p14">
          <p:contentPart p14:bwMode="auto" r:id="rId74">
            <p14:nvContentPartPr>
              <p14:cNvPr id="31" name="Ink 30"/>
              <p14:cNvContentPartPr/>
              <p14:nvPr/>
            </p14:nvContentPartPr>
            <p14:xfrm>
              <a:off x="5033377" y="4537110"/>
              <a:ext cx="111600" cy="262800"/>
            </p14:xfrm>
          </p:contentPart>
        </mc:Choice>
        <mc:Fallback xmlns="">
          <p:pic>
            <p:nvPicPr>
              <p:cNvPr id="31" name="Ink 30"/>
              <p:cNvPicPr/>
              <p:nvPr/>
            </p:nvPicPr>
            <p:blipFill>
              <a:blip r:embed="rId75"/>
              <a:stretch>
                <a:fillRect/>
              </a:stretch>
            </p:blipFill>
            <p:spPr>
              <a:xfrm>
                <a:off x="5027977" y="4525590"/>
                <a:ext cx="124920" cy="284760"/>
              </a:xfrm>
              <a:prstGeom prst="rect">
                <a:avLst/>
              </a:prstGeom>
            </p:spPr>
          </p:pic>
        </mc:Fallback>
      </mc:AlternateContent>
      <mc:AlternateContent xmlns:mc="http://schemas.openxmlformats.org/markup-compatibility/2006" xmlns:p14="http://schemas.microsoft.com/office/powerpoint/2010/main">
        <mc:Choice Requires="p14">
          <p:contentPart p14:bwMode="auto" r:id="rId76">
            <p14:nvContentPartPr>
              <p14:cNvPr id="32" name="Ink 31"/>
              <p14:cNvContentPartPr/>
              <p14:nvPr/>
            </p14:nvContentPartPr>
            <p14:xfrm>
              <a:off x="4882537" y="4065870"/>
              <a:ext cx="359640" cy="627480"/>
            </p14:xfrm>
          </p:contentPart>
        </mc:Choice>
        <mc:Fallback xmlns="">
          <p:pic>
            <p:nvPicPr>
              <p:cNvPr id="32" name="Ink 31"/>
              <p:cNvPicPr/>
              <p:nvPr/>
            </p:nvPicPr>
            <p:blipFill>
              <a:blip r:embed="rId77"/>
              <a:stretch>
                <a:fillRect/>
              </a:stretch>
            </p:blipFill>
            <p:spPr>
              <a:xfrm>
                <a:off x="4871017" y="4054350"/>
                <a:ext cx="378720" cy="650520"/>
              </a:xfrm>
              <a:prstGeom prst="rect">
                <a:avLst/>
              </a:prstGeom>
            </p:spPr>
          </p:pic>
        </mc:Fallback>
      </mc:AlternateContent>
      <mc:AlternateContent xmlns:mc="http://schemas.openxmlformats.org/markup-compatibility/2006" xmlns:p14="http://schemas.microsoft.com/office/powerpoint/2010/main">
        <mc:Choice Requires="p14">
          <p:contentPart p14:bwMode="auto" r:id="rId78">
            <p14:nvContentPartPr>
              <p14:cNvPr id="34" name="Ink 33"/>
              <p14:cNvContentPartPr/>
              <p14:nvPr/>
            </p14:nvContentPartPr>
            <p14:xfrm>
              <a:off x="5132017" y="1959870"/>
              <a:ext cx="1236600" cy="2129040"/>
            </p14:xfrm>
          </p:contentPart>
        </mc:Choice>
        <mc:Fallback xmlns="">
          <p:pic>
            <p:nvPicPr>
              <p:cNvPr id="34" name="Ink 33"/>
              <p:cNvPicPr/>
              <p:nvPr/>
            </p:nvPicPr>
            <p:blipFill>
              <a:blip r:embed="rId79"/>
              <a:stretch>
                <a:fillRect/>
              </a:stretch>
            </p:blipFill>
            <p:spPr>
              <a:xfrm>
                <a:off x="5118697" y="1950150"/>
                <a:ext cx="1256040" cy="2151720"/>
              </a:xfrm>
              <a:prstGeom prst="rect">
                <a:avLst/>
              </a:prstGeom>
            </p:spPr>
          </p:pic>
        </mc:Fallback>
      </mc:AlternateContent>
    </p:spTree>
    <p:extLst>
      <p:ext uri="{BB962C8B-B14F-4D97-AF65-F5344CB8AC3E}">
        <p14:creationId xmlns:p14="http://schemas.microsoft.com/office/powerpoint/2010/main" val="1421726105"/>
      </p:ext>
    </p:extLst>
  </p:cSld>
  <p:clrMapOvr>
    <a:masterClrMapping/>
  </p:clrMapOvr>
  <mc:AlternateContent xmlns:mc="http://schemas.openxmlformats.org/markup-compatibility/2006" xmlns:p14="http://schemas.microsoft.com/office/powerpoint/2010/main">
    <mc:Choice Requires="p14">
      <p:transition spd="slow" p14:dur="2000" advTm="222753"/>
    </mc:Choice>
    <mc:Fallback xmlns="">
      <p:transition spd="slow" advTm="222753"/>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3074" name="Picture 2" descr="Lightbox"/>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27584" y="1844824"/>
            <a:ext cx="6886575" cy="187642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s://cdn1.byjus.com/wp-content/uploads/2022/05/word-image3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1600" y="3933056"/>
            <a:ext cx="7143750" cy="2038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862591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lnSpcReduction="10000"/>
          </a:bodyPr>
          <a:lstStyle/>
          <a:p>
            <a:r>
              <a:rPr lang="en-IN" b="1" dirty="0"/>
              <a:t>Cache line number = (Address of the Main Memory Block ) Modulo (Total number of lines in Cache)</a:t>
            </a:r>
          </a:p>
          <a:p>
            <a:r>
              <a:rPr lang="en-IN" b="1" dirty="0"/>
              <a:t>For example,</a:t>
            </a:r>
          </a:p>
          <a:p>
            <a:r>
              <a:rPr lang="en-IN" dirty="0"/>
              <a:t>Let us consider that particular cache memory is divided into a total of ‘n’ number of lines.</a:t>
            </a:r>
          </a:p>
          <a:p>
            <a:r>
              <a:rPr lang="en-IN" dirty="0"/>
              <a:t>Then, the block ‘j’ of the main memory would be able to map to line number only of the cache (j mod n).</a:t>
            </a:r>
          </a:p>
          <a:p>
            <a:endParaRPr lang="en-IN" dirty="0"/>
          </a:p>
        </p:txBody>
      </p:sp>
    </p:spTree>
    <p:extLst>
      <p:ext uri="{BB962C8B-B14F-4D97-AF65-F5344CB8AC3E}">
        <p14:creationId xmlns:p14="http://schemas.microsoft.com/office/powerpoint/2010/main" val="288585477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8194" name="Picture 2" descr="https://cdn1.byjus.com/wp-content/uploads/2022/05/word-image32.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67544" y="1702594"/>
            <a:ext cx="7752531" cy="422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767764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85000" lnSpcReduction="20000"/>
          </a:bodyPr>
          <a:lstStyle/>
          <a:p>
            <a:r>
              <a:rPr lang="en-IN" dirty="0"/>
              <a:t>For purposes of cache access, each main memory address can be viewed as consisting of three fields</a:t>
            </a:r>
          </a:p>
          <a:p>
            <a:r>
              <a:rPr lang="en-IN" dirty="0"/>
              <a:t>The least significant w bits identify a unique word or byte within a block of main memory.</a:t>
            </a:r>
          </a:p>
          <a:p>
            <a:r>
              <a:rPr lang="en-IN" dirty="0"/>
              <a:t>In most contemporary machines, the address is at the byte level.</a:t>
            </a:r>
          </a:p>
          <a:p>
            <a:r>
              <a:rPr lang="en-IN" dirty="0"/>
              <a:t>The remaining s bits specify one of the 2</a:t>
            </a:r>
            <a:r>
              <a:rPr lang="en-IN" baseline="30000" dirty="0"/>
              <a:t>s</a:t>
            </a:r>
            <a:r>
              <a:rPr lang="en-IN" dirty="0"/>
              <a:t> blocks of main memory.</a:t>
            </a:r>
          </a:p>
          <a:p>
            <a:r>
              <a:rPr lang="en-IN" dirty="0"/>
              <a:t>The cache logic interprets these s bits as a tag of s-r bits (the most significant portion) and a line field of r bits.</a:t>
            </a:r>
          </a:p>
          <a:p>
            <a:r>
              <a:rPr lang="en-IN" dirty="0"/>
              <a:t> This latter field identifies one of the m=2</a:t>
            </a:r>
            <a:r>
              <a:rPr lang="en-IN" baseline="30000" dirty="0"/>
              <a:t>r</a:t>
            </a:r>
            <a:r>
              <a:rPr lang="en-IN" dirty="0"/>
              <a:t> lines of the cache. Line offset is index bits in the direct mapping.</a:t>
            </a:r>
          </a:p>
        </p:txBody>
      </p:sp>
    </p:spTree>
    <p:extLst>
      <p:ext uri="{BB962C8B-B14F-4D97-AF65-F5344CB8AC3E}">
        <p14:creationId xmlns:p14="http://schemas.microsoft.com/office/powerpoint/2010/main" val="244586383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098" name="Picture 2" descr="Lightbox"/>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71600" y="1835667"/>
            <a:ext cx="7200800" cy="39629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359342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62500" lnSpcReduction="20000"/>
          </a:bodyPr>
          <a:lstStyle/>
          <a:p>
            <a:r>
              <a:rPr lang="en-IN" dirty="0"/>
              <a:t>This form of mapping is an enhanced form of direct mapping where the drawbacks of direct mapping are removed</a:t>
            </a:r>
          </a:p>
          <a:p>
            <a:r>
              <a:rPr lang="en-IN" dirty="0"/>
              <a:t>associative addresses the problem of possible thrashing in the direct mapping method</a:t>
            </a:r>
          </a:p>
          <a:p>
            <a:r>
              <a:rPr lang="en-IN" dirty="0"/>
              <a:t>It does this by saying that instead of having exactly one line that a block can map to in the cache, we will group a few lines together creating a </a:t>
            </a:r>
            <a:r>
              <a:rPr lang="en-IN" b="1" i="1" dirty="0"/>
              <a:t>set</a:t>
            </a:r>
            <a:r>
              <a:rPr lang="en-IN" dirty="0"/>
              <a:t>.</a:t>
            </a:r>
          </a:p>
          <a:p>
            <a:r>
              <a:rPr lang="en-IN" dirty="0"/>
              <a:t> Then a block in memory can map to any one of the lines of a specific set</a:t>
            </a:r>
          </a:p>
          <a:p>
            <a:r>
              <a:rPr lang="en-IN" dirty="0"/>
              <a:t> mapping allows each word that is present in the cache can have two or more words in the main memory for the same index address</a:t>
            </a:r>
          </a:p>
          <a:p>
            <a:r>
              <a:rPr lang="en-IN" dirty="0"/>
              <a:t>Set associative cache mapping combines the best of direct and associative cache mapping techniques.</a:t>
            </a:r>
          </a:p>
          <a:p>
            <a:r>
              <a:rPr lang="en-IN" dirty="0"/>
              <a:t>In set associative mapping the index bits are given by the set offset bits. In this case, the cache consists of a number of sets, each of which consists of a number of lines. </a:t>
            </a:r>
          </a:p>
        </p:txBody>
      </p:sp>
    </p:spTree>
    <p:extLst>
      <p:ext uri="{BB962C8B-B14F-4D97-AF65-F5344CB8AC3E}">
        <p14:creationId xmlns:p14="http://schemas.microsoft.com/office/powerpoint/2010/main" val="32846069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6146" name="Picture 2" descr="Lightbox"/>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04912" y="2878931"/>
            <a:ext cx="6886575" cy="1876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91358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altLang="en-US" dirty="0">
                <a:solidFill>
                  <a:srgbClr val="273239"/>
                </a:solidFill>
                <a:latin typeface="Consolas" panose="020B0609020204030204" pitchFamily="49" charset="0"/>
              </a:rPr>
              <a:t>m = v * k </a:t>
            </a:r>
          </a:p>
          <a:p>
            <a:r>
              <a:rPr lang="en-US" altLang="en-US" dirty="0">
                <a:solidFill>
                  <a:srgbClr val="273239"/>
                </a:solidFill>
                <a:latin typeface="Consolas" panose="020B0609020204030204" pitchFamily="49" charset="0"/>
              </a:rPr>
              <a:t>i= j mod v where i = cache set number </a:t>
            </a:r>
          </a:p>
          <a:p>
            <a:r>
              <a:rPr lang="en-US" altLang="en-US" dirty="0">
                <a:solidFill>
                  <a:srgbClr val="273239"/>
                </a:solidFill>
                <a:latin typeface="Consolas" panose="020B0609020204030204" pitchFamily="49" charset="0"/>
              </a:rPr>
              <a:t>j = main memory block number </a:t>
            </a:r>
          </a:p>
          <a:p>
            <a:r>
              <a:rPr lang="en-US" altLang="en-US" dirty="0">
                <a:solidFill>
                  <a:srgbClr val="273239"/>
                </a:solidFill>
                <a:latin typeface="Consolas" panose="020B0609020204030204" pitchFamily="49" charset="0"/>
              </a:rPr>
              <a:t>v = number of sets </a:t>
            </a:r>
          </a:p>
          <a:p>
            <a:r>
              <a:rPr lang="en-US" altLang="en-US" dirty="0">
                <a:solidFill>
                  <a:srgbClr val="273239"/>
                </a:solidFill>
                <a:latin typeface="Consolas" panose="020B0609020204030204" pitchFamily="49" charset="0"/>
              </a:rPr>
              <a:t>m = number of lines in the cache number of sets</a:t>
            </a:r>
          </a:p>
          <a:p>
            <a:r>
              <a:rPr lang="en-US" altLang="en-US" dirty="0">
                <a:solidFill>
                  <a:srgbClr val="273239"/>
                </a:solidFill>
                <a:latin typeface="Consolas" panose="020B0609020204030204" pitchFamily="49" charset="0"/>
              </a:rPr>
              <a:t>k = number of lines in each set</a:t>
            </a:r>
            <a:r>
              <a:rPr lang="en-US" altLang="en-US" sz="1600" dirty="0"/>
              <a:t> </a:t>
            </a:r>
            <a:endParaRPr lang="en-US" altLang="en-US" sz="4400" dirty="0">
              <a:latin typeface="Arial" panose="020B0604020202020204" pitchFamily="34" charset="0"/>
            </a:endParaRPr>
          </a:p>
          <a:p>
            <a:endParaRPr lang="en-IN" dirty="0"/>
          </a:p>
        </p:txBody>
      </p:sp>
    </p:spTree>
    <p:extLst>
      <p:ext uri="{BB962C8B-B14F-4D97-AF65-F5344CB8AC3E}">
        <p14:creationId xmlns:p14="http://schemas.microsoft.com/office/powerpoint/2010/main" val="54659901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Direct mapping</a:t>
            </a:r>
          </a:p>
        </p:txBody>
      </p:sp>
      <p:pic>
        <p:nvPicPr>
          <p:cNvPr id="4" name="Content Placeholder 3"/>
          <p:cNvPicPr>
            <a:picLocks noGrp="1" noChangeAspect="1"/>
          </p:cNvPicPr>
          <p:nvPr>
            <p:ph idx="1"/>
          </p:nvPr>
        </p:nvPicPr>
        <p:blipFill rotWithShape="1">
          <a:blip r:embed="rId2"/>
          <a:srcRect l="48159" t="38242" r="7116" b="20392"/>
          <a:stretch/>
        </p:blipFill>
        <p:spPr>
          <a:xfrm>
            <a:off x="651756" y="1344120"/>
            <a:ext cx="7992888" cy="5350318"/>
          </a:xfrm>
          <a:prstGeom prst="rect">
            <a:avLst/>
          </a:prstGeom>
        </p:spPr>
      </p:pic>
      <mc:AlternateContent xmlns:mc="http://schemas.openxmlformats.org/markup-compatibility/2006" xmlns:p14="http://schemas.microsoft.com/office/powerpoint/2010/main">
        <mc:Choice Requires="p14">
          <p:contentPart p14:bwMode="auto" r:id="rId3">
            <p14:nvContentPartPr>
              <p14:cNvPr id="3" name="Ink 2"/>
              <p14:cNvContentPartPr/>
              <p14:nvPr/>
            </p14:nvContentPartPr>
            <p14:xfrm>
              <a:off x="401617" y="1120710"/>
              <a:ext cx="0" cy="51480"/>
            </p14:xfrm>
          </p:contentPart>
        </mc:Choice>
        <mc:Fallback xmlns="">
          <p:pic>
            <p:nvPicPr>
              <p:cNvPr id="3" name="Ink 2"/>
              <p:cNvPicPr/>
              <p:nvPr/>
            </p:nvPicPr>
            <p:blipFill>
              <a:blip r:embed="rId4"/>
              <a:stretch>
                <a:fillRect/>
              </a:stretch>
            </p:blipFill>
            <p:spPr>
              <a:xfrm>
                <a:off x="0" y="0"/>
                <a:ext cx="0" cy="5148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6" name="Ink 5"/>
              <p14:cNvContentPartPr/>
              <p14:nvPr/>
            </p14:nvContentPartPr>
            <p14:xfrm>
              <a:off x="338257" y="1183710"/>
              <a:ext cx="3825360" cy="200160"/>
            </p14:xfrm>
          </p:contentPart>
        </mc:Choice>
        <mc:Fallback xmlns="">
          <p:pic>
            <p:nvPicPr>
              <p:cNvPr id="6" name="Ink 5"/>
              <p:cNvPicPr/>
              <p:nvPr/>
            </p:nvPicPr>
            <p:blipFill>
              <a:blip r:embed="rId6"/>
              <a:stretch>
                <a:fillRect/>
              </a:stretch>
            </p:blipFill>
            <p:spPr>
              <a:xfrm>
                <a:off x="328897" y="1176150"/>
                <a:ext cx="3846600" cy="2206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80" name="Ink 79"/>
              <p14:cNvContentPartPr/>
              <p14:nvPr/>
            </p14:nvContentPartPr>
            <p14:xfrm>
              <a:off x="344377" y="4121310"/>
              <a:ext cx="868680" cy="606683"/>
            </p14:xfrm>
          </p:contentPart>
        </mc:Choice>
        <mc:Fallback xmlns="">
          <p:pic>
            <p:nvPicPr>
              <p:cNvPr id="80" name="Ink 79"/>
              <p:cNvPicPr/>
              <p:nvPr/>
            </p:nvPicPr>
            <p:blipFill>
              <a:blip r:embed="rId8"/>
              <a:stretch>
                <a:fillRect/>
              </a:stretch>
            </p:blipFill>
            <p:spPr>
              <a:xfrm>
                <a:off x="331777" y="4108708"/>
                <a:ext cx="891000" cy="627206"/>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90" name="Ink 89"/>
              <p14:cNvContentPartPr/>
              <p14:nvPr/>
            </p14:nvContentPartPr>
            <p14:xfrm>
              <a:off x="2150497" y="2815313"/>
              <a:ext cx="431280" cy="2972160"/>
            </p14:xfrm>
          </p:contentPart>
        </mc:Choice>
        <mc:Fallback xmlns="">
          <p:pic>
            <p:nvPicPr>
              <p:cNvPr id="90" name="Ink 89"/>
              <p:cNvPicPr/>
              <p:nvPr/>
            </p:nvPicPr>
            <p:blipFill>
              <a:blip r:embed="rId10"/>
              <a:stretch>
                <a:fillRect/>
              </a:stretch>
            </p:blipFill>
            <p:spPr>
              <a:xfrm>
                <a:off x="2139337" y="2804873"/>
                <a:ext cx="454320" cy="299628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99" name="Ink 98"/>
              <p14:cNvContentPartPr/>
              <p14:nvPr/>
            </p14:nvContentPartPr>
            <p14:xfrm>
              <a:off x="2224297" y="5440073"/>
              <a:ext cx="126720" cy="91080"/>
            </p14:xfrm>
          </p:contentPart>
        </mc:Choice>
        <mc:Fallback xmlns="">
          <p:pic>
            <p:nvPicPr>
              <p:cNvPr id="99" name="Ink 98"/>
              <p:cNvPicPr/>
              <p:nvPr/>
            </p:nvPicPr>
            <p:blipFill>
              <a:blip r:embed="rId12"/>
              <a:stretch>
                <a:fillRect/>
              </a:stretch>
            </p:blipFill>
            <p:spPr>
              <a:xfrm>
                <a:off x="2220337" y="5436113"/>
                <a:ext cx="141480" cy="10584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03" name="Ink 102"/>
              <p14:cNvContentPartPr/>
              <p14:nvPr/>
            </p14:nvContentPartPr>
            <p14:xfrm>
              <a:off x="236017" y="3675713"/>
              <a:ext cx="412560" cy="153720"/>
            </p14:xfrm>
          </p:contentPart>
        </mc:Choice>
        <mc:Fallback xmlns="">
          <p:pic>
            <p:nvPicPr>
              <p:cNvPr id="103" name="Ink 102"/>
              <p:cNvPicPr/>
              <p:nvPr/>
            </p:nvPicPr>
            <p:blipFill>
              <a:blip r:embed="rId14"/>
              <a:stretch>
                <a:fillRect/>
              </a:stretch>
            </p:blipFill>
            <p:spPr>
              <a:xfrm>
                <a:off x="227017" y="3670313"/>
                <a:ext cx="426960" cy="16812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12" name="Ink 111"/>
              <p14:cNvContentPartPr/>
              <p14:nvPr/>
            </p14:nvContentPartPr>
            <p14:xfrm>
              <a:off x="462817" y="4899990"/>
              <a:ext cx="227880" cy="113843"/>
            </p14:xfrm>
          </p:contentPart>
        </mc:Choice>
        <mc:Fallback xmlns="">
          <p:pic>
            <p:nvPicPr>
              <p:cNvPr id="112" name="Ink 111"/>
              <p:cNvPicPr/>
              <p:nvPr/>
            </p:nvPicPr>
            <p:blipFill>
              <a:blip r:embed="rId16"/>
              <a:stretch>
                <a:fillRect/>
              </a:stretch>
            </p:blipFill>
            <p:spPr>
              <a:xfrm>
                <a:off x="455617" y="4894946"/>
                <a:ext cx="240120" cy="126092"/>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200" name="Ink 199"/>
              <p14:cNvContentPartPr/>
              <p14:nvPr/>
            </p14:nvContentPartPr>
            <p14:xfrm>
              <a:off x="7170337" y="6503153"/>
              <a:ext cx="9360" cy="0"/>
            </p14:xfrm>
          </p:contentPart>
        </mc:Choice>
        <mc:Fallback xmlns="">
          <p:pic>
            <p:nvPicPr>
              <p:cNvPr id="200" name="Ink 199"/>
              <p:cNvPicPr/>
              <p:nvPr/>
            </p:nvPicPr>
            <p:blipFill>
              <a:blip r:embed="rId18"/>
              <a:stretch>
                <a:fillRect/>
              </a:stretch>
            </p:blipFill>
            <p:spPr>
              <a:xfrm>
                <a:off x="0" y="0"/>
                <a:ext cx="9360" cy="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310" name="Ink 309"/>
              <p14:cNvContentPartPr/>
              <p14:nvPr/>
            </p14:nvContentPartPr>
            <p14:xfrm>
              <a:off x="6498577" y="475673"/>
              <a:ext cx="0" cy="0"/>
            </p14:xfrm>
          </p:contentPart>
        </mc:Choice>
        <mc:Fallback xmlns="">
          <p:pic>
            <p:nvPicPr>
              <p:cNvPr id="310" name="Ink 309"/>
              <p:cNvPicPr/>
              <p:nvPr/>
            </p:nvPicPr>
            <p:blipFill>
              <a:blip/>
              <a:stretch>
                <a:fillRect/>
              </a:stretch>
            </p:blipFill>
            <p:spPr>
              <a:xfrm>
                <a:off x="0" y="0"/>
                <a:ext cx="0" cy="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326" name="Ink 325"/>
              <p14:cNvContentPartPr/>
              <p14:nvPr/>
            </p14:nvContentPartPr>
            <p14:xfrm>
              <a:off x="6314617" y="5596950"/>
              <a:ext cx="1333080" cy="1279523"/>
            </p14:xfrm>
          </p:contentPart>
        </mc:Choice>
        <mc:Fallback xmlns="">
          <p:pic>
            <p:nvPicPr>
              <p:cNvPr id="326" name="Ink 325"/>
              <p:cNvPicPr/>
              <p:nvPr/>
            </p:nvPicPr>
            <p:blipFill>
              <a:blip r:embed="rId21"/>
              <a:stretch>
                <a:fillRect/>
              </a:stretch>
            </p:blipFill>
            <p:spPr>
              <a:xfrm>
                <a:off x="6307417" y="5588669"/>
                <a:ext cx="1350360" cy="1300044"/>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330" name="Ink 329"/>
              <p14:cNvContentPartPr/>
              <p14:nvPr/>
            </p14:nvContentPartPr>
            <p14:xfrm>
              <a:off x="1323577" y="1902630"/>
              <a:ext cx="924840" cy="1013483"/>
            </p14:xfrm>
          </p:contentPart>
        </mc:Choice>
        <mc:Fallback xmlns="">
          <p:pic>
            <p:nvPicPr>
              <p:cNvPr id="330" name="Ink 329"/>
              <p:cNvPicPr/>
              <p:nvPr/>
            </p:nvPicPr>
            <p:blipFill>
              <a:blip r:embed="rId23"/>
              <a:stretch>
                <a:fillRect/>
              </a:stretch>
            </p:blipFill>
            <p:spPr>
              <a:xfrm>
                <a:off x="1311697" y="1891469"/>
                <a:ext cx="942120" cy="1036165"/>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333" name="Ink 332"/>
              <p14:cNvContentPartPr/>
              <p14:nvPr/>
            </p14:nvContentPartPr>
            <p14:xfrm>
              <a:off x="890857" y="5091953"/>
              <a:ext cx="18360" cy="438840"/>
            </p14:xfrm>
          </p:contentPart>
        </mc:Choice>
        <mc:Fallback xmlns="">
          <p:pic>
            <p:nvPicPr>
              <p:cNvPr id="333" name="Ink 332"/>
              <p:cNvPicPr/>
              <p:nvPr/>
            </p:nvPicPr>
            <p:blipFill>
              <a:blip r:embed="rId25"/>
              <a:stretch>
                <a:fillRect/>
              </a:stretch>
            </p:blipFill>
            <p:spPr>
              <a:xfrm>
                <a:off x="885097" y="5087993"/>
                <a:ext cx="30240" cy="4464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359" name="Ink 358"/>
              <p14:cNvContentPartPr/>
              <p14:nvPr/>
            </p14:nvContentPartPr>
            <p14:xfrm>
              <a:off x="8497" y="2624513"/>
              <a:ext cx="1133640" cy="3453840"/>
            </p14:xfrm>
          </p:contentPart>
        </mc:Choice>
        <mc:Fallback xmlns="">
          <p:pic>
            <p:nvPicPr>
              <p:cNvPr id="359" name="Ink 358"/>
              <p:cNvPicPr/>
              <p:nvPr/>
            </p:nvPicPr>
            <p:blipFill>
              <a:blip r:embed="rId27"/>
              <a:stretch>
                <a:fillRect/>
              </a:stretch>
            </p:blipFill>
            <p:spPr>
              <a:xfrm>
                <a:off x="-4463" y="2612993"/>
                <a:ext cx="1156320" cy="347868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362" name="Ink 361"/>
              <p14:cNvContentPartPr/>
              <p14:nvPr/>
            </p14:nvContentPartPr>
            <p14:xfrm>
              <a:off x="1123417" y="3350633"/>
              <a:ext cx="119880" cy="0"/>
            </p14:xfrm>
          </p:contentPart>
        </mc:Choice>
        <mc:Fallback xmlns="">
          <p:pic>
            <p:nvPicPr>
              <p:cNvPr id="362" name="Ink 361"/>
              <p:cNvPicPr/>
              <p:nvPr/>
            </p:nvPicPr>
            <p:blipFill>
              <a:blip r:embed="rId29"/>
              <a:stretch>
                <a:fillRect/>
              </a:stretch>
            </p:blipFill>
            <p:spPr>
              <a:xfrm>
                <a:off x="0" y="0"/>
                <a:ext cx="119880" cy="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371" name="Ink 370"/>
              <p14:cNvContentPartPr/>
              <p14:nvPr/>
            </p14:nvContentPartPr>
            <p14:xfrm>
              <a:off x="4460617" y="5974313"/>
              <a:ext cx="584280" cy="492037"/>
            </p14:xfrm>
          </p:contentPart>
        </mc:Choice>
        <mc:Fallback xmlns="">
          <p:pic>
            <p:nvPicPr>
              <p:cNvPr id="371" name="Ink 370"/>
              <p:cNvPicPr/>
              <p:nvPr/>
            </p:nvPicPr>
            <p:blipFill>
              <a:blip r:embed="rId31"/>
              <a:stretch>
                <a:fillRect/>
              </a:stretch>
            </p:blipFill>
            <p:spPr>
              <a:xfrm>
                <a:off x="4449097" y="5968554"/>
                <a:ext cx="601560" cy="510034"/>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380" name="Ink 379"/>
              <p14:cNvContentPartPr/>
              <p14:nvPr/>
            </p14:nvContentPartPr>
            <p14:xfrm>
              <a:off x="84817" y="2976953"/>
              <a:ext cx="864000" cy="169200"/>
            </p14:xfrm>
          </p:contentPart>
        </mc:Choice>
        <mc:Fallback xmlns="">
          <p:pic>
            <p:nvPicPr>
              <p:cNvPr id="380" name="Ink 379"/>
              <p:cNvPicPr/>
              <p:nvPr/>
            </p:nvPicPr>
            <p:blipFill>
              <a:blip r:embed="rId33"/>
              <a:stretch>
                <a:fillRect/>
              </a:stretch>
            </p:blipFill>
            <p:spPr>
              <a:xfrm>
                <a:off x="73657" y="2964713"/>
                <a:ext cx="887040" cy="19260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384" name="Ink 383"/>
              <p14:cNvContentPartPr/>
              <p14:nvPr/>
            </p14:nvContentPartPr>
            <p14:xfrm>
              <a:off x="469297" y="2146073"/>
              <a:ext cx="0" cy="27000"/>
            </p14:xfrm>
          </p:contentPart>
        </mc:Choice>
        <mc:Fallback xmlns="">
          <p:pic>
            <p:nvPicPr>
              <p:cNvPr id="384" name="Ink 383"/>
              <p:cNvPicPr/>
              <p:nvPr/>
            </p:nvPicPr>
            <p:blipFill>
              <a:blip r:embed="rId35"/>
              <a:stretch>
                <a:fillRect/>
              </a:stretch>
            </p:blipFill>
            <p:spPr>
              <a:xfrm>
                <a:off x="0" y="0"/>
                <a:ext cx="0" cy="2700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385" name="Ink 384"/>
              <p14:cNvContentPartPr/>
              <p14:nvPr/>
            </p14:nvContentPartPr>
            <p14:xfrm>
              <a:off x="747937" y="5285550"/>
              <a:ext cx="367920" cy="181883"/>
            </p14:xfrm>
          </p:contentPart>
        </mc:Choice>
        <mc:Fallback xmlns="">
          <p:pic>
            <p:nvPicPr>
              <p:cNvPr id="385" name="Ink 384"/>
              <p:cNvPicPr/>
              <p:nvPr/>
            </p:nvPicPr>
            <p:blipFill>
              <a:blip r:embed="rId37"/>
              <a:stretch>
                <a:fillRect/>
              </a:stretch>
            </p:blipFill>
            <p:spPr>
              <a:xfrm>
                <a:off x="738937" y="5281948"/>
                <a:ext cx="380520" cy="194489"/>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386" name="Ink 385"/>
              <p14:cNvContentPartPr/>
              <p14:nvPr/>
            </p14:nvContentPartPr>
            <p14:xfrm>
              <a:off x="958177" y="5395350"/>
              <a:ext cx="144000" cy="195203"/>
            </p14:xfrm>
          </p:contentPart>
        </mc:Choice>
        <mc:Fallback xmlns="">
          <p:pic>
            <p:nvPicPr>
              <p:cNvPr id="386" name="Ink 385"/>
              <p:cNvPicPr/>
              <p:nvPr/>
            </p:nvPicPr>
            <p:blipFill>
              <a:blip r:embed="rId39"/>
              <a:stretch>
                <a:fillRect/>
              </a:stretch>
            </p:blipFill>
            <p:spPr>
              <a:xfrm>
                <a:off x="948097" y="5388147"/>
                <a:ext cx="161280" cy="21249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388" name="Ink 387"/>
              <p14:cNvContentPartPr/>
              <p14:nvPr/>
            </p14:nvContentPartPr>
            <p14:xfrm>
              <a:off x="0" y="0"/>
              <a:ext cx="0" cy="0"/>
            </p14:xfrm>
          </p:contentPart>
        </mc:Choice>
        <mc:Fallback xmlns="">
          <p:pic>
            <p:nvPicPr>
              <p:cNvPr id="388" name="Ink 387"/>
              <p:cNvPicPr/>
              <p:nvPr/>
            </p:nvPicPr>
            <p:blipFill>
              <a:blip/>
              <a:stretch>
                <a:fillRect/>
              </a:stretch>
            </p:blipFill>
            <p:spPr>
              <a:xfrm>
                <a:off x="0" y="0"/>
                <a:ext cx="0" cy="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389" name="Ink 388"/>
              <p14:cNvContentPartPr/>
              <p14:nvPr/>
            </p14:nvContentPartPr>
            <p14:xfrm>
              <a:off x="0" y="0"/>
              <a:ext cx="0" cy="0"/>
            </p14:xfrm>
          </p:contentPart>
        </mc:Choice>
        <mc:Fallback xmlns="">
          <p:pic>
            <p:nvPicPr>
              <p:cNvPr id="389" name="Ink 388"/>
              <p:cNvPicPr/>
              <p:nvPr/>
            </p:nvPicPr>
            <p:blipFill>
              <a:blip/>
              <a:stretch>
                <a:fillRect/>
              </a:stretch>
            </p:blipFill>
            <p:spPr>
              <a:xfrm>
                <a:off x="0" y="0"/>
                <a:ext cx="0" cy="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400" name="Ink 399"/>
              <p14:cNvContentPartPr/>
              <p14:nvPr/>
            </p14:nvContentPartPr>
            <p14:xfrm>
              <a:off x="-95543" y="2533350"/>
              <a:ext cx="1365120" cy="1173314"/>
            </p14:xfrm>
          </p:contentPart>
        </mc:Choice>
        <mc:Fallback xmlns="">
          <p:pic>
            <p:nvPicPr>
              <p:cNvPr id="400" name="Ink 399"/>
              <p:cNvPicPr/>
              <p:nvPr/>
            </p:nvPicPr>
            <p:blipFill>
              <a:blip r:embed="rId43"/>
              <a:stretch>
                <a:fillRect/>
              </a:stretch>
            </p:blipFill>
            <p:spPr>
              <a:xfrm>
                <a:off x="-104543" y="2522549"/>
                <a:ext cx="1387080" cy="1188075"/>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401" name="Ink 400"/>
              <p14:cNvContentPartPr/>
              <p14:nvPr/>
            </p14:nvContentPartPr>
            <p14:xfrm>
              <a:off x="5345857" y="3689670"/>
              <a:ext cx="964440" cy="664920"/>
            </p14:xfrm>
          </p:contentPart>
        </mc:Choice>
        <mc:Fallback xmlns="">
          <p:pic>
            <p:nvPicPr>
              <p:cNvPr id="401" name="Ink 400"/>
              <p:cNvPicPr/>
              <p:nvPr/>
            </p:nvPicPr>
            <p:blipFill>
              <a:blip r:embed="rId45"/>
              <a:stretch>
                <a:fillRect/>
              </a:stretch>
            </p:blipFill>
            <p:spPr>
              <a:xfrm>
                <a:off x="5331457" y="3675630"/>
                <a:ext cx="993240" cy="69264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406" name="Ink 405"/>
              <p14:cNvContentPartPr/>
              <p14:nvPr/>
            </p14:nvContentPartPr>
            <p14:xfrm>
              <a:off x="3084697" y="5319390"/>
              <a:ext cx="965520" cy="667514"/>
            </p14:xfrm>
          </p:contentPart>
        </mc:Choice>
        <mc:Fallback xmlns="">
          <p:pic>
            <p:nvPicPr>
              <p:cNvPr id="406" name="Ink 405"/>
              <p:cNvPicPr/>
              <p:nvPr/>
            </p:nvPicPr>
            <p:blipFill>
              <a:blip r:embed="rId47"/>
              <a:stretch>
                <a:fillRect/>
              </a:stretch>
            </p:blipFill>
            <p:spPr>
              <a:xfrm>
                <a:off x="3078937" y="5311829"/>
                <a:ext cx="979560" cy="685156"/>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472" name="Ink 471"/>
              <p14:cNvContentPartPr/>
              <p14:nvPr/>
            </p14:nvContentPartPr>
            <p14:xfrm>
              <a:off x="3662137" y="4160550"/>
              <a:ext cx="936720" cy="1116074"/>
            </p14:xfrm>
          </p:contentPart>
        </mc:Choice>
        <mc:Fallback xmlns="">
          <p:pic>
            <p:nvPicPr>
              <p:cNvPr id="472" name="Ink 471"/>
              <p:cNvPicPr/>
              <p:nvPr/>
            </p:nvPicPr>
            <p:blipFill>
              <a:blip r:embed="rId49"/>
              <a:stretch>
                <a:fillRect/>
              </a:stretch>
            </p:blipFill>
            <p:spPr>
              <a:xfrm>
                <a:off x="3652057" y="4147949"/>
                <a:ext cx="959040" cy="1138756"/>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514" name="Ink 513"/>
              <p14:cNvContentPartPr/>
              <p14:nvPr/>
            </p14:nvContentPartPr>
            <p14:xfrm>
              <a:off x="8030017" y="2044544"/>
              <a:ext cx="966240" cy="705240"/>
            </p14:xfrm>
          </p:contentPart>
        </mc:Choice>
        <mc:Fallback xmlns="">
          <p:pic>
            <p:nvPicPr>
              <p:cNvPr id="514" name="Ink 513"/>
              <p:cNvPicPr/>
              <p:nvPr/>
            </p:nvPicPr>
            <p:blipFill>
              <a:blip r:embed="rId51"/>
              <a:stretch>
                <a:fillRect/>
              </a:stretch>
            </p:blipFill>
            <p:spPr>
              <a:xfrm>
                <a:off x="8021377" y="2034104"/>
                <a:ext cx="978480" cy="72432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525" name="Ink 524"/>
              <p14:cNvContentPartPr/>
              <p14:nvPr/>
            </p14:nvContentPartPr>
            <p14:xfrm>
              <a:off x="5781817" y="252104"/>
              <a:ext cx="1649520" cy="303840"/>
            </p14:xfrm>
          </p:contentPart>
        </mc:Choice>
        <mc:Fallback xmlns="">
          <p:pic>
            <p:nvPicPr>
              <p:cNvPr id="525" name="Ink 524"/>
              <p:cNvPicPr/>
              <p:nvPr/>
            </p:nvPicPr>
            <p:blipFill>
              <a:blip r:embed="rId53"/>
              <a:stretch>
                <a:fillRect/>
              </a:stretch>
            </p:blipFill>
            <p:spPr>
              <a:xfrm>
                <a:off x="5771377" y="239864"/>
                <a:ext cx="1672200" cy="32472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531" name="Ink 530"/>
              <p14:cNvContentPartPr/>
              <p14:nvPr/>
            </p14:nvContentPartPr>
            <p14:xfrm>
              <a:off x="5579857" y="3694064"/>
              <a:ext cx="2563560" cy="659169"/>
            </p14:xfrm>
          </p:contentPart>
        </mc:Choice>
        <mc:Fallback xmlns="">
          <p:pic>
            <p:nvPicPr>
              <p:cNvPr id="531" name="Ink 530"/>
              <p:cNvPicPr/>
              <p:nvPr/>
            </p:nvPicPr>
            <p:blipFill>
              <a:blip r:embed="rId55"/>
              <a:stretch>
                <a:fillRect/>
              </a:stretch>
            </p:blipFill>
            <p:spPr>
              <a:xfrm>
                <a:off x="5570137" y="3688304"/>
                <a:ext cx="2580480" cy="675729"/>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533" name="Ink 532"/>
              <p14:cNvContentPartPr/>
              <p14:nvPr/>
            </p14:nvContentPartPr>
            <p14:xfrm>
              <a:off x="6086737" y="332744"/>
              <a:ext cx="1226880" cy="201600"/>
            </p14:xfrm>
          </p:contentPart>
        </mc:Choice>
        <mc:Fallback xmlns="">
          <p:pic>
            <p:nvPicPr>
              <p:cNvPr id="533" name="Ink 532"/>
              <p:cNvPicPr/>
              <p:nvPr/>
            </p:nvPicPr>
            <p:blipFill>
              <a:blip r:embed="rId57"/>
              <a:stretch>
                <a:fillRect/>
              </a:stretch>
            </p:blipFill>
            <p:spPr>
              <a:xfrm>
                <a:off x="6077377" y="320144"/>
                <a:ext cx="1247760" cy="22428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536" name="Ink 535"/>
              <p14:cNvContentPartPr/>
              <p14:nvPr/>
            </p14:nvContentPartPr>
            <p14:xfrm>
              <a:off x="2968057" y="-51016"/>
              <a:ext cx="5837040" cy="2138409"/>
            </p14:xfrm>
          </p:contentPart>
        </mc:Choice>
        <mc:Fallback xmlns="">
          <p:pic>
            <p:nvPicPr>
              <p:cNvPr id="536" name="Ink 535"/>
              <p:cNvPicPr/>
              <p:nvPr/>
            </p:nvPicPr>
            <p:blipFill>
              <a:blip r:embed="rId59"/>
              <a:stretch>
                <a:fillRect/>
              </a:stretch>
            </p:blipFill>
            <p:spPr>
              <a:xfrm>
                <a:off x="2957977" y="-62896"/>
                <a:ext cx="5859720" cy="2158929"/>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538" name="Ink 537"/>
              <p14:cNvContentPartPr/>
              <p14:nvPr/>
            </p14:nvContentPartPr>
            <p14:xfrm>
              <a:off x="8086897" y="1975064"/>
              <a:ext cx="874800" cy="655920"/>
            </p14:xfrm>
          </p:contentPart>
        </mc:Choice>
        <mc:Fallback xmlns="">
          <p:pic>
            <p:nvPicPr>
              <p:cNvPr id="538" name="Ink 537"/>
              <p:cNvPicPr/>
              <p:nvPr/>
            </p:nvPicPr>
            <p:blipFill>
              <a:blip r:embed="rId61"/>
              <a:stretch>
                <a:fillRect/>
              </a:stretch>
            </p:blipFill>
            <p:spPr>
              <a:xfrm>
                <a:off x="8078977" y="1964264"/>
                <a:ext cx="893520" cy="675000"/>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540" name="Ink 539"/>
              <p14:cNvContentPartPr/>
              <p14:nvPr/>
            </p14:nvContentPartPr>
            <p14:xfrm>
              <a:off x="8071057" y="2189264"/>
              <a:ext cx="855360" cy="630000"/>
            </p14:xfrm>
          </p:contentPart>
        </mc:Choice>
        <mc:Fallback xmlns="">
          <p:pic>
            <p:nvPicPr>
              <p:cNvPr id="540" name="Ink 539"/>
              <p:cNvPicPr/>
              <p:nvPr/>
            </p:nvPicPr>
            <p:blipFill>
              <a:blip r:embed="rId63"/>
              <a:stretch>
                <a:fillRect/>
              </a:stretch>
            </p:blipFill>
            <p:spPr>
              <a:xfrm>
                <a:off x="8062777" y="2177384"/>
                <a:ext cx="875520" cy="650520"/>
              </a:xfrm>
              <a:prstGeom prst="rect">
                <a:avLst/>
              </a:prstGeom>
            </p:spPr>
          </p:pic>
        </mc:Fallback>
      </mc:AlternateContent>
      <mc:AlternateContent xmlns:mc="http://schemas.openxmlformats.org/markup-compatibility/2006" xmlns:p14="http://schemas.microsoft.com/office/powerpoint/2010/main">
        <mc:Choice Requires="p14">
          <p:contentPart p14:bwMode="auto" r:id="rId64">
            <p14:nvContentPartPr>
              <p14:cNvPr id="556" name="Ink 555"/>
              <p14:cNvContentPartPr/>
              <p14:nvPr/>
            </p14:nvContentPartPr>
            <p14:xfrm>
              <a:off x="1547857" y="2566544"/>
              <a:ext cx="406080" cy="289800"/>
            </p14:xfrm>
          </p:contentPart>
        </mc:Choice>
        <mc:Fallback xmlns="">
          <p:pic>
            <p:nvPicPr>
              <p:cNvPr id="556" name="Ink 555"/>
              <p:cNvPicPr/>
              <p:nvPr/>
            </p:nvPicPr>
            <p:blipFill>
              <a:blip r:embed="rId65"/>
              <a:stretch>
                <a:fillRect/>
              </a:stretch>
            </p:blipFill>
            <p:spPr>
              <a:xfrm>
                <a:off x="1541017" y="2558264"/>
                <a:ext cx="421200" cy="307080"/>
              </a:xfrm>
              <a:prstGeom prst="rect">
                <a:avLst/>
              </a:prstGeom>
            </p:spPr>
          </p:pic>
        </mc:Fallback>
      </mc:AlternateContent>
      <mc:AlternateContent xmlns:mc="http://schemas.openxmlformats.org/markup-compatibility/2006" xmlns:p14="http://schemas.microsoft.com/office/powerpoint/2010/main">
        <mc:Choice Requires="p14">
          <p:contentPart p14:bwMode="auto" r:id="rId66">
            <p14:nvContentPartPr>
              <p14:cNvPr id="562" name="Ink 561"/>
              <p14:cNvContentPartPr/>
              <p14:nvPr/>
            </p14:nvContentPartPr>
            <p14:xfrm>
              <a:off x="5133457" y="1278824"/>
              <a:ext cx="1774800" cy="1424880"/>
            </p14:xfrm>
          </p:contentPart>
        </mc:Choice>
        <mc:Fallback xmlns="">
          <p:pic>
            <p:nvPicPr>
              <p:cNvPr id="562" name="Ink 561"/>
              <p:cNvPicPr/>
              <p:nvPr/>
            </p:nvPicPr>
            <p:blipFill>
              <a:blip r:embed="rId67"/>
              <a:stretch>
                <a:fillRect/>
              </a:stretch>
            </p:blipFill>
            <p:spPr>
              <a:xfrm>
                <a:off x="5122657" y="1268024"/>
                <a:ext cx="1797120" cy="1447560"/>
              </a:xfrm>
              <a:prstGeom prst="rect">
                <a:avLst/>
              </a:prstGeom>
            </p:spPr>
          </p:pic>
        </mc:Fallback>
      </mc:AlternateContent>
      <mc:AlternateContent xmlns:mc="http://schemas.openxmlformats.org/markup-compatibility/2006" xmlns:p14="http://schemas.microsoft.com/office/powerpoint/2010/main">
        <mc:Choice Requires="p14">
          <p:contentPart p14:bwMode="auto" r:id="rId68">
            <p14:nvContentPartPr>
              <p14:cNvPr id="563" name="Ink 562"/>
              <p14:cNvContentPartPr/>
              <p14:nvPr/>
            </p14:nvContentPartPr>
            <p14:xfrm>
              <a:off x="6492457" y="2489144"/>
              <a:ext cx="421920" cy="442080"/>
            </p14:xfrm>
          </p:contentPart>
        </mc:Choice>
        <mc:Fallback xmlns="">
          <p:pic>
            <p:nvPicPr>
              <p:cNvPr id="563" name="Ink 562"/>
              <p:cNvPicPr/>
              <p:nvPr/>
            </p:nvPicPr>
            <p:blipFill>
              <a:blip r:embed="rId69"/>
              <a:stretch>
                <a:fillRect/>
              </a:stretch>
            </p:blipFill>
            <p:spPr>
              <a:xfrm>
                <a:off x="6488137" y="2476544"/>
                <a:ext cx="436320" cy="466200"/>
              </a:xfrm>
              <a:prstGeom prst="rect">
                <a:avLst/>
              </a:prstGeom>
            </p:spPr>
          </p:pic>
        </mc:Fallback>
      </mc:AlternateContent>
      <mc:AlternateContent xmlns:mc="http://schemas.openxmlformats.org/markup-compatibility/2006" xmlns:p14="http://schemas.microsoft.com/office/powerpoint/2010/main">
        <mc:Choice Requires="p14">
          <p:contentPart p14:bwMode="auto" r:id="rId70">
            <p14:nvContentPartPr>
              <p14:cNvPr id="564" name="Ink 563"/>
              <p14:cNvContentPartPr/>
              <p14:nvPr/>
            </p14:nvContentPartPr>
            <p14:xfrm>
              <a:off x="6451057" y="3358544"/>
              <a:ext cx="897120" cy="453609"/>
            </p14:xfrm>
          </p:contentPart>
        </mc:Choice>
        <mc:Fallback xmlns="">
          <p:pic>
            <p:nvPicPr>
              <p:cNvPr id="564" name="Ink 563"/>
              <p:cNvPicPr/>
              <p:nvPr/>
            </p:nvPicPr>
            <p:blipFill>
              <a:blip r:embed="rId71"/>
              <a:stretch>
                <a:fillRect/>
              </a:stretch>
            </p:blipFill>
            <p:spPr>
              <a:xfrm>
                <a:off x="6436297" y="3343784"/>
                <a:ext cx="925560" cy="480970"/>
              </a:xfrm>
              <a:prstGeom prst="rect">
                <a:avLst/>
              </a:prstGeom>
            </p:spPr>
          </p:pic>
        </mc:Fallback>
      </mc:AlternateContent>
      <mc:AlternateContent xmlns:mc="http://schemas.openxmlformats.org/markup-compatibility/2006" xmlns:p14="http://schemas.microsoft.com/office/powerpoint/2010/main">
        <mc:Choice Requires="p14">
          <p:contentPart p14:bwMode="auto" r:id="rId72">
            <p14:nvContentPartPr>
              <p14:cNvPr id="565" name="Ink 564"/>
              <p14:cNvContentPartPr/>
              <p14:nvPr/>
            </p14:nvContentPartPr>
            <p14:xfrm>
              <a:off x="8743537" y="5600984"/>
              <a:ext cx="81360" cy="61929"/>
            </p14:xfrm>
          </p:contentPart>
        </mc:Choice>
        <mc:Fallback xmlns="">
          <p:pic>
            <p:nvPicPr>
              <p:cNvPr id="565" name="Ink 564"/>
              <p:cNvPicPr/>
              <p:nvPr/>
            </p:nvPicPr>
            <p:blipFill>
              <a:blip r:embed="rId73"/>
              <a:stretch>
                <a:fillRect/>
              </a:stretch>
            </p:blipFill>
            <p:spPr>
              <a:xfrm>
                <a:off x="8734177" y="5591623"/>
                <a:ext cx="96840" cy="80652"/>
              </a:xfrm>
              <a:prstGeom prst="rect">
                <a:avLst/>
              </a:prstGeom>
            </p:spPr>
          </p:pic>
        </mc:Fallback>
      </mc:AlternateContent>
      <mc:AlternateContent xmlns:mc="http://schemas.openxmlformats.org/markup-compatibility/2006" xmlns:p14="http://schemas.microsoft.com/office/powerpoint/2010/main">
        <mc:Choice Requires="p14">
          <p:contentPart p14:bwMode="auto" r:id="rId74">
            <p14:nvContentPartPr>
              <p14:cNvPr id="566" name="Ink 565"/>
              <p14:cNvContentPartPr/>
              <p14:nvPr/>
            </p14:nvContentPartPr>
            <p14:xfrm>
              <a:off x="9057457" y="5607104"/>
              <a:ext cx="1800" cy="369"/>
            </p14:xfrm>
          </p:contentPart>
        </mc:Choice>
        <mc:Fallback xmlns="">
          <p:pic>
            <p:nvPicPr>
              <p:cNvPr id="566" name="Ink 565"/>
              <p:cNvPicPr/>
              <p:nvPr/>
            </p:nvPicPr>
            <p:blipFill>
              <a:blip r:embed="rId75"/>
              <a:stretch>
                <a:fillRect/>
              </a:stretch>
            </p:blipFill>
            <p:spPr>
              <a:xfrm>
                <a:off x="9053137" y="5602307"/>
                <a:ext cx="10800" cy="9963"/>
              </a:xfrm>
              <a:prstGeom prst="rect">
                <a:avLst/>
              </a:prstGeom>
            </p:spPr>
          </p:pic>
        </mc:Fallback>
      </mc:AlternateContent>
      <mc:AlternateContent xmlns:mc="http://schemas.openxmlformats.org/markup-compatibility/2006" xmlns:p14="http://schemas.microsoft.com/office/powerpoint/2010/main">
        <mc:Choice Requires="p14">
          <p:contentPart p14:bwMode="auto" r:id="rId76">
            <p14:nvContentPartPr>
              <p14:cNvPr id="567" name="Ink 566"/>
              <p14:cNvContentPartPr/>
              <p14:nvPr/>
            </p14:nvContentPartPr>
            <p14:xfrm>
              <a:off x="8934697" y="5990504"/>
              <a:ext cx="82800" cy="47169"/>
            </p14:xfrm>
          </p:contentPart>
        </mc:Choice>
        <mc:Fallback xmlns="">
          <p:pic>
            <p:nvPicPr>
              <p:cNvPr id="567" name="Ink 566"/>
              <p:cNvPicPr/>
              <p:nvPr/>
            </p:nvPicPr>
            <p:blipFill>
              <a:blip r:embed="rId77"/>
              <a:stretch>
                <a:fillRect/>
              </a:stretch>
            </p:blipFill>
            <p:spPr>
              <a:xfrm>
                <a:off x="8924977" y="5984743"/>
                <a:ext cx="98280" cy="62652"/>
              </a:xfrm>
              <a:prstGeom prst="rect">
                <a:avLst/>
              </a:prstGeom>
            </p:spPr>
          </p:pic>
        </mc:Fallback>
      </mc:AlternateContent>
      <mc:AlternateContent xmlns:mc="http://schemas.openxmlformats.org/markup-compatibility/2006" xmlns:p14="http://schemas.microsoft.com/office/powerpoint/2010/main">
        <mc:Choice Requires="p14">
          <p:contentPart p14:bwMode="auto" r:id="rId78">
            <p14:nvContentPartPr>
              <p14:cNvPr id="568" name="Ink 567"/>
              <p14:cNvContentPartPr/>
              <p14:nvPr/>
            </p14:nvContentPartPr>
            <p14:xfrm>
              <a:off x="9035137" y="5965664"/>
              <a:ext cx="1800" cy="5769"/>
            </p14:xfrm>
          </p:contentPart>
        </mc:Choice>
        <mc:Fallback xmlns="">
          <p:pic>
            <p:nvPicPr>
              <p:cNvPr id="568" name="Ink 567"/>
              <p:cNvPicPr/>
              <p:nvPr/>
            </p:nvPicPr>
            <p:blipFill>
              <a:blip r:embed="rId79"/>
              <a:stretch>
                <a:fillRect/>
              </a:stretch>
            </p:blipFill>
            <p:spPr>
              <a:xfrm>
                <a:off x="9028297" y="5958813"/>
                <a:ext cx="16560" cy="20552"/>
              </a:xfrm>
              <a:prstGeom prst="rect">
                <a:avLst/>
              </a:prstGeom>
            </p:spPr>
          </p:pic>
        </mc:Fallback>
      </mc:AlternateContent>
      <mc:AlternateContent xmlns:mc="http://schemas.openxmlformats.org/markup-compatibility/2006" xmlns:p14="http://schemas.microsoft.com/office/powerpoint/2010/main">
        <mc:Choice Requires="p14">
          <p:contentPart p14:bwMode="auto" r:id="rId80">
            <p14:nvContentPartPr>
              <p14:cNvPr id="572" name="Ink 571"/>
              <p14:cNvContentPartPr/>
              <p14:nvPr/>
            </p14:nvContentPartPr>
            <p14:xfrm>
              <a:off x="6627097" y="560264"/>
              <a:ext cx="2466360" cy="2170449"/>
            </p14:xfrm>
          </p:contentPart>
        </mc:Choice>
        <mc:Fallback xmlns="">
          <p:pic>
            <p:nvPicPr>
              <p:cNvPr id="572" name="Ink 571"/>
              <p:cNvPicPr/>
              <p:nvPr/>
            </p:nvPicPr>
            <p:blipFill>
              <a:blip r:embed="rId81"/>
              <a:stretch>
                <a:fillRect/>
              </a:stretch>
            </p:blipFill>
            <p:spPr>
              <a:xfrm>
                <a:off x="6616297" y="548384"/>
                <a:ext cx="2489760" cy="2193129"/>
              </a:xfrm>
              <a:prstGeom prst="rect">
                <a:avLst/>
              </a:prstGeom>
            </p:spPr>
          </p:pic>
        </mc:Fallback>
      </mc:AlternateContent>
      <mc:AlternateContent xmlns:mc="http://schemas.openxmlformats.org/markup-compatibility/2006" xmlns:p14="http://schemas.microsoft.com/office/powerpoint/2010/main">
        <mc:Choice Requires="p14">
          <p:contentPart p14:bwMode="auto" r:id="rId82">
            <p14:nvContentPartPr>
              <p14:cNvPr id="578" name="Ink 577"/>
              <p14:cNvContentPartPr/>
              <p14:nvPr/>
            </p14:nvContentPartPr>
            <p14:xfrm>
              <a:off x="4419577" y="657824"/>
              <a:ext cx="57240" cy="90009"/>
            </p14:xfrm>
          </p:contentPart>
        </mc:Choice>
        <mc:Fallback xmlns="">
          <p:pic>
            <p:nvPicPr>
              <p:cNvPr id="578" name="Ink 577"/>
              <p:cNvPicPr/>
              <p:nvPr/>
            </p:nvPicPr>
            <p:blipFill>
              <a:blip r:embed="rId83"/>
              <a:stretch>
                <a:fillRect/>
              </a:stretch>
            </p:blipFill>
            <p:spPr>
              <a:xfrm>
                <a:off x="4410937" y="646663"/>
                <a:ext cx="76320" cy="110171"/>
              </a:xfrm>
              <a:prstGeom prst="rect">
                <a:avLst/>
              </a:prstGeom>
            </p:spPr>
          </p:pic>
        </mc:Fallback>
      </mc:AlternateContent>
      <mc:AlternateContent xmlns:mc="http://schemas.openxmlformats.org/markup-compatibility/2006" xmlns:p14="http://schemas.microsoft.com/office/powerpoint/2010/main">
        <mc:Choice Requires="p14">
          <p:contentPart p14:bwMode="auto" r:id="rId84">
            <p14:nvContentPartPr>
              <p14:cNvPr id="580" name="Ink 579"/>
              <p14:cNvContentPartPr/>
              <p14:nvPr/>
            </p14:nvContentPartPr>
            <p14:xfrm>
              <a:off x="1579897" y="3573824"/>
              <a:ext cx="5040" cy="0"/>
            </p14:xfrm>
          </p:contentPart>
        </mc:Choice>
        <mc:Fallback xmlns="">
          <p:pic>
            <p:nvPicPr>
              <p:cNvPr id="580" name="Ink 579"/>
              <p:cNvPicPr/>
              <p:nvPr/>
            </p:nvPicPr>
            <p:blipFill>
              <a:blip r:embed="rId85"/>
              <a:stretch>
                <a:fillRect/>
              </a:stretch>
            </p:blipFill>
            <p:spPr>
              <a:xfrm>
                <a:off x="0" y="0"/>
                <a:ext cx="5040" cy="0"/>
              </a:xfrm>
              <a:prstGeom prst="rect">
                <a:avLst/>
              </a:prstGeom>
            </p:spPr>
          </p:pic>
        </mc:Fallback>
      </mc:AlternateContent>
      <mc:AlternateContent xmlns:mc="http://schemas.openxmlformats.org/markup-compatibility/2006" xmlns:p14="http://schemas.microsoft.com/office/powerpoint/2010/main">
        <mc:Choice Requires="p14">
          <p:contentPart p14:bwMode="auto" r:id="rId86">
            <p14:nvContentPartPr>
              <p14:cNvPr id="582" name="Ink 581"/>
              <p14:cNvContentPartPr/>
              <p14:nvPr/>
            </p14:nvContentPartPr>
            <p14:xfrm>
              <a:off x="3673657" y="4581030"/>
              <a:ext cx="1024560" cy="757874"/>
            </p14:xfrm>
          </p:contentPart>
        </mc:Choice>
        <mc:Fallback xmlns="">
          <p:pic>
            <p:nvPicPr>
              <p:cNvPr id="582" name="Ink 581"/>
              <p:cNvPicPr/>
              <p:nvPr/>
            </p:nvPicPr>
            <p:blipFill>
              <a:blip r:embed="rId87"/>
              <a:stretch>
                <a:fillRect/>
              </a:stretch>
            </p:blipFill>
            <p:spPr>
              <a:xfrm>
                <a:off x="3664297" y="4575629"/>
                <a:ext cx="1048320" cy="772635"/>
              </a:xfrm>
              <a:prstGeom prst="rect">
                <a:avLst/>
              </a:prstGeom>
            </p:spPr>
          </p:pic>
        </mc:Fallback>
      </mc:AlternateContent>
      <mc:AlternateContent xmlns:mc="http://schemas.openxmlformats.org/markup-compatibility/2006" xmlns:p14="http://schemas.microsoft.com/office/powerpoint/2010/main">
        <mc:Choice Requires="p14">
          <p:contentPart p14:bwMode="auto" r:id="rId88">
            <p14:nvContentPartPr>
              <p14:cNvPr id="583" name="Ink 582"/>
              <p14:cNvContentPartPr/>
              <p14:nvPr/>
            </p14:nvContentPartPr>
            <p14:xfrm>
              <a:off x="1886257" y="3911864"/>
              <a:ext cx="547200" cy="1716840"/>
            </p14:xfrm>
          </p:contentPart>
        </mc:Choice>
        <mc:Fallback xmlns="">
          <p:pic>
            <p:nvPicPr>
              <p:cNvPr id="583" name="Ink 582"/>
              <p:cNvPicPr/>
              <p:nvPr/>
            </p:nvPicPr>
            <p:blipFill>
              <a:blip r:embed="rId89"/>
              <a:stretch>
                <a:fillRect/>
              </a:stretch>
            </p:blipFill>
            <p:spPr>
              <a:xfrm>
                <a:off x="1877257" y="3902144"/>
                <a:ext cx="568800" cy="1740600"/>
              </a:xfrm>
              <a:prstGeom prst="rect">
                <a:avLst/>
              </a:prstGeom>
            </p:spPr>
          </p:pic>
        </mc:Fallback>
      </mc:AlternateContent>
      <mc:AlternateContent xmlns:mc="http://schemas.openxmlformats.org/markup-compatibility/2006" xmlns:p14="http://schemas.microsoft.com/office/powerpoint/2010/main">
        <mc:Choice Requires="p14">
          <p:contentPart p14:bwMode="auto" r:id="rId90">
            <p14:nvContentPartPr>
              <p14:cNvPr id="585" name="Ink 584"/>
              <p14:cNvContentPartPr/>
              <p14:nvPr/>
            </p14:nvContentPartPr>
            <p14:xfrm>
              <a:off x="6222817" y="1213664"/>
              <a:ext cx="783720" cy="491049"/>
            </p14:xfrm>
          </p:contentPart>
        </mc:Choice>
        <mc:Fallback xmlns="">
          <p:pic>
            <p:nvPicPr>
              <p:cNvPr id="585" name="Ink 584"/>
              <p:cNvPicPr/>
              <p:nvPr/>
            </p:nvPicPr>
            <p:blipFill>
              <a:blip r:embed="rId91"/>
              <a:stretch>
                <a:fillRect/>
              </a:stretch>
            </p:blipFill>
            <p:spPr>
              <a:xfrm>
                <a:off x="6213097" y="1202864"/>
                <a:ext cx="804240" cy="511569"/>
              </a:xfrm>
              <a:prstGeom prst="rect">
                <a:avLst/>
              </a:prstGeom>
            </p:spPr>
          </p:pic>
        </mc:Fallback>
      </mc:AlternateContent>
      <mc:AlternateContent xmlns:mc="http://schemas.openxmlformats.org/markup-compatibility/2006" xmlns:p14="http://schemas.microsoft.com/office/powerpoint/2010/main">
        <mc:Choice Requires="p14">
          <p:contentPart p14:bwMode="auto" r:id="rId92">
            <p14:nvContentPartPr>
              <p14:cNvPr id="586" name="Ink 585"/>
              <p14:cNvContentPartPr/>
              <p14:nvPr/>
            </p14:nvContentPartPr>
            <p14:xfrm>
              <a:off x="6151177" y="1215104"/>
              <a:ext cx="972720" cy="208809"/>
            </p14:xfrm>
          </p:contentPart>
        </mc:Choice>
        <mc:Fallback xmlns="">
          <p:pic>
            <p:nvPicPr>
              <p:cNvPr id="586" name="Ink 585"/>
              <p:cNvPicPr/>
              <p:nvPr/>
            </p:nvPicPr>
            <p:blipFill>
              <a:blip r:embed="rId93"/>
              <a:stretch>
                <a:fillRect/>
              </a:stretch>
            </p:blipFill>
            <p:spPr>
              <a:xfrm>
                <a:off x="6139297" y="1202863"/>
                <a:ext cx="996840" cy="232930"/>
              </a:xfrm>
              <a:prstGeom prst="rect">
                <a:avLst/>
              </a:prstGeom>
            </p:spPr>
          </p:pic>
        </mc:Fallback>
      </mc:AlternateContent>
      <mc:AlternateContent xmlns:mc="http://schemas.openxmlformats.org/markup-compatibility/2006" xmlns:p14="http://schemas.microsoft.com/office/powerpoint/2010/main">
        <mc:Choice Requires="p14">
          <p:contentPart p14:bwMode="auto" r:id="rId94">
            <p14:nvContentPartPr>
              <p14:cNvPr id="587" name="Ink 586"/>
              <p14:cNvContentPartPr/>
              <p14:nvPr/>
            </p14:nvContentPartPr>
            <p14:xfrm>
              <a:off x="7916617" y="2249024"/>
              <a:ext cx="776160" cy="750600"/>
            </p14:xfrm>
          </p:contentPart>
        </mc:Choice>
        <mc:Fallback xmlns="">
          <p:pic>
            <p:nvPicPr>
              <p:cNvPr id="587" name="Ink 586"/>
              <p:cNvPicPr/>
              <p:nvPr/>
            </p:nvPicPr>
            <p:blipFill>
              <a:blip r:embed="rId95"/>
              <a:stretch>
                <a:fillRect/>
              </a:stretch>
            </p:blipFill>
            <p:spPr>
              <a:xfrm>
                <a:off x="7907617" y="2239304"/>
                <a:ext cx="795960" cy="771480"/>
              </a:xfrm>
              <a:prstGeom prst="rect">
                <a:avLst/>
              </a:prstGeom>
            </p:spPr>
          </p:pic>
        </mc:Fallback>
      </mc:AlternateContent>
      <mc:AlternateContent xmlns:mc="http://schemas.openxmlformats.org/markup-compatibility/2006" xmlns:p14="http://schemas.microsoft.com/office/powerpoint/2010/main">
        <mc:Choice Requires="p14">
          <p:contentPart p14:bwMode="auto" r:id="rId96">
            <p14:nvContentPartPr>
              <p14:cNvPr id="588" name="Ink 587"/>
              <p14:cNvContentPartPr/>
              <p14:nvPr/>
            </p14:nvContentPartPr>
            <p14:xfrm>
              <a:off x="7231537" y="3736904"/>
              <a:ext cx="2160" cy="14049"/>
            </p14:xfrm>
          </p:contentPart>
        </mc:Choice>
        <mc:Fallback xmlns="">
          <p:pic>
            <p:nvPicPr>
              <p:cNvPr id="588" name="Ink 587"/>
              <p:cNvPicPr/>
              <p:nvPr/>
            </p:nvPicPr>
            <p:blipFill>
              <a:blip r:embed="rId97"/>
              <a:stretch>
                <a:fillRect/>
              </a:stretch>
            </p:blipFill>
            <p:spPr>
              <a:xfrm>
                <a:off x="7221457" y="3726818"/>
                <a:ext cx="22320" cy="30980"/>
              </a:xfrm>
              <a:prstGeom prst="rect">
                <a:avLst/>
              </a:prstGeom>
            </p:spPr>
          </p:pic>
        </mc:Fallback>
      </mc:AlternateContent>
    </p:spTree>
    <p:extLst>
      <p:ext uri="{BB962C8B-B14F-4D97-AF65-F5344CB8AC3E}">
        <p14:creationId xmlns:p14="http://schemas.microsoft.com/office/powerpoint/2010/main" val="156980446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Set associate mapping</a:t>
            </a:r>
          </a:p>
        </p:txBody>
      </p:sp>
      <p:sp>
        <p:nvSpPr>
          <p:cNvPr id="3" name="Content Placeholder 2"/>
          <p:cNvSpPr>
            <a:spLocks noGrp="1"/>
          </p:cNvSpPr>
          <p:nvPr>
            <p:ph idx="1"/>
          </p:nvPr>
        </p:nvSpPr>
        <p:spPr/>
        <p:txBody>
          <a:bodyPr>
            <a:normAutofit fontScale="92500" lnSpcReduction="20000"/>
          </a:bodyPr>
          <a:lstStyle/>
          <a:p>
            <a:r>
              <a:rPr lang="en-IN" dirty="0"/>
              <a:t>In the case of k-way set associative mapping,</a:t>
            </a:r>
          </a:p>
          <a:p>
            <a:r>
              <a:rPr lang="en-IN" dirty="0"/>
              <a:t>The grouping of the cache lines occurs into various sets where all the sets consist of k number of lines.</a:t>
            </a:r>
          </a:p>
          <a:p>
            <a:r>
              <a:rPr lang="en-IN" dirty="0"/>
              <a:t>Any given main memory block can map only to a particular cache set.</a:t>
            </a:r>
          </a:p>
          <a:p>
            <a:r>
              <a:rPr lang="en-IN" dirty="0"/>
              <a:t>However, within that very set, the block of memory can map any cache line that is freely available.</a:t>
            </a:r>
          </a:p>
          <a:p>
            <a:r>
              <a:rPr lang="en-IN" dirty="0"/>
              <a:t>The cache set to which a certain main memory block can map is basically given as follows:</a:t>
            </a:r>
          </a:p>
          <a:p>
            <a:endParaRPr lang="en-IN" dirty="0"/>
          </a:p>
        </p:txBody>
      </p:sp>
    </p:spTree>
    <p:extLst>
      <p:ext uri="{BB962C8B-B14F-4D97-AF65-F5344CB8AC3E}">
        <p14:creationId xmlns:p14="http://schemas.microsoft.com/office/powerpoint/2010/main" val="2916495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358552"/>
            <a:ext cx="8686800" cy="838200"/>
          </a:xfrm>
        </p:spPr>
        <p:txBody>
          <a:bodyPr/>
          <a:lstStyle/>
          <a:p>
            <a:r>
              <a:rPr lang="en-US" dirty="0"/>
              <a:t>15×-15= -225</a:t>
            </a:r>
          </a:p>
        </p:txBody>
      </p:sp>
      <p:graphicFrame>
        <p:nvGraphicFramePr>
          <p:cNvPr id="4" name="Content Placeholder 3"/>
          <p:cNvGraphicFramePr>
            <a:graphicFrameLocks noGrp="1"/>
          </p:cNvGraphicFramePr>
          <p:nvPr>
            <p:ph idx="1"/>
          </p:nvPr>
        </p:nvGraphicFramePr>
        <p:xfrm>
          <a:off x="611560" y="1812131"/>
          <a:ext cx="7704855" cy="4010025"/>
        </p:xfrm>
        <a:graphic>
          <a:graphicData uri="http://schemas.openxmlformats.org/drawingml/2006/table">
            <a:tbl>
              <a:tblPr>
                <a:tableStyleId>{5C22544A-7EE6-4342-B048-85BDC9FD1C3A}</a:tableStyleId>
              </a:tblPr>
              <a:tblGrid>
                <a:gridCol w="1349328">
                  <a:extLst>
                    <a:ext uri="{9D8B030D-6E8A-4147-A177-3AD203B41FA5}">
                      <a16:colId xmlns:a16="http://schemas.microsoft.com/office/drawing/2014/main" val="2781910015"/>
                    </a:ext>
                  </a:extLst>
                </a:gridCol>
                <a:gridCol w="1443194">
                  <a:extLst>
                    <a:ext uri="{9D8B030D-6E8A-4147-A177-3AD203B41FA5}">
                      <a16:colId xmlns:a16="http://schemas.microsoft.com/office/drawing/2014/main" val="2562367273"/>
                    </a:ext>
                  </a:extLst>
                </a:gridCol>
                <a:gridCol w="1016884">
                  <a:extLst>
                    <a:ext uri="{9D8B030D-6E8A-4147-A177-3AD203B41FA5}">
                      <a16:colId xmlns:a16="http://schemas.microsoft.com/office/drawing/2014/main" val="3243978242"/>
                    </a:ext>
                  </a:extLst>
                </a:gridCol>
                <a:gridCol w="1016884">
                  <a:extLst>
                    <a:ext uri="{9D8B030D-6E8A-4147-A177-3AD203B41FA5}">
                      <a16:colId xmlns:a16="http://schemas.microsoft.com/office/drawing/2014/main" val="2102022697"/>
                    </a:ext>
                  </a:extLst>
                </a:gridCol>
                <a:gridCol w="985596">
                  <a:extLst>
                    <a:ext uri="{9D8B030D-6E8A-4147-A177-3AD203B41FA5}">
                      <a16:colId xmlns:a16="http://schemas.microsoft.com/office/drawing/2014/main" val="78053633"/>
                    </a:ext>
                  </a:extLst>
                </a:gridCol>
                <a:gridCol w="1892969">
                  <a:extLst>
                    <a:ext uri="{9D8B030D-6E8A-4147-A177-3AD203B41FA5}">
                      <a16:colId xmlns:a16="http://schemas.microsoft.com/office/drawing/2014/main" val="1109090990"/>
                    </a:ext>
                  </a:extLst>
                </a:gridCol>
              </a:tblGrid>
              <a:tr h="314325">
                <a:tc>
                  <a:txBody>
                    <a:bodyPr/>
                    <a:lstStyle/>
                    <a:p>
                      <a:pPr algn="ctr" rtl="0" fontAlgn="ctr"/>
                      <a:r>
                        <a:rPr lang="en-US" sz="1800" b="1" u="none" strike="noStrike" dirty="0">
                          <a:effectLst/>
                        </a:rPr>
                        <a:t>M</a:t>
                      </a:r>
                      <a:endParaRPr lang="en-US" sz="1800" b="1" i="0" u="none" strike="noStrike" dirty="0">
                        <a:solidFill>
                          <a:srgbClr val="FFFFFF"/>
                        </a:solidFill>
                        <a:effectLst/>
                        <a:latin typeface="Franklin Gothic Book" panose="020B0503020102020204" pitchFamily="34" charset="0"/>
                      </a:endParaRPr>
                    </a:p>
                  </a:txBody>
                  <a:tcPr marL="9525" marR="9525" marT="9525" marB="0" anchor="ctr">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ctr" rtl="0" fontAlgn="ctr"/>
                      <a:r>
                        <a:rPr lang="en-US" sz="1800" b="1" u="none" strike="noStrike" dirty="0">
                          <a:effectLst/>
                        </a:rPr>
                        <a:t>A</a:t>
                      </a:r>
                      <a:endParaRPr lang="en-US" sz="1800" b="1" i="0" u="none" strike="noStrike" dirty="0">
                        <a:solidFill>
                          <a:srgbClr val="FFFFFF"/>
                        </a:solidFill>
                        <a:effectLst/>
                        <a:latin typeface="Franklin Gothic Book" panose="020B0503020102020204" pitchFamily="34" charset="0"/>
                      </a:endParaRPr>
                    </a:p>
                  </a:txBody>
                  <a:tcPr marL="9525" marR="9525" marT="9525" marB="0" anchor="ctr">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ctr" rtl="0" fontAlgn="ctr"/>
                      <a:r>
                        <a:rPr lang="en-US" sz="1800" b="1" u="none" strike="noStrike" dirty="0">
                          <a:effectLst/>
                        </a:rPr>
                        <a:t>Q</a:t>
                      </a:r>
                      <a:endParaRPr lang="en-US" sz="1800" b="1" i="0" u="none" strike="noStrike" dirty="0">
                        <a:solidFill>
                          <a:srgbClr val="FFFFFF"/>
                        </a:solidFill>
                        <a:effectLst/>
                        <a:latin typeface="Franklin Gothic Book" panose="020B0503020102020204" pitchFamily="34" charset="0"/>
                      </a:endParaRPr>
                    </a:p>
                  </a:txBody>
                  <a:tcPr marL="9525" marR="9525" marT="9525" marB="0" anchor="ctr">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ctr" rtl="0" fontAlgn="ctr"/>
                      <a:r>
                        <a:rPr lang="en-US" sz="1800" b="1" u="none" strike="noStrike" dirty="0">
                          <a:effectLst/>
                        </a:rPr>
                        <a:t>Q(-1)</a:t>
                      </a:r>
                      <a:endParaRPr lang="en-US" sz="1800" b="1" i="0" u="none" strike="noStrike" dirty="0">
                        <a:solidFill>
                          <a:srgbClr val="FFFFFF"/>
                        </a:solidFill>
                        <a:effectLst/>
                        <a:latin typeface="Franklin Gothic Book" panose="020B0503020102020204" pitchFamily="34" charset="0"/>
                      </a:endParaRPr>
                    </a:p>
                  </a:txBody>
                  <a:tcPr marL="9525" marR="9525" marT="9525" marB="0" anchor="ctr">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ctr" rtl="0" fontAlgn="ctr"/>
                      <a:r>
                        <a:rPr lang="en-US" sz="1800" b="1" u="none" strike="noStrike" dirty="0">
                          <a:effectLst/>
                        </a:rPr>
                        <a:t>Size</a:t>
                      </a:r>
                      <a:endParaRPr lang="en-US" sz="1800" b="1" i="0" u="none" strike="noStrike" dirty="0">
                        <a:solidFill>
                          <a:srgbClr val="FFFFFF"/>
                        </a:solidFill>
                        <a:effectLst/>
                        <a:latin typeface="Franklin Gothic Book" panose="020B0503020102020204" pitchFamily="34" charset="0"/>
                      </a:endParaRPr>
                    </a:p>
                  </a:txBody>
                  <a:tcPr marL="9525" marR="9525" marT="9525" marB="0" anchor="ctr">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ctr" rtl="0" fontAlgn="ctr"/>
                      <a:r>
                        <a:rPr lang="en-US" sz="1800" b="1" u="none" strike="noStrike" dirty="0">
                          <a:effectLst/>
                        </a:rPr>
                        <a:t>Remarks</a:t>
                      </a:r>
                      <a:endParaRPr lang="en-US" sz="1800" b="1" i="0" u="none" strike="noStrike" dirty="0">
                        <a:solidFill>
                          <a:srgbClr val="FFFFFF"/>
                        </a:solidFill>
                        <a:effectLst/>
                        <a:latin typeface="Franklin Gothic Book" panose="020B0503020102020204" pitchFamily="34" charset="0"/>
                      </a:endParaRPr>
                    </a:p>
                  </a:txBody>
                  <a:tcPr marL="9525" marR="9525" marT="9525" marB="0" anchor="ctr">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128036766"/>
                  </a:ext>
                </a:extLst>
              </a:tr>
              <a:tr h="314325">
                <a:tc>
                  <a:txBody>
                    <a:bodyPr/>
                    <a:lstStyle/>
                    <a:p>
                      <a:pPr algn="ctr" rtl="0" fontAlgn="ctr"/>
                      <a:r>
                        <a:rPr lang="en-US" sz="1800" u="none" strike="noStrike" dirty="0">
                          <a:effectLst/>
                        </a:rPr>
                        <a:t>01111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00000</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10001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0</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5</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Initialization</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90272212"/>
                  </a:ext>
                </a:extLst>
              </a:tr>
              <a:tr h="314325">
                <a:tc>
                  <a:txBody>
                    <a:bodyPr/>
                    <a:lstStyle/>
                    <a:p>
                      <a:pPr algn="ctr" rtl="0" fontAlgn="ctr"/>
                      <a:r>
                        <a:rPr lang="en-US" sz="1800" u="none" strike="noStrike" dirty="0">
                          <a:effectLst/>
                        </a:rPr>
                        <a:t>01111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rtl="0" fontAlgn="ctr"/>
                      <a:r>
                        <a:rPr lang="en-US" sz="1800" u="none" strike="noStrike">
                          <a:effectLst/>
                        </a:rPr>
                        <a:t>10001</a:t>
                      </a:r>
                      <a:endParaRPr lang="en-US" sz="1800" b="0" i="0" u="none" strike="noStrike">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rtl="0" fontAlgn="ctr"/>
                      <a:r>
                        <a:rPr lang="en-US" sz="1800" u="none" strike="noStrike">
                          <a:effectLst/>
                        </a:rPr>
                        <a:t>10001</a:t>
                      </a:r>
                      <a:endParaRPr lang="en-US" sz="1800" b="0" i="0" u="none" strike="noStrike">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rtl="0" fontAlgn="ctr"/>
                      <a:r>
                        <a:rPr lang="en-US" sz="1800" u="none" strike="noStrike" dirty="0">
                          <a:effectLst/>
                        </a:rPr>
                        <a:t>0</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rtl="0" fontAlgn="ctr"/>
                      <a:r>
                        <a:rPr lang="en-US" sz="1800" u="none" strike="noStrike" dirty="0">
                          <a:effectLst/>
                        </a:rPr>
                        <a:t>5</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rtl="0" fontAlgn="ctr"/>
                      <a:r>
                        <a:rPr lang="en-US" sz="1800" u="none" strike="noStrike">
                          <a:effectLst/>
                        </a:rPr>
                        <a:t>A=A-M</a:t>
                      </a:r>
                      <a:endParaRPr lang="en-US" sz="1800" b="0" i="0" u="none" strike="noStrike">
                        <a:solidFill>
                          <a:srgbClr val="000000"/>
                        </a:solidFill>
                        <a:effectLst/>
                        <a:latin typeface="Franklin Gothic Book" panose="020B0503020102020204" pitchFamily="34" charset="0"/>
                      </a:endParaRPr>
                    </a:p>
                  </a:txBody>
                  <a:tcPr marL="9525" marR="9525" marT="9525"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186351002"/>
                  </a:ext>
                </a:extLst>
              </a:tr>
              <a:tr h="619125">
                <a:tc>
                  <a:txBody>
                    <a:bodyPr/>
                    <a:lstStyle/>
                    <a:p>
                      <a:pPr algn="ctr" rtl="0" fontAlgn="ctr"/>
                      <a:r>
                        <a:rPr lang="en-US" sz="1800" u="none" strike="noStrike">
                          <a:effectLst/>
                        </a:rPr>
                        <a:t>01111</a:t>
                      </a:r>
                      <a:endParaRPr lang="en-US" sz="1800" b="0" i="0" u="none" strike="noStrike">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11000</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11000</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4</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ARS(AQ),size-1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73133181"/>
                  </a:ext>
                </a:extLst>
              </a:tr>
              <a:tr h="314325">
                <a:tc>
                  <a:txBody>
                    <a:bodyPr/>
                    <a:lstStyle/>
                    <a:p>
                      <a:pPr algn="ctr" rtl="0" fontAlgn="ctr"/>
                      <a:r>
                        <a:rPr lang="en-US" sz="1800" u="none" strike="noStrike" dirty="0">
                          <a:effectLst/>
                        </a:rPr>
                        <a:t>01111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rtl="0" fontAlgn="ctr"/>
                      <a:r>
                        <a:rPr lang="en-US" sz="1800" u="none" strike="noStrike" dirty="0">
                          <a:effectLst/>
                        </a:rPr>
                        <a:t>00111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rtl="0" fontAlgn="ctr"/>
                      <a:r>
                        <a:rPr lang="en-US" sz="1800" u="none" strike="noStrike" dirty="0">
                          <a:effectLst/>
                        </a:rPr>
                        <a:t>11000</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rtl="0" fontAlgn="ctr"/>
                      <a:r>
                        <a:rPr lang="en-US" sz="1800" u="none" strike="noStrike" dirty="0">
                          <a:effectLst/>
                        </a:rPr>
                        <a:t>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rtl="0" fontAlgn="ctr"/>
                      <a:r>
                        <a:rPr lang="en-US" sz="1800" u="none" strike="noStrike">
                          <a:effectLst/>
                        </a:rPr>
                        <a:t>4</a:t>
                      </a:r>
                      <a:endParaRPr lang="en-US" sz="1800" b="0" i="0" u="none" strike="noStrike">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rtl="0" fontAlgn="ctr"/>
                      <a:r>
                        <a:rPr lang="en-US" sz="1800" u="none" strike="noStrike">
                          <a:effectLst/>
                        </a:rPr>
                        <a:t>A=A+M</a:t>
                      </a:r>
                      <a:endParaRPr lang="en-US" sz="1800" b="0" i="0" u="none" strike="noStrike">
                        <a:solidFill>
                          <a:srgbClr val="000000"/>
                        </a:solidFill>
                        <a:effectLst/>
                        <a:latin typeface="Franklin Gothic Book" panose="020B0503020102020204" pitchFamily="34" charset="0"/>
                      </a:endParaRPr>
                    </a:p>
                  </a:txBody>
                  <a:tcPr marL="9525" marR="9525" marT="9525"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699731880"/>
                  </a:ext>
                </a:extLst>
              </a:tr>
              <a:tr h="609600">
                <a:tc>
                  <a:txBody>
                    <a:bodyPr/>
                    <a:lstStyle/>
                    <a:p>
                      <a:pPr algn="ctr" rtl="0" fontAlgn="ctr"/>
                      <a:r>
                        <a:rPr lang="en-US" sz="1800" u="none" strike="noStrike">
                          <a:effectLst/>
                        </a:rPr>
                        <a:t>01111</a:t>
                      </a:r>
                      <a:endParaRPr lang="en-US" sz="1800" b="0" i="0" u="none" strike="noStrike">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a:effectLst/>
                        </a:rPr>
                        <a:t>00011</a:t>
                      </a:r>
                      <a:endParaRPr lang="en-US" sz="1800" b="0" i="0" u="none" strike="noStrike">
                        <a:solidFill>
                          <a:srgbClr val="000000"/>
                        </a:solidFill>
                        <a:effectLst/>
                        <a:latin typeface="Franklin Gothic Book" panose="020B0503020102020204" pitchFamily="34" charset="0"/>
                      </a:endParaRPr>
                    </a:p>
                  </a:txBody>
                  <a:tcPr marL="9525" marR="9525" marT="9525" marB="0" anchor="ctr">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a:effectLst/>
                        </a:rPr>
                        <a:t>11100</a:t>
                      </a:r>
                      <a:endParaRPr lang="en-US" sz="1800" b="0" i="0" u="none" strike="noStrike">
                        <a:solidFill>
                          <a:srgbClr val="000000"/>
                        </a:solidFill>
                        <a:effectLst/>
                        <a:latin typeface="Franklin Gothic Book" panose="020B0503020102020204" pitchFamily="34" charset="0"/>
                      </a:endParaRPr>
                    </a:p>
                  </a:txBody>
                  <a:tcPr marL="9525" marR="9525" marT="9525" marB="0" anchor="ctr">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0</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3</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ARS(AQ),size-1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93222610"/>
                  </a:ext>
                </a:extLst>
              </a:tr>
              <a:tr h="609600">
                <a:tc>
                  <a:txBody>
                    <a:bodyPr/>
                    <a:lstStyle/>
                    <a:p>
                      <a:pPr algn="ctr" rtl="0" fontAlgn="ctr"/>
                      <a:r>
                        <a:rPr lang="en-US" sz="1800" u="none" strike="noStrike" dirty="0">
                          <a:effectLst/>
                        </a:rPr>
                        <a:t>01111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00001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11110</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0</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2</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ARS(AQ),size-1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84389409"/>
                  </a:ext>
                </a:extLst>
              </a:tr>
              <a:tr h="304800">
                <a:tc>
                  <a:txBody>
                    <a:bodyPr/>
                    <a:lstStyle/>
                    <a:p>
                      <a:pPr algn="ctr" rtl="0" fontAlgn="ctr"/>
                      <a:r>
                        <a:rPr lang="en-US" sz="1800" u="none" strike="noStrike" dirty="0">
                          <a:effectLst/>
                        </a:rPr>
                        <a:t>01111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00000</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11111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0</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800" u="none" strike="noStrike" dirty="0">
                          <a:effectLst/>
                        </a:rPr>
                        <a:t>1</a:t>
                      </a:r>
                      <a:endParaRPr lang="en-US" sz="1800" b="0" i="0" u="none" strike="noStrike" dirty="0">
                        <a:solidFill>
                          <a:srgbClr val="000000"/>
                        </a:solidFill>
                        <a:effectLst/>
                        <a:latin typeface="Franklin Gothic Book" panose="020B0503020102020204" pitchFamily="34" charset="0"/>
                      </a:endParaRPr>
                    </a:p>
                  </a:txBody>
                  <a:tcPr marL="9525" marR="9525" marT="9525" marB="0" anchor="b">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800" u="none" strike="noStrike" dirty="0">
                          <a:effectLst/>
                        </a:rPr>
                        <a:t>ARS(AQ),size-1</a:t>
                      </a:r>
                      <a:endParaRPr lang="en-US" sz="1800" b="0" i="0" u="none" strike="noStrike" dirty="0">
                        <a:solidFill>
                          <a:srgbClr val="000000"/>
                        </a:solidFill>
                        <a:effectLst/>
                        <a:latin typeface="Franklin Gothic Book" panose="020B0503020102020204" pitchFamily="34" charset="0"/>
                      </a:endParaRPr>
                    </a:p>
                  </a:txBody>
                  <a:tcPr marL="9525" marR="9525" marT="9525" marB="0" anchor="b">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25777092"/>
                  </a:ext>
                </a:extLst>
              </a:tr>
              <a:tr h="304800">
                <a:tc>
                  <a:txBody>
                    <a:bodyPr/>
                    <a:lstStyle/>
                    <a:p>
                      <a:pPr algn="ctr" rtl="0" fontAlgn="ctr"/>
                      <a:r>
                        <a:rPr lang="en-US" sz="1800" u="none" strike="noStrike" dirty="0">
                          <a:effectLst/>
                        </a:rPr>
                        <a:t>01111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rtl="0" fontAlgn="ctr"/>
                      <a:r>
                        <a:rPr lang="en-US" sz="1800" u="none" strike="noStrike" dirty="0">
                          <a:effectLst/>
                        </a:rPr>
                        <a:t>10001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11111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0</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fontAlgn="b"/>
                      <a:r>
                        <a:rPr lang="en-US" sz="1800" u="none" strike="noStrike" dirty="0">
                          <a:effectLst/>
                        </a:rPr>
                        <a:t>1</a:t>
                      </a:r>
                      <a:endParaRPr lang="en-US" sz="1800" b="0" i="0" u="none" strike="noStrike" dirty="0">
                        <a:solidFill>
                          <a:srgbClr val="000000"/>
                        </a:solidFill>
                        <a:effectLst/>
                        <a:latin typeface="Franklin Gothic Book" panose="020B0503020102020204" pitchFamily="34" charset="0"/>
                      </a:endParaRPr>
                    </a:p>
                  </a:txBody>
                  <a:tcPr marL="9525" marR="9525" marT="9525" marB="0" anchor="b">
                    <a:lnT w="12700" cap="flat" cmpd="sng" algn="ctr">
                      <a:solidFill>
                        <a:schemeClr val="tx1"/>
                      </a:solidFill>
                      <a:prstDash val="solid"/>
                      <a:round/>
                      <a:headEnd type="none" w="med" len="med"/>
                      <a:tailEnd type="none" w="med" len="med"/>
                    </a:lnT>
                  </a:tcPr>
                </a:tc>
                <a:tc>
                  <a:txBody>
                    <a:bodyPr/>
                    <a:lstStyle/>
                    <a:p>
                      <a:pPr algn="ctr" fontAlgn="b"/>
                      <a:r>
                        <a:rPr lang="en-US" sz="1800" u="none" strike="noStrike" dirty="0">
                          <a:effectLst/>
                        </a:rPr>
                        <a:t>A=A-M</a:t>
                      </a:r>
                      <a:endParaRPr lang="en-US" sz="1800" b="0" i="0" u="none" strike="noStrike" dirty="0">
                        <a:solidFill>
                          <a:srgbClr val="000000"/>
                        </a:solidFill>
                        <a:effectLst/>
                        <a:latin typeface="Franklin Gothic Book" panose="020B0503020102020204" pitchFamily="34" charset="0"/>
                      </a:endParaRPr>
                    </a:p>
                  </a:txBody>
                  <a:tcPr marL="9525" marR="9525" marT="9525" marB="0" anchor="b">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64756897"/>
                  </a:ext>
                </a:extLst>
              </a:tr>
              <a:tr h="304800">
                <a:tc>
                  <a:txBody>
                    <a:bodyPr/>
                    <a:lstStyle/>
                    <a:p>
                      <a:pPr algn="ctr" rtl="0" fontAlgn="ctr"/>
                      <a:r>
                        <a:rPr lang="en-US" sz="1800" u="none" strike="noStrike">
                          <a:effectLst/>
                        </a:rPr>
                        <a:t>01111</a:t>
                      </a:r>
                      <a:endParaRPr lang="en-US" sz="1800" b="0" i="0" u="none" strike="noStrike">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11000</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11111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u="none" strike="noStrike" dirty="0">
                          <a:effectLst/>
                        </a:rPr>
                        <a:t>1</a:t>
                      </a:r>
                      <a:endParaRPr lang="en-US" sz="1800" b="0" i="0" u="none" strike="noStrike" dirty="0">
                        <a:solidFill>
                          <a:srgbClr val="000000"/>
                        </a:solidFill>
                        <a:effectLst/>
                        <a:latin typeface="Franklin Gothic Book" panose="020B0503020102020204" pitchFamily="34" charset="0"/>
                      </a:endParaRPr>
                    </a:p>
                  </a:txBody>
                  <a:tcPr marL="9525" marR="9525" marT="9525"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b"/>
                      <a:r>
                        <a:rPr lang="en-US" sz="1800" u="none" strike="noStrike" dirty="0">
                          <a:effectLst/>
                        </a:rPr>
                        <a:t>0</a:t>
                      </a:r>
                      <a:endParaRPr lang="en-US" sz="1800" b="0" i="0" u="none" strike="noStrike" dirty="0">
                        <a:solidFill>
                          <a:srgbClr val="000000"/>
                        </a:solidFill>
                        <a:effectLst/>
                        <a:latin typeface="Franklin Gothic Book" panose="020B0503020102020204" pitchFamily="34" charset="0"/>
                      </a:endParaRPr>
                    </a:p>
                  </a:txBody>
                  <a:tcPr marL="9525" marR="9525" marT="9525" marB="0" anchor="b">
                    <a:lnB w="12700" cap="flat" cmpd="sng" algn="ctr">
                      <a:solidFill>
                        <a:schemeClr val="tx1"/>
                      </a:solidFill>
                      <a:prstDash val="solid"/>
                      <a:round/>
                      <a:headEnd type="none" w="med" len="med"/>
                      <a:tailEnd type="none" w="med" len="med"/>
                    </a:lnB>
                  </a:tcPr>
                </a:tc>
                <a:tc>
                  <a:txBody>
                    <a:bodyPr/>
                    <a:lstStyle/>
                    <a:p>
                      <a:pPr algn="ctr" fontAlgn="b"/>
                      <a:r>
                        <a:rPr lang="en-US" sz="1800" u="none" strike="noStrike" dirty="0">
                          <a:effectLst/>
                        </a:rPr>
                        <a:t>ARS(AQ),size-1</a:t>
                      </a:r>
                      <a:endParaRPr lang="en-US" sz="1800" b="0" i="0" u="none" strike="noStrike" dirty="0">
                        <a:solidFill>
                          <a:srgbClr val="000000"/>
                        </a:solidFill>
                        <a:effectLst/>
                        <a:latin typeface="Franklin Gothic Book" panose="020B0503020102020204" pitchFamily="34" charset="0"/>
                      </a:endParaRPr>
                    </a:p>
                  </a:txBody>
                  <a:tcPr marL="9525" marR="9525" marT="9525" marB="0" anchor="b">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24426148"/>
                  </a:ext>
                </a:extLst>
              </a:tr>
            </a:tbl>
          </a:graphicData>
        </a:graphic>
      </p:graphicFrame>
      <p:sp>
        <p:nvSpPr>
          <p:cNvPr id="3" name="Slide Number Placeholder 2"/>
          <p:cNvSpPr>
            <a:spLocks noGrp="1"/>
          </p:cNvSpPr>
          <p:nvPr>
            <p:ph type="sldNum" sz="quarter" idx="12"/>
          </p:nvPr>
        </p:nvSpPr>
        <p:spPr/>
        <p:txBody>
          <a:bodyPr/>
          <a:lstStyle/>
          <a:p>
            <a:fld id="{6D67D1EB-9B01-44FC-96D3-DF3894A281AD}" type="slidenum">
              <a:rPr lang="zh-TW" altLang="en-US" smtClean="0"/>
              <a:pPr/>
              <a:t>5</a:t>
            </a:fld>
            <a:endParaRPr lang="en-US" altLang="zh-TW" dirty="0"/>
          </a:p>
        </p:txBody>
      </p:sp>
      <mc:AlternateContent xmlns:mc="http://schemas.openxmlformats.org/markup-compatibility/2006" xmlns:p14="http://schemas.microsoft.com/office/powerpoint/2010/main">
        <mc:Choice Requires="p14">
          <p:contentPart p14:bwMode="auto" r:id="rId2">
            <p14:nvContentPartPr>
              <p14:cNvPr id="6" name="Ink 5"/>
              <p14:cNvContentPartPr/>
              <p14:nvPr/>
            </p14:nvContentPartPr>
            <p14:xfrm>
              <a:off x="418941" y="1205670"/>
              <a:ext cx="3060360" cy="83520"/>
            </p14:xfrm>
          </p:contentPart>
        </mc:Choice>
        <mc:Fallback xmlns="">
          <p:pic>
            <p:nvPicPr>
              <p:cNvPr id="6" name="Ink 5"/>
              <p:cNvPicPr/>
              <p:nvPr/>
            </p:nvPicPr>
            <p:blipFill>
              <a:blip r:embed="rId3"/>
              <a:stretch>
                <a:fillRect/>
              </a:stretch>
            </p:blipFill>
            <p:spPr>
              <a:xfrm>
                <a:off x="407421" y="1193070"/>
                <a:ext cx="3085560" cy="10944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8" name="Ink 7"/>
              <p14:cNvContentPartPr/>
              <p14:nvPr/>
            </p14:nvContentPartPr>
            <p14:xfrm>
              <a:off x="474741" y="1246350"/>
              <a:ext cx="3170160" cy="86760"/>
            </p14:xfrm>
          </p:contentPart>
        </mc:Choice>
        <mc:Fallback xmlns="">
          <p:pic>
            <p:nvPicPr>
              <p:cNvPr id="8" name="Ink 7"/>
              <p:cNvPicPr/>
              <p:nvPr/>
            </p:nvPicPr>
            <p:blipFill>
              <a:blip r:embed="rId5"/>
              <a:stretch>
                <a:fillRect/>
              </a:stretch>
            </p:blipFill>
            <p:spPr>
              <a:xfrm>
                <a:off x="464301" y="1233750"/>
                <a:ext cx="3193560" cy="1119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8" name="Ink 17"/>
              <p14:cNvContentPartPr/>
              <p14:nvPr/>
            </p14:nvContentPartPr>
            <p14:xfrm>
              <a:off x="499221" y="-30210"/>
              <a:ext cx="8185320" cy="806040"/>
            </p14:xfrm>
          </p:contentPart>
        </mc:Choice>
        <mc:Fallback xmlns="">
          <p:pic>
            <p:nvPicPr>
              <p:cNvPr id="18" name="Ink 17"/>
              <p:cNvPicPr/>
              <p:nvPr/>
            </p:nvPicPr>
            <p:blipFill>
              <a:blip r:embed="rId7"/>
              <a:stretch>
                <a:fillRect/>
              </a:stretch>
            </p:blipFill>
            <p:spPr>
              <a:xfrm>
                <a:off x="488781" y="-42090"/>
                <a:ext cx="8201520" cy="8272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9" name="Ink 28"/>
              <p14:cNvContentPartPr/>
              <p14:nvPr/>
            </p14:nvContentPartPr>
            <p14:xfrm>
              <a:off x="1275381" y="1067070"/>
              <a:ext cx="581400" cy="73800"/>
            </p14:xfrm>
          </p:contentPart>
        </mc:Choice>
        <mc:Fallback xmlns="">
          <p:pic>
            <p:nvPicPr>
              <p:cNvPr id="29" name="Ink 28"/>
              <p:cNvPicPr/>
              <p:nvPr/>
            </p:nvPicPr>
            <p:blipFill>
              <a:blip r:embed="rId9"/>
              <a:stretch>
                <a:fillRect/>
              </a:stretch>
            </p:blipFill>
            <p:spPr>
              <a:xfrm>
                <a:off x="1267101" y="1058790"/>
                <a:ext cx="601200" cy="9288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83" name="Ink 82"/>
              <p14:cNvContentPartPr/>
              <p14:nvPr/>
            </p14:nvContentPartPr>
            <p14:xfrm>
              <a:off x="5256261" y="531685"/>
              <a:ext cx="16200" cy="0"/>
            </p14:xfrm>
          </p:contentPart>
        </mc:Choice>
        <mc:Fallback xmlns="">
          <p:pic>
            <p:nvPicPr>
              <p:cNvPr id="83" name="Ink 82"/>
              <p:cNvPicPr/>
              <p:nvPr/>
            </p:nvPicPr>
            <p:blipFill>
              <a:blip r:embed="rId11"/>
              <a:stretch>
                <a:fillRect/>
              </a:stretch>
            </p:blipFill>
            <p:spPr>
              <a:xfrm>
                <a:off x="0" y="0"/>
                <a:ext cx="16200" cy="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93" name="Ink 92"/>
              <p14:cNvContentPartPr/>
              <p14:nvPr/>
            </p14:nvContentPartPr>
            <p14:xfrm>
              <a:off x="3462381" y="2074645"/>
              <a:ext cx="855000" cy="426600"/>
            </p14:xfrm>
          </p:contentPart>
        </mc:Choice>
        <mc:Fallback xmlns="">
          <p:pic>
            <p:nvPicPr>
              <p:cNvPr id="93" name="Ink 92"/>
              <p:cNvPicPr/>
              <p:nvPr/>
            </p:nvPicPr>
            <p:blipFill>
              <a:blip r:embed="rId13"/>
              <a:stretch>
                <a:fillRect/>
              </a:stretch>
            </p:blipFill>
            <p:spPr>
              <a:xfrm>
                <a:off x="3450141" y="2070325"/>
                <a:ext cx="875520" cy="44316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95" name="Ink 94"/>
              <p14:cNvContentPartPr/>
              <p14:nvPr/>
            </p14:nvContentPartPr>
            <p14:xfrm>
              <a:off x="5442381" y="621390"/>
              <a:ext cx="38520" cy="5400"/>
            </p14:xfrm>
          </p:contentPart>
        </mc:Choice>
        <mc:Fallback xmlns="">
          <p:pic>
            <p:nvPicPr>
              <p:cNvPr id="95" name="Ink 94"/>
              <p:cNvPicPr/>
              <p:nvPr/>
            </p:nvPicPr>
            <p:blipFill>
              <a:blip r:embed="rId15"/>
              <a:stretch>
                <a:fillRect/>
              </a:stretch>
            </p:blipFill>
            <p:spPr>
              <a:xfrm>
                <a:off x="5435181" y="609870"/>
                <a:ext cx="57240" cy="241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96" name="Ink 95"/>
              <p14:cNvContentPartPr/>
              <p14:nvPr/>
            </p14:nvContentPartPr>
            <p14:xfrm>
              <a:off x="5984181" y="837030"/>
              <a:ext cx="788760" cy="411480"/>
            </p14:xfrm>
          </p:contentPart>
        </mc:Choice>
        <mc:Fallback xmlns="">
          <p:pic>
            <p:nvPicPr>
              <p:cNvPr id="96" name="Ink 95"/>
              <p:cNvPicPr/>
              <p:nvPr/>
            </p:nvPicPr>
            <p:blipFill>
              <a:blip r:embed="rId17"/>
              <a:stretch>
                <a:fillRect/>
              </a:stretch>
            </p:blipFill>
            <p:spPr>
              <a:xfrm>
                <a:off x="5971941" y="824790"/>
                <a:ext cx="812880" cy="4352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97" name="Ink 96"/>
              <p14:cNvContentPartPr/>
              <p14:nvPr/>
            </p14:nvContentPartPr>
            <p14:xfrm>
              <a:off x="5691501" y="1221150"/>
              <a:ext cx="1240920" cy="124920"/>
            </p14:xfrm>
          </p:contentPart>
        </mc:Choice>
        <mc:Fallback xmlns="">
          <p:pic>
            <p:nvPicPr>
              <p:cNvPr id="97" name="Ink 96"/>
              <p:cNvPicPr/>
              <p:nvPr/>
            </p:nvPicPr>
            <p:blipFill>
              <a:blip r:embed="rId19"/>
              <a:stretch>
                <a:fillRect/>
              </a:stretch>
            </p:blipFill>
            <p:spPr>
              <a:xfrm>
                <a:off x="5681061" y="1209630"/>
                <a:ext cx="1262880" cy="14796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98" name="Ink 97"/>
              <p14:cNvContentPartPr/>
              <p14:nvPr/>
            </p14:nvContentPartPr>
            <p14:xfrm>
              <a:off x="4248981" y="1575685"/>
              <a:ext cx="1512360" cy="476640"/>
            </p14:xfrm>
          </p:contentPart>
        </mc:Choice>
        <mc:Fallback xmlns="">
          <p:pic>
            <p:nvPicPr>
              <p:cNvPr id="98" name="Ink 97"/>
              <p:cNvPicPr/>
              <p:nvPr/>
            </p:nvPicPr>
            <p:blipFill>
              <a:blip r:embed="rId21"/>
              <a:stretch>
                <a:fillRect/>
              </a:stretch>
            </p:blipFill>
            <p:spPr>
              <a:xfrm>
                <a:off x="4239261" y="1564165"/>
                <a:ext cx="1534320" cy="49752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05" name="Ink 104"/>
              <p14:cNvContentPartPr/>
              <p14:nvPr/>
            </p14:nvContentPartPr>
            <p14:xfrm>
              <a:off x="5944581" y="1053325"/>
              <a:ext cx="2504520" cy="676080"/>
            </p14:xfrm>
          </p:contentPart>
        </mc:Choice>
        <mc:Fallback xmlns="">
          <p:pic>
            <p:nvPicPr>
              <p:cNvPr id="105" name="Ink 104"/>
              <p:cNvPicPr/>
              <p:nvPr/>
            </p:nvPicPr>
            <p:blipFill>
              <a:blip r:embed="rId23"/>
              <a:stretch>
                <a:fillRect/>
              </a:stretch>
            </p:blipFill>
            <p:spPr>
              <a:xfrm>
                <a:off x="5934501" y="1043245"/>
                <a:ext cx="2520720" cy="6948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06" name="Ink 105"/>
              <p14:cNvContentPartPr/>
              <p14:nvPr/>
            </p14:nvContentPartPr>
            <p14:xfrm>
              <a:off x="8051301" y="2152045"/>
              <a:ext cx="882360" cy="207720"/>
            </p14:xfrm>
          </p:contentPart>
        </mc:Choice>
        <mc:Fallback xmlns="">
          <p:pic>
            <p:nvPicPr>
              <p:cNvPr id="106" name="Ink 105"/>
              <p:cNvPicPr/>
              <p:nvPr/>
            </p:nvPicPr>
            <p:blipFill>
              <a:blip r:embed="rId25"/>
              <a:stretch>
                <a:fillRect/>
              </a:stretch>
            </p:blipFill>
            <p:spPr>
              <a:xfrm>
                <a:off x="8040501" y="2138725"/>
                <a:ext cx="906480" cy="23184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10" name="Ink 109"/>
              <p14:cNvContentPartPr/>
              <p14:nvPr/>
            </p14:nvContentPartPr>
            <p14:xfrm>
              <a:off x="7972461" y="2436085"/>
              <a:ext cx="1038240" cy="309600"/>
            </p14:xfrm>
          </p:contentPart>
        </mc:Choice>
        <mc:Fallback xmlns="">
          <p:pic>
            <p:nvPicPr>
              <p:cNvPr id="110" name="Ink 109"/>
              <p:cNvPicPr/>
              <p:nvPr/>
            </p:nvPicPr>
            <p:blipFill>
              <a:blip r:embed="rId27"/>
              <a:stretch>
                <a:fillRect/>
              </a:stretch>
            </p:blipFill>
            <p:spPr>
              <a:xfrm>
                <a:off x="7960221" y="2427805"/>
                <a:ext cx="1063800" cy="33048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28" name="Ink 127"/>
              <p14:cNvContentPartPr/>
              <p14:nvPr/>
            </p14:nvContentPartPr>
            <p14:xfrm>
              <a:off x="4170141" y="6347485"/>
              <a:ext cx="2154600" cy="201960"/>
            </p14:xfrm>
          </p:contentPart>
        </mc:Choice>
        <mc:Fallback xmlns="">
          <p:pic>
            <p:nvPicPr>
              <p:cNvPr id="128" name="Ink 127"/>
              <p:cNvPicPr/>
              <p:nvPr/>
            </p:nvPicPr>
            <p:blipFill>
              <a:blip r:embed="rId29"/>
              <a:stretch>
                <a:fillRect/>
              </a:stretch>
            </p:blipFill>
            <p:spPr>
              <a:xfrm>
                <a:off x="4158981" y="6334885"/>
                <a:ext cx="2178360" cy="22680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136" name="Ink 135"/>
              <p14:cNvContentPartPr/>
              <p14:nvPr/>
            </p14:nvContentPartPr>
            <p14:xfrm>
              <a:off x="6951861" y="2480365"/>
              <a:ext cx="797760" cy="320040"/>
            </p14:xfrm>
          </p:contentPart>
        </mc:Choice>
        <mc:Fallback xmlns="">
          <p:pic>
            <p:nvPicPr>
              <p:cNvPr id="136" name="Ink 135"/>
              <p:cNvPicPr/>
              <p:nvPr/>
            </p:nvPicPr>
            <p:blipFill>
              <a:blip r:embed="rId31"/>
              <a:stretch>
                <a:fillRect/>
              </a:stretch>
            </p:blipFill>
            <p:spPr>
              <a:xfrm>
                <a:off x="6938181" y="2467045"/>
                <a:ext cx="824760" cy="34704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137" name="Ink 136"/>
              <p14:cNvContentPartPr/>
              <p14:nvPr/>
            </p14:nvContentPartPr>
            <p14:xfrm>
              <a:off x="6001821" y="3166092"/>
              <a:ext cx="0" cy="11880"/>
            </p14:xfrm>
          </p:contentPart>
        </mc:Choice>
        <mc:Fallback xmlns="">
          <p:pic>
            <p:nvPicPr>
              <p:cNvPr id="137" name="Ink 136"/>
              <p:cNvPicPr/>
              <p:nvPr/>
            </p:nvPicPr>
            <p:blipFill>
              <a:blip r:embed="rId33"/>
              <a:stretch>
                <a:fillRect/>
              </a:stretch>
            </p:blipFill>
            <p:spPr>
              <a:xfrm>
                <a:off x="0" y="0"/>
                <a:ext cx="0" cy="1188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165" name="Ink 164"/>
              <p14:cNvContentPartPr/>
              <p14:nvPr/>
            </p14:nvContentPartPr>
            <p14:xfrm>
              <a:off x="8383941" y="2170332"/>
              <a:ext cx="321840" cy="1110240"/>
            </p14:xfrm>
          </p:contentPart>
        </mc:Choice>
        <mc:Fallback xmlns="">
          <p:pic>
            <p:nvPicPr>
              <p:cNvPr id="165" name="Ink 164"/>
              <p:cNvPicPr/>
              <p:nvPr/>
            </p:nvPicPr>
            <p:blipFill>
              <a:blip r:embed="rId35"/>
              <a:stretch>
                <a:fillRect/>
              </a:stretch>
            </p:blipFill>
            <p:spPr>
              <a:xfrm>
                <a:off x="8374221" y="2159532"/>
                <a:ext cx="343080" cy="113364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171" name="Ink 170"/>
              <p14:cNvContentPartPr/>
              <p14:nvPr/>
            </p14:nvContentPartPr>
            <p14:xfrm>
              <a:off x="3601341" y="-77370"/>
              <a:ext cx="2592720" cy="1388520"/>
            </p14:xfrm>
          </p:contentPart>
        </mc:Choice>
        <mc:Fallback xmlns="">
          <p:pic>
            <p:nvPicPr>
              <p:cNvPr id="171" name="Ink 170"/>
              <p:cNvPicPr/>
              <p:nvPr/>
            </p:nvPicPr>
            <p:blipFill>
              <a:blip r:embed="rId37"/>
              <a:stretch>
                <a:fillRect/>
              </a:stretch>
            </p:blipFill>
            <p:spPr>
              <a:xfrm>
                <a:off x="3590181" y="-88170"/>
                <a:ext cx="2614680" cy="141084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173" name="Ink 172"/>
              <p14:cNvContentPartPr/>
              <p14:nvPr/>
            </p14:nvContentPartPr>
            <p14:xfrm>
              <a:off x="4094541" y="2293525"/>
              <a:ext cx="1108440" cy="148967"/>
            </p14:xfrm>
          </p:contentPart>
        </mc:Choice>
        <mc:Fallback xmlns="">
          <p:pic>
            <p:nvPicPr>
              <p:cNvPr id="173" name="Ink 172"/>
              <p:cNvPicPr/>
              <p:nvPr/>
            </p:nvPicPr>
            <p:blipFill>
              <a:blip r:embed="rId39"/>
              <a:stretch>
                <a:fillRect/>
              </a:stretch>
            </p:blipFill>
            <p:spPr>
              <a:xfrm>
                <a:off x="4082301" y="2279852"/>
                <a:ext cx="1134720" cy="175234"/>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183" name="Ink 182"/>
              <p14:cNvContentPartPr/>
              <p14:nvPr/>
            </p14:nvContentPartPr>
            <p14:xfrm>
              <a:off x="7924197" y="3433212"/>
              <a:ext cx="777600" cy="253440"/>
            </p14:xfrm>
          </p:contentPart>
        </mc:Choice>
        <mc:Fallback xmlns="">
          <p:pic>
            <p:nvPicPr>
              <p:cNvPr id="183" name="Ink 182"/>
              <p:cNvPicPr/>
              <p:nvPr/>
            </p:nvPicPr>
            <p:blipFill>
              <a:blip r:embed="rId41"/>
              <a:stretch>
                <a:fillRect/>
              </a:stretch>
            </p:blipFill>
            <p:spPr>
              <a:xfrm>
                <a:off x="7913037" y="3421332"/>
                <a:ext cx="800640" cy="27648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219" name="Ink 218"/>
              <p14:cNvContentPartPr/>
              <p14:nvPr/>
            </p14:nvContentPartPr>
            <p14:xfrm>
              <a:off x="1917237" y="6382692"/>
              <a:ext cx="2072520" cy="399960"/>
            </p14:xfrm>
          </p:contentPart>
        </mc:Choice>
        <mc:Fallback xmlns="">
          <p:pic>
            <p:nvPicPr>
              <p:cNvPr id="219" name="Ink 218"/>
              <p:cNvPicPr/>
              <p:nvPr/>
            </p:nvPicPr>
            <p:blipFill>
              <a:blip r:embed="rId43"/>
              <a:stretch>
                <a:fillRect/>
              </a:stretch>
            </p:blipFill>
            <p:spPr>
              <a:xfrm>
                <a:off x="1906797" y="6368652"/>
                <a:ext cx="2097000" cy="42480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230" name="Ink 229"/>
              <p14:cNvContentPartPr/>
              <p14:nvPr/>
            </p14:nvContentPartPr>
            <p14:xfrm>
              <a:off x="2188317" y="6378732"/>
              <a:ext cx="1706400" cy="620640"/>
            </p14:xfrm>
          </p:contentPart>
        </mc:Choice>
        <mc:Fallback xmlns="">
          <p:pic>
            <p:nvPicPr>
              <p:cNvPr id="230" name="Ink 229"/>
              <p:cNvPicPr/>
              <p:nvPr/>
            </p:nvPicPr>
            <p:blipFill>
              <a:blip r:embed="rId45"/>
              <a:stretch>
                <a:fillRect/>
              </a:stretch>
            </p:blipFill>
            <p:spPr>
              <a:xfrm>
                <a:off x="2179317" y="6366132"/>
                <a:ext cx="1727640" cy="64116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245" name="Ink 244"/>
              <p14:cNvContentPartPr/>
              <p14:nvPr/>
            </p14:nvContentPartPr>
            <p14:xfrm>
              <a:off x="6101901" y="1512325"/>
              <a:ext cx="1094760" cy="200160"/>
            </p14:xfrm>
          </p:contentPart>
        </mc:Choice>
        <mc:Fallback xmlns="">
          <p:pic>
            <p:nvPicPr>
              <p:cNvPr id="245" name="Ink 244"/>
              <p:cNvPicPr/>
              <p:nvPr/>
            </p:nvPicPr>
            <p:blipFill>
              <a:blip r:embed="rId47"/>
              <a:stretch>
                <a:fillRect/>
              </a:stretch>
            </p:blipFill>
            <p:spPr>
              <a:xfrm>
                <a:off x="6090021" y="1507645"/>
                <a:ext cx="1119240" cy="21708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246" name="Ink 245"/>
              <p14:cNvContentPartPr/>
              <p14:nvPr/>
            </p14:nvContentPartPr>
            <p14:xfrm>
              <a:off x="7648101" y="859645"/>
              <a:ext cx="1270800" cy="908280"/>
            </p14:xfrm>
          </p:contentPart>
        </mc:Choice>
        <mc:Fallback xmlns="">
          <p:pic>
            <p:nvPicPr>
              <p:cNvPr id="246" name="Ink 245"/>
              <p:cNvPicPr/>
              <p:nvPr/>
            </p:nvPicPr>
            <p:blipFill>
              <a:blip r:embed="rId49"/>
              <a:stretch>
                <a:fillRect/>
              </a:stretch>
            </p:blipFill>
            <p:spPr>
              <a:xfrm>
                <a:off x="7635501" y="847045"/>
                <a:ext cx="1297440" cy="93348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247" name="Ink 246"/>
              <p14:cNvContentPartPr/>
              <p14:nvPr/>
            </p14:nvContentPartPr>
            <p14:xfrm>
              <a:off x="3008421" y="2723725"/>
              <a:ext cx="655920" cy="250487"/>
            </p14:xfrm>
          </p:contentPart>
        </mc:Choice>
        <mc:Fallback xmlns="">
          <p:pic>
            <p:nvPicPr>
              <p:cNvPr id="247" name="Ink 246"/>
              <p:cNvPicPr/>
              <p:nvPr/>
            </p:nvPicPr>
            <p:blipFill>
              <a:blip r:embed="rId51"/>
              <a:stretch>
                <a:fillRect/>
              </a:stretch>
            </p:blipFill>
            <p:spPr>
              <a:xfrm>
                <a:off x="2997261" y="2712568"/>
                <a:ext cx="678960" cy="27352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248" name="Ink 247"/>
              <p14:cNvContentPartPr/>
              <p14:nvPr/>
            </p14:nvContentPartPr>
            <p14:xfrm>
              <a:off x="2280501" y="2774845"/>
              <a:ext cx="991800" cy="28007"/>
            </p14:xfrm>
          </p:contentPart>
        </mc:Choice>
        <mc:Fallback xmlns="">
          <p:pic>
            <p:nvPicPr>
              <p:cNvPr id="248" name="Ink 247"/>
              <p:cNvPicPr/>
              <p:nvPr/>
            </p:nvPicPr>
            <p:blipFill>
              <a:blip r:embed="rId53"/>
              <a:stretch>
                <a:fillRect/>
              </a:stretch>
            </p:blipFill>
            <p:spPr>
              <a:xfrm>
                <a:off x="2271141" y="2765509"/>
                <a:ext cx="1012680" cy="48833"/>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278" name="Ink 277"/>
              <p14:cNvContentPartPr/>
              <p14:nvPr/>
            </p14:nvContentPartPr>
            <p14:xfrm>
              <a:off x="4174461" y="3204325"/>
              <a:ext cx="389880" cy="120167"/>
            </p14:xfrm>
          </p:contentPart>
        </mc:Choice>
        <mc:Fallback xmlns="">
          <p:pic>
            <p:nvPicPr>
              <p:cNvPr id="278" name="Ink 277"/>
              <p:cNvPicPr/>
              <p:nvPr/>
            </p:nvPicPr>
            <p:blipFill>
              <a:blip r:embed="rId55"/>
              <a:stretch>
                <a:fillRect/>
              </a:stretch>
            </p:blipFill>
            <p:spPr>
              <a:xfrm>
                <a:off x="4166181" y="3193532"/>
                <a:ext cx="409320" cy="142114"/>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279" name="Ink 278"/>
              <p14:cNvContentPartPr/>
              <p14:nvPr/>
            </p14:nvContentPartPr>
            <p14:xfrm>
              <a:off x="4563621" y="3163645"/>
              <a:ext cx="658080" cy="204407"/>
            </p14:xfrm>
          </p:contentPart>
        </mc:Choice>
        <mc:Fallback xmlns="">
          <p:pic>
            <p:nvPicPr>
              <p:cNvPr id="279" name="Ink 278"/>
              <p:cNvPicPr/>
              <p:nvPr/>
            </p:nvPicPr>
            <p:blipFill>
              <a:blip r:embed="rId57"/>
              <a:stretch>
                <a:fillRect/>
              </a:stretch>
            </p:blipFill>
            <p:spPr>
              <a:xfrm>
                <a:off x="4552101" y="3150330"/>
                <a:ext cx="682920" cy="229238"/>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280" name="Ink 279"/>
              <p14:cNvContentPartPr/>
              <p14:nvPr/>
            </p14:nvContentPartPr>
            <p14:xfrm>
              <a:off x="4636701" y="3292165"/>
              <a:ext cx="13680" cy="1007"/>
            </p14:xfrm>
          </p:contentPart>
        </mc:Choice>
        <mc:Fallback xmlns="">
          <p:pic>
            <p:nvPicPr>
              <p:cNvPr id="280" name="Ink 279"/>
              <p:cNvPicPr/>
              <p:nvPr/>
            </p:nvPicPr>
            <p:blipFill>
              <a:blip r:embed="rId59"/>
              <a:stretch>
                <a:fillRect/>
              </a:stretch>
            </p:blipFill>
            <p:spPr>
              <a:xfrm>
                <a:off x="4630221" y="3285452"/>
                <a:ext cx="28080" cy="15105"/>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285" name="Ink 284"/>
              <p14:cNvContentPartPr/>
              <p14:nvPr/>
            </p14:nvContentPartPr>
            <p14:xfrm>
              <a:off x="5969421" y="2369485"/>
              <a:ext cx="172440" cy="1193687"/>
            </p14:xfrm>
          </p:contentPart>
        </mc:Choice>
        <mc:Fallback xmlns="">
          <p:pic>
            <p:nvPicPr>
              <p:cNvPr id="285" name="Ink 284"/>
              <p:cNvPicPr/>
              <p:nvPr/>
            </p:nvPicPr>
            <p:blipFill>
              <a:blip r:embed="rId61"/>
              <a:stretch>
                <a:fillRect/>
              </a:stretch>
            </p:blipFill>
            <p:spPr>
              <a:xfrm>
                <a:off x="5965461" y="2360486"/>
                <a:ext cx="185760" cy="1207006"/>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286" name="Ink 285"/>
              <p14:cNvContentPartPr/>
              <p14:nvPr/>
            </p14:nvContentPartPr>
            <p14:xfrm>
              <a:off x="3001917" y="3665485"/>
              <a:ext cx="658104" cy="253727"/>
            </p14:xfrm>
          </p:contentPart>
        </mc:Choice>
        <mc:Fallback xmlns="">
          <p:pic>
            <p:nvPicPr>
              <p:cNvPr id="286" name="Ink 285"/>
              <p:cNvPicPr/>
              <p:nvPr/>
            </p:nvPicPr>
            <p:blipFill>
              <a:blip r:embed="rId63"/>
              <a:stretch>
                <a:fillRect/>
              </a:stretch>
            </p:blipFill>
            <p:spPr>
              <a:xfrm>
                <a:off x="2992917" y="3655768"/>
                <a:ext cx="678985" cy="275321"/>
              </a:xfrm>
              <a:prstGeom prst="rect">
                <a:avLst/>
              </a:prstGeom>
            </p:spPr>
          </p:pic>
        </mc:Fallback>
      </mc:AlternateContent>
      <mc:AlternateContent xmlns:mc="http://schemas.openxmlformats.org/markup-compatibility/2006" xmlns:p14="http://schemas.microsoft.com/office/powerpoint/2010/main">
        <mc:Choice Requires="p14">
          <p:contentPart p14:bwMode="auto" r:id="rId64">
            <p14:nvContentPartPr>
              <p14:cNvPr id="287" name="Ink 286"/>
              <p14:cNvContentPartPr/>
              <p14:nvPr/>
            </p14:nvContentPartPr>
            <p14:xfrm>
              <a:off x="4235277" y="3606085"/>
              <a:ext cx="617760" cy="291167"/>
            </p14:xfrm>
          </p:contentPart>
        </mc:Choice>
        <mc:Fallback xmlns="">
          <p:pic>
            <p:nvPicPr>
              <p:cNvPr id="287" name="Ink 286"/>
              <p:cNvPicPr/>
              <p:nvPr/>
            </p:nvPicPr>
            <p:blipFill>
              <a:blip r:embed="rId65"/>
              <a:stretch>
                <a:fillRect/>
              </a:stretch>
            </p:blipFill>
            <p:spPr>
              <a:xfrm>
                <a:off x="4225917" y="3595648"/>
                <a:ext cx="638640" cy="312402"/>
              </a:xfrm>
              <a:prstGeom prst="rect">
                <a:avLst/>
              </a:prstGeom>
            </p:spPr>
          </p:pic>
        </mc:Fallback>
      </mc:AlternateContent>
      <mc:AlternateContent xmlns:mc="http://schemas.openxmlformats.org/markup-compatibility/2006" xmlns:p14="http://schemas.microsoft.com/office/powerpoint/2010/main">
        <mc:Choice Requires="p14">
          <p:contentPart p14:bwMode="auto" r:id="rId66">
            <p14:nvContentPartPr>
              <p14:cNvPr id="304" name="Ink 303"/>
              <p14:cNvContentPartPr/>
              <p14:nvPr/>
            </p14:nvContentPartPr>
            <p14:xfrm>
              <a:off x="3027477" y="4083732"/>
              <a:ext cx="546840" cy="390240"/>
            </p14:xfrm>
          </p:contentPart>
        </mc:Choice>
        <mc:Fallback xmlns="">
          <p:pic>
            <p:nvPicPr>
              <p:cNvPr id="304" name="Ink 303"/>
              <p:cNvPicPr/>
              <p:nvPr/>
            </p:nvPicPr>
            <p:blipFill>
              <a:blip r:embed="rId67"/>
              <a:stretch>
                <a:fillRect/>
              </a:stretch>
            </p:blipFill>
            <p:spPr>
              <a:xfrm>
                <a:off x="3017397" y="4073292"/>
                <a:ext cx="568800" cy="412560"/>
              </a:xfrm>
              <a:prstGeom prst="rect">
                <a:avLst/>
              </a:prstGeom>
            </p:spPr>
          </p:pic>
        </mc:Fallback>
      </mc:AlternateContent>
      <mc:AlternateContent xmlns:mc="http://schemas.openxmlformats.org/markup-compatibility/2006" xmlns:p14="http://schemas.microsoft.com/office/powerpoint/2010/main">
        <mc:Choice Requires="p14">
          <p:contentPart p14:bwMode="auto" r:id="rId68">
            <p14:nvContentPartPr>
              <p14:cNvPr id="313" name="Ink 312"/>
              <p14:cNvContentPartPr/>
              <p14:nvPr/>
            </p14:nvContentPartPr>
            <p14:xfrm>
              <a:off x="4214397" y="4043412"/>
              <a:ext cx="686160" cy="456480"/>
            </p14:xfrm>
          </p:contentPart>
        </mc:Choice>
        <mc:Fallback xmlns="">
          <p:pic>
            <p:nvPicPr>
              <p:cNvPr id="313" name="Ink 312"/>
              <p:cNvPicPr/>
              <p:nvPr/>
            </p:nvPicPr>
            <p:blipFill>
              <a:blip r:embed="rId69"/>
              <a:stretch>
                <a:fillRect/>
              </a:stretch>
            </p:blipFill>
            <p:spPr>
              <a:xfrm>
                <a:off x="4203957" y="4033692"/>
                <a:ext cx="708840" cy="478440"/>
              </a:xfrm>
              <a:prstGeom prst="rect">
                <a:avLst/>
              </a:prstGeom>
            </p:spPr>
          </p:pic>
        </mc:Fallback>
      </mc:AlternateContent>
      <mc:AlternateContent xmlns:mc="http://schemas.openxmlformats.org/markup-compatibility/2006" xmlns:p14="http://schemas.microsoft.com/office/powerpoint/2010/main">
        <mc:Choice Requires="p14">
          <p:contentPart p14:bwMode="auto" r:id="rId70">
            <p14:nvContentPartPr>
              <p14:cNvPr id="335" name="Ink 334"/>
              <p14:cNvContentPartPr/>
              <p14:nvPr/>
            </p14:nvContentPartPr>
            <p14:xfrm>
              <a:off x="1896357" y="2687005"/>
              <a:ext cx="4361040" cy="4346207"/>
            </p14:xfrm>
          </p:contentPart>
        </mc:Choice>
        <mc:Fallback xmlns="">
          <p:pic>
            <p:nvPicPr>
              <p:cNvPr id="335" name="Ink 334"/>
              <p:cNvPicPr/>
              <p:nvPr/>
            </p:nvPicPr>
            <p:blipFill>
              <a:blip r:embed="rId71"/>
              <a:stretch>
                <a:fillRect/>
              </a:stretch>
            </p:blipFill>
            <p:spPr>
              <a:xfrm>
                <a:off x="1885917" y="2678005"/>
                <a:ext cx="4384440" cy="4367087"/>
              </a:xfrm>
              <a:prstGeom prst="rect">
                <a:avLst/>
              </a:prstGeom>
            </p:spPr>
          </p:pic>
        </mc:Fallback>
      </mc:AlternateContent>
      <mc:AlternateContent xmlns:mc="http://schemas.openxmlformats.org/markup-compatibility/2006" xmlns:p14="http://schemas.microsoft.com/office/powerpoint/2010/main">
        <mc:Choice Requires="p14">
          <p:contentPart p14:bwMode="auto" r:id="rId72">
            <p14:nvContentPartPr>
              <p14:cNvPr id="346" name="Ink 345"/>
              <p14:cNvContentPartPr/>
              <p14:nvPr/>
            </p14:nvContentPartPr>
            <p14:xfrm>
              <a:off x="8024997" y="5017212"/>
              <a:ext cx="1246320" cy="498600"/>
            </p14:xfrm>
          </p:contentPart>
        </mc:Choice>
        <mc:Fallback xmlns="">
          <p:pic>
            <p:nvPicPr>
              <p:cNvPr id="346" name="Ink 345"/>
              <p:cNvPicPr/>
              <p:nvPr/>
            </p:nvPicPr>
            <p:blipFill>
              <a:blip r:embed="rId73"/>
              <a:stretch>
                <a:fillRect/>
              </a:stretch>
            </p:blipFill>
            <p:spPr>
              <a:xfrm>
                <a:off x="8012757" y="5003532"/>
                <a:ext cx="1271880" cy="525240"/>
              </a:xfrm>
              <a:prstGeom prst="rect">
                <a:avLst/>
              </a:prstGeom>
            </p:spPr>
          </p:pic>
        </mc:Fallback>
      </mc:AlternateContent>
      <mc:AlternateContent xmlns:mc="http://schemas.openxmlformats.org/markup-compatibility/2006" xmlns:p14="http://schemas.microsoft.com/office/powerpoint/2010/main">
        <mc:Choice Requires="p14">
          <p:contentPart p14:bwMode="auto" r:id="rId74">
            <p14:nvContentPartPr>
              <p14:cNvPr id="349" name="Ink 348"/>
              <p14:cNvContentPartPr/>
              <p14:nvPr/>
            </p14:nvContentPartPr>
            <p14:xfrm>
              <a:off x="2240517" y="5432652"/>
              <a:ext cx="2322720" cy="529200"/>
            </p14:xfrm>
          </p:contentPart>
        </mc:Choice>
        <mc:Fallback xmlns="">
          <p:pic>
            <p:nvPicPr>
              <p:cNvPr id="349" name="Ink 348"/>
              <p:cNvPicPr/>
              <p:nvPr/>
            </p:nvPicPr>
            <p:blipFill>
              <a:blip r:embed="rId75"/>
              <a:stretch>
                <a:fillRect/>
              </a:stretch>
            </p:blipFill>
            <p:spPr>
              <a:xfrm>
                <a:off x="2227559" y="5426892"/>
                <a:ext cx="2345037" cy="542880"/>
              </a:xfrm>
              <a:prstGeom prst="rect">
                <a:avLst/>
              </a:prstGeom>
            </p:spPr>
          </p:pic>
        </mc:Fallback>
      </mc:AlternateContent>
      <mc:AlternateContent xmlns:mc="http://schemas.openxmlformats.org/markup-compatibility/2006" xmlns:p14="http://schemas.microsoft.com/office/powerpoint/2010/main">
        <mc:Choice Requires="p14">
          <p:contentPart p14:bwMode="auto" r:id="rId76">
            <p14:nvContentPartPr>
              <p14:cNvPr id="352" name="Ink 351"/>
              <p14:cNvContentPartPr/>
              <p14:nvPr/>
            </p14:nvContentPartPr>
            <p14:xfrm>
              <a:off x="6172077" y="6094692"/>
              <a:ext cx="995760" cy="633240"/>
            </p14:xfrm>
          </p:contentPart>
        </mc:Choice>
        <mc:Fallback xmlns="">
          <p:pic>
            <p:nvPicPr>
              <p:cNvPr id="352" name="Ink 351"/>
              <p:cNvPicPr/>
              <p:nvPr/>
            </p:nvPicPr>
            <p:blipFill>
              <a:blip r:embed="rId77"/>
              <a:stretch>
                <a:fillRect/>
              </a:stretch>
            </p:blipFill>
            <p:spPr>
              <a:xfrm>
                <a:off x="6160197" y="6081732"/>
                <a:ext cx="1020600" cy="659520"/>
              </a:xfrm>
              <a:prstGeom prst="rect">
                <a:avLst/>
              </a:prstGeom>
            </p:spPr>
          </p:pic>
        </mc:Fallback>
      </mc:AlternateContent>
      <mc:AlternateContent xmlns:mc="http://schemas.openxmlformats.org/markup-compatibility/2006" xmlns:p14="http://schemas.microsoft.com/office/powerpoint/2010/main">
        <mc:Choice Requires="p14">
          <p:contentPart p14:bwMode="auto" r:id="rId78">
            <p14:nvContentPartPr>
              <p14:cNvPr id="356" name="Ink 355"/>
              <p14:cNvContentPartPr/>
              <p14:nvPr/>
            </p14:nvContentPartPr>
            <p14:xfrm>
              <a:off x="4153197" y="5109445"/>
              <a:ext cx="940320" cy="480527"/>
            </p14:xfrm>
          </p:contentPart>
        </mc:Choice>
        <mc:Fallback xmlns="">
          <p:pic>
            <p:nvPicPr>
              <p:cNvPr id="356" name="Ink 355"/>
              <p:cNvPicPr/>
              <p:nvPr/>
            </p:nvPicPr>
            <p:blipFill>
              <a:blip r:embed="rId79"/>
              <a:stretch>
                <a:fillRect/>
              </a:stretch>
            </p:blipFill>
            <p:spPr>
              <a:xfrm>
                <a:off x="4142757" y="5095767"/>
                <a:ext cx="964440" cy="506083"/>
              </a:xfrm>
              <a:prstGeom prst="rect">
                <a:avLst/>
              </a:prstGeom>
            </p:spPr>
          </p:pic>
        </mc:Fallback>
      </mc:AlternateContent>
      <mc:AlternateContent xmlns:mc="http://schemas.openxmlformats.org/markup-compatibility/2006" xmlns:p14="http://schemas.microsoft.com/office/powerpoint/2010/main">
        <mc:Choice Requires="p14">
          <p:contentPart p14:bwMode="auto" r:id="rId80">
            <p14:nvContentPartPr>
              <p14:cNvPr id="363" name="Ink 362"/>
              <p14:cNvContentPartPr/>
              <p14:nvPr/>
            </p14:nvContentPartPr>
            <p14:xfrm>
              <a:off x="661557" y="5765652"/>
              <a:ext cx="2766240" cy="966240"/>
            </p14:xfrm>
          </p:contentPart>
        </mc:Choice>
        <mc:Fallback xmlns="">
          <p:pic>
            <p:nvPicPr>
              <p:cNvPr id="363" name="Ink 362"/>
              <p:cNvPicPr/>
              <p:nvPr/>
            </p:nvPicPr>
            <p:blipFill>
              <a:blip r:embed="rId81"/>
              <a:stretch>
                <a:fillRect/>
              </a:stretch>
            </p:blipFill>
            <p:spPr>
              <a:xfrm>
                <a:off x="649317" y="5753052"/>
                <a:ext cx="2790720" cy="991080"/>
              </a:xfrm>
              <a:prstGeom prst="rect">
                <a:avLst/>
              </a:prstGeom>
            </p:spPr>
          </p:pic>
        </mc:Fallback>
      </mc:AlternateContent>
      <mc:AlternateContent xmlns:mc="http://schemas.openxmlformats.org/markup-compatibility/2006" xmlns:p14="http://schemas.microsoft.com/office/powerpoint/2010/main">
        <mc:Choice Requires="p14">
          <p:contentPart p14:bwMode="auto" r:id="rId82">
            <p14:nvContentPartPr>
              <p14:cNvPr id="372" name="Ink 371"/>
              <p14:cNvContentPartPr/>
              <p14:nvPr/>
            </p14:nvContentPartPr>
            <p14:xfrm>
              <a:off x="80517" y="5244012"/>
              <a:ext cx="2000160" cy="482040"/>
            </p14:xfrm>
          </p:contentPart>
        </mc:Choice>
        <mc:Fallback xmlns="">
          <p:pic>
            <p:nvPicPr>
              <p:cNvPr id="372" name="Ink 371"/>
              <p:cNvPicPr/>
              <p:nvPr/>
            </p:nvPicPr>
            <p:blipFill>
              <a:blip r:embed="rId83"/>
              <a:stretch>
                <a:fillRect/>
              </a:stretch>
            </p:blipFill>
            <p:spPr>
              <a:xfrm>
                <a:off x="66477" y="5230692"/>
                <a:ext cx="2024640" cy="505080"/>
              </a:xfrm>
              <a:prstGeom prst="rect">
                <a:avLst/>
              </a:prstGeom>
            </p:spPr>
          </p:pic>
        </mc:Fallback>
      </mc:AlternateContent>
      <mc:AlternateContent xmlns:mc="http://schemas.openxmlformats.org/markup-compatibility/2006" xmlns:p14="http://schemas.microsoft.com/office/powerpoint/2010/main">
        <mc:Choice Requires="p14">
          <p:contentPart p14:bwMode="auto" r:id="rId84">
            <p14:nvContentPartPr>
              <p14:cNvPr id="373" name="Ink 372"/>
              <p14:cNvContentPartPr/>
              <p14:nvPr/>
            </p14:nvContentPartPr>
            <p14:xfrm>
              <a:off x="2275077" y="4687525"/>
              <a:ext cx="729720" cy="304127"/>
            </p14:xfrm>
          </p:contentPart>
        </mc:Choice>
        <mc:Fallback xmlns="">
          <p:pic>
            <p:nvPicPr>
              <p:cNvPr id="373" name="Ink 372"/>
              <p:cNvPicPr/>
              <p:nvPr/>
            </p:nvPicPr>
            <p:blipFill>
              <a:blip r:embed="rId85"/>
              <a:stretch>
                <a:fillRect/>
              </a:stretch>
            </p:blipFill>
            <p:spPr>
              <a:xfrm>
                <a:off x="2271477" y="4675648"/>
                <a:ext cx="742680" cy="327161"/>
              </a:xfrm>
              <a:prstGeom prst="rect">
                <a:avLst/>
              </a:prstGeom>
            </p:spPr>
          </p:pic>
        </mc:Fallback>
      </mc:AlternateContent>
      <mc:AlternateContent xmlns:mc="http://schemas.openxmlformats.org/markup-compatibility/2006" xmlns:p14="http://schemas.microsoft.com/office/powerpoint/2010/main">
        <mc:Choice Requires="p14">
          <p:contentPart p14:bwMode="auto" r:id="rId86">
            <p14:nvContentPartPr>
              <p14:cNvPr id="375" name="Ink 374"/>
              <p14:cNvContentPartPr/>
              <p14:nvPr/>
            </p14:nvContentPartPr>
            <p14:xfrm>
              <a:off x="4318077" y="5912892"/>
              <a:ext cx="26640" cy="9000"/>
            </p14:xfrm>
          </p:contentPart>
        </mc:Choice>
        <mc:Fallback xmlns="">
          <p:pic>
            <p:nvPicPr>
              <p:cNvPr id="375" name="Ink 374"/>
              <p:cNvPicPr/>
              <p:nvPr/>
            </p:nvPicPr>
            <p:blipFill>
              <a:blip r:embed="rId87"/>
              <a:stretch>
                <a:fillRect/>
              </a:stretch>
            </p:blipFill>
            <p:spPr>
              <a:xfrm>
                <a:off x="4314170" y="5907492"/>
                <a:ext cx="35875" cy="19800"/>
              </a:xfrm>
              <a:prstGeom prst="rect">
                <a:avLst/>
              </a:prstGeom>
            </p:spPr>
          </p:pic>
        </mc:Fallback>
      </mc:AlternateContent>
      <mc:AlternateContent xmlns:mc="http://schemas.openxmlformats.org/markup-compatibility/2006" xmlns:p14="http://schemas.microsoft.com/office/powerpoint/2010/main">
        <mc:Choice Requires="p14">
          <p:contentPart p14:bwMode="auto" r:id="rId88">
            <p14:nvContentPartPr>
              <p14:cNvPr id="381" name="Ink 380"/>
              <p14:cNvContentPartPr/>
              <p14:nvPr/>
            </p14:nvContentPartPr>
            <p14:xfrm>
              <a:off x="6487077" y="5737932"/>
              <a:ext cx="2225880" cy="408240"/>
            </p14:xfrm>
          </p:contentPart>
        </mc:Choice>
        <mc:Fallback xmlns="">
          <p:pic>
            <p:nvPicPr>
              <p:cNvPr id="381" name="Ink 380"/>
              <p:cNvPicPr/>
              <p:nvPr/>
            </p:nvPicPr>
            <p:blipFill>
              <a:blip r:embed="rId89"/>
              <a:stretch>
                <a:fillRect/>
              </a:stretch>
            </p:blipFill>
            <p:spPr>
              <a:xfrm>
                <a:off x="6474837" y="5725332"/>
                <a:ext cx="2249640" cy="433080"/>
              </a:xfrm>
              <a:prstGeom prst="rect">
                <a:avLst/>
              </a:prstGeom>
            </p:spPr>
          </p:pic>
        </mc:Fallback>
      </mc:AlternateContent>
      <mc:AlternateContent xmlns:mc="http://schemas.openxmlformats.org/markup-compatibility/2006" xmlns:p14="http://schemas.microsoft.com/office/powerpoint/2010/main">
        <mc:Choice Requires="p14">
          <p:contentPart p14:bwMode="auto" r:id="rId90">
            <p14:nvContentPartPr>
              <p14:cNvPr id="389" name="Ink 388"/>
              <p14:cNvContentPartPr/>
              <p14:nvPr/>
            </p14:nvContentPartPr>
            <p14:xfrm>
              <a:off x="6177117" y="5545332"/>
              <a:ext cx="2745720" cy="975240"/>
            </p14:xfrm>
          </p:contentPart>
        </mc:Choice>
        <mc:Fallback xmlns="">
          <p:pic>
            <p:nvPicPr>
              <p:cNvPr id="389" name="Ink 388"/>
              <p:cNvPicPr/>
              <p:nvPr/>
            </p:nvPicPr>
            <p:blipFill>
              <a:blip r:embed="rId91"/>
              <a:stretch>
                <a:fillRect/>
              </a:stretch>
            </p:blipFill>
            <p:spPr>
              <a:xfrm>
                <a:off x="6163797" y="5532012"/>
                <a:ext cx="2772000" cy="1001520"/>
              </a:xfrm>
              <a:prstGeom prst="rect">
                <a:avLst/>
              </a:prstGeom>
            </p:spPr>
          </p:pic>
        </mc:Fallback>
      </mc:AlternateContent>
    </p:spTree>
    <p:extLst>
      <p:ext uri="{BB962C8B-B14F-4D97-AF65-F5344CB8AC3E}">
        <p14:creationId xmlns:p14="http://schemas.microsoft.com/office/powerpoint/2010/main" val="988577554"/>
      </p:ext>
    </p:extLst>
  </p:cSld>
  <p:clrMapOvr>
    <a:masterClrMapping/>
  </p:clrMapOvr>
  <mc:AlternateContent xmlns:mc="http://schemas.openxmlformats.org/markup-compatibility/2006" xmlns:p14="http://schemas.microsoft.com/office/powerpoint/2010/main">
    <mc:Choice Requires="p14">
      <p:transition spd="slow" p14:dur="2000" advTm="469853"/>
    </mc:Choice>
    <mc:Fallback xmlns="">
      <p:transition spd="slow" advTm="469853"/>
    </mc:Fallback>
  </mc:AlternateContent>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IN" dirty="0"/>
              <a:t>Cache set number = ( Block Address of the Main Memory ) Modulo (Total Number of sets present in the Cache)</a:t>
            </a:r>
          </a:p>
          <a:p>
            <a:endParaRPr lang="en-IN" dirty="0"/>
          </a:p>
          <a:p>
            <a:r>
              <a:rPr lang="en-IN" b="1" dirty="0"/>
              <a:t>For Example</a:t>
            </a:r>
          </a:p>
          <a:p>
            <a:r>
              <a:rPr lang="en-IN" dirty="0"/>
              <a:t>Let us consider the example given as follows of a two-way set-associative mapping:</a:t>
            </a:r>
          </a:p>
          <a:p>
            <a:endParaRPr lang="en-IN" dirty="0"/>
          </a:p>
        </p:txBody>
      </p:sp>
    </p:spTree>
    <p:extLst>
      <p:ext uri="{BB962C8B-B14F-4D97-AF65-F5344CB8AC3E}">
        <p14:creationId xmlns:p14="http://schemas.microsoft.com/office/powerpoint/2010/main" val="55095192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10242" name="Picture 2" descr="https://cdn1.byjus.com/wp-content/uploads/2022/05/word-image36.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76325" y="1702594"/>
            <a:ext cx="7143750" cy="422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658771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77500" lnSpcReduction="20000"/>
          </a:bodyPr>
          <a:lstStyle/>
          <a:p>
            <a:r>
              <a:rPr lang="en-IN" dirty="0"/>
              <a:t>In this case,</a:t>
            </a:r>
          </a:p>
          <a:p>
            <a:r>
              <a:rPr lang="en-IN" dirty="0"/>
              <a:t>k = 2 would suggest that every set consists of two cache lines.</a:t>
            </a:r>
          </a:p>
          <a:p>
            <a:r>
              <a:rPr lang="en-IN" dirty="0"/>
              <a:t>Since the cache consists of 6 lines, the total number of sets that are present in the cache = 6 / 2 = 3 sets.</a:t>
            </a:r>
          </a:p>
          <a:p>
            <a:r>
              <a:rPr lang="en-IN" dirty="0"/>
              <a:t>The block ‘j’ of the main memory is capable of mapping to the set number only (j mod 3) of the cache.</a:t>
            </a:r>
          </a:p>
          <a:p>
            <a:r>
              <a:rPr lang="en-IN" dirty="0"/>
              <a:t>Here, within this very set, the block ‘j’ is capable of mapping to any cache line that is freely available at that moment.</a:t>
            </a:r>
          </a:p>
          <a:p>
            <a:r>
              <a:rPr lang="en-IN" dirty="0"/>
              <a:t>In case all the available cache lines happen to be occupied, then one of the blocks that already exist needs to be replaced.</a:t>
            </a:r>
          </a:p>
          <a:p>
            <a:endParaRPr lang="en-IN" dirty="0"/>
          </a:p>
        </p:txBody>
      </p:sp>
    </p:spTree>
    <p:extLst>
      <p:ext uri="{BB962C8B-B14F-4D97-AF65-F5344CB8AC3E}">
        <p14:creationId xmlns:p14="http://schemas.microsoft.com/office/powerpoint/2010/main" val="204639805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11266" name="Picture 2" descr="https://cdn1.byjus.com/wp-content/uploads/2022/05/word-image37.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76325" y="2964656"/>
            <a:ext cx="7143750" cy="1704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968077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lnSpcReduction="10000"/>
          </a:bodyPr>
          <a:lstStyle/>
          <a:p>
            <a:r>
              <a:rPr lang="en-IN" b="1" dirty="0"/>
              <a:t>Special Cases</a:t>
            </a:r>
          </a:p>
          <a:p>
            <a:r>
              <a:rPr lang="en-IN" dirty="0"/>
              <a:t>In case k = 1, the k-way set associative mapping would become direct mapping. Thus,</a:t>
            </a:r>
          </a:p>
          <a:p>
            <a:r>
              <a:rPr lang="en-IN" dirty="0"/>
              <a:t>Direct Mapping = one-way set associative mapping</a:t>
            </a:r>
          </a:p>
          <a:p>
            <a:r>
              <a:rPr lang="en-IN" dirty="0"/>
              <a:t>In the case of k = The total number of lines present in the cache, then the k-way set associative mapping would become fully associative mapping.</a:t>
            </a:r>
          </a:p>
          <a:p>
            <a:endParaRPr lang="en-IN" dirty="0"/>
          </a:p>
        </p:txBody>
      </p:sp>
    </p:spTree>
    <p:extLst>
      <p:ext uri="{BB962C8B-B14F-4D97-AF65-F5344CB8AC3E}">
        <p14:creationId xmlns:p14="http://schemas.microsoft.com/office/powerpoint/2010/main" val="59263497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 associative mapping</a:t>
            </a:r>
          </a:p>
        </p:txBody>
      </p:sp>
      <p:pic>
        <p:nvPicPr>
          <p:cNvPr id="4" name="Content Placeholder 3"/>
          <p:cNvPicPr>
            <a:picLocks noGrp="1" noChangeAspect="1"/>
          </p:cNvPicPr>
          <p:nvPr>
            <p:ph idx="1"/>
          </p:nvPr>
        </p:nvPicPr>
        <p:blipFill rotWithShape="1">
          <a:blip r:embed="rId2"/>
          <a:srcRect l="47265" t="38242" r="8010" b="20392"/>
          <a:stretch/>
        </p:blipFill>
        <p:spPr>
          <a:xfrm>
            <a:off x="899592" y="1916832"/>
            <a:ext cx="7272808" cy="4464496"/>
          </a:xfrm>
          <a:prstGeom prst="rect">
            <a:avLst/>
          </a:prstGeom>
        </p:spPr>
      </p:pic>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652897" y="1404030"/>
              <a:ext cx="5458320" cy="107280"/>
            </p14:xfrm>
          </p:contentPart>
        </mc:Choice>
        <mc:Fallback xmlns="">
          <p:pic>
            <p:nvPicPr>
              <p:cNvPr id="5" name="Ink 4"/>
              <p:cNvPicPr/>
              <p:nvPr/>
            </p:nvPicPr>
            <p:blipFill>
              <a:blip r:embed="rId4"/>
              <a:stretch>
                <a:fillRect/>
              </a:stretch>
            </p:blipFill>
            <p:spPr>
              <a:xfrm>
                <a:off x="642457" y="1390710"/>
                <a:ext cx="5482080" cy="13176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7" name="Ink 6"/>
              <p14:cNvContentPartPr/>
              <p14:nvPr/>
            </p14:nvContentPartPr>
            <p14:xfrm>
              <a:off x="3371617" y="1836390"/>
              <a:ext cx="783000" cy="704520"/>
            </p14:xfrm>
          </p:contentPart>
        </mc:Choice>
        <mc:Fallback xmlns="">
          <p:pic>
            <p:nvPicPr>
              <p:cNvPr id="7" name="Ink 6"/>
              <p:cNvPicPr/>
              <p:nvPr/>
            </p:nvPicPr>
            <p:blipFill>
              <a:blip r:embed="rId6"/>
              <a:stretch>
                <a:fillRect/>
              </a:stretch>
            </p:blipFill>
            <p:spPr>
              <a:xfrm>
                <a:off x="3358657" y="1823430"/>
                <a:ext cx="806760" cy="730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36" name="Ink 35"/>
              <p14:cNvContentPartPr/>
              <p14:nvPr/>
            </p14:nvContentPartPr>
            <p14:xfrm>
              <a:off x="6293017" y="478470"/>
              <a:ext cx="2956320" cy="1990800"/>
            </p14:xfrm>
          </p:contentPart>
        </mc:Choice>
        <mc:Fallback xmlns="">
          <p:pic>
            <p:nvPicPr>
              <p:cNvPr id="36" name="Ink 35"/>
              <p:cNvPicPr/>
              <p:nvPr/>
            </p:nvPicPr>
            <p:blipFill>
              <a:blip r:embed="rId8"/>
              <a:stretch>
                <a:fillRect/>
              </a:stretch>
            </p:blipFill>
            <p:spPr>
              <a:xfrm>
                <a:off x="6281497" y="467310"/>
                <a:ext cx="2979720" cy="20098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40" name="Ink 39"/>
              <p14:cNvContentPartPr/>
              <p14:nvPr/>
            </p14:nvContentPartPr>
            <p14:xfrm>
              <a:off x="6963697" y="2120790"/>
              <a:ext cx="847080" cy="236520"/>
            </p14:xfrm>
          </p:contentPart>
        </mc:Choice>
        <mc:Fallback xmlns="">
          <p:pic>
            <p:nvPicPr>
              <p:cNvPr id="40" name="Ink 39"/>
              <p:cNvPicPr/>
              <p:nvPr/>
            </p:nvPicPr>
            <p:blipFill>
              <a:blip r:embed="rId10"/>
              <a:stretch>
                <a:fillRect/>
              </a:stretch>
            </p:blipFill>
            <p:spPr>
              <a:xfrm>
                <a:off x="6954337" y="2114670"/>
                <a:ext cx="867600" cy="25308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49" name="Ink 48"/>
              <p14:cNvContentPartPr/>
              <p14:nvPr/>
            </p14:nvContentPartPr>
            <p14:xfrm>
              <a:off x="737497" y="1403670"/>
              <a:ext cx="1334520" cy="54360"/>
            </p14:xfrm>
          </p:contentPart>
        </mc:Choice>
        <mc:Fallback xmlns="">
          <p:pic>
            <p:nvPicPr>
              <p:cNvPr id="49" name="Ink 48"/>
              <p:cNvPicPr/>
              <p:nvPr/>
            </p:nvPicPr>
            <p:blipFill>
              <a:blip r:embed="rId12"/>
              <a:stretch>
                <a:fillRect/>
              </a:stretch>
            </p:blipFill>
            <p:spPr>
              <a:xfrm>
                <a:off x="732457" y="1396830"/>
                <a:ext cx="1346400" cy="673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73" name="Ink 72"/>
              <p14:cNvContentPartPr/>
              <p14:nvPr/>
            </p14:nvContentPartPr>
            <p14:xfrm>
              <a:off x="3962737" y="4290870"/>
              <a:ext cx="698400" cy="600480"/>
            </p14:xfrm>
          </p:contentPart>
        </mc:Choice>
        <mc:Fallback xmlns="">
          <p:pic>
            <p:nvPicPr>
              <p:cNvPr id="73" name="Ink 72"/>
              <p:cNvPicPr/>
              <p:nvPr/>
            </p:nvPicPr>
            <p:blipFill>
              <a:blip r:embed="rId14"/>
              <a:stretch>
                <a:fillRect/>
              </a:stretch>
            </p:blipFill>
            <p:spPr>
              <a:xfrm>
                <a:off x="3949417" y="4277550"/>
                <a:ext cx="726480" cy="62712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85" name="Ink 84"/>
              <p14:cNvContentPartPr/>
              <p14:nvPr/>
            </p14:nvContentPartPr>
            <p14:xfrm>
              <a:off x="5418217" y="4406060"/>
              <a:ext cx="1962360" cy="389520"/>
            </p14:xfrm>
          </p:contentPart>
        </mc:Choice>
        <mc:Fallback xmlns="">
          <p:pic>
            <p:nvPicPr>
              <p:cNvPr id="85" name="Ink 84"/>
              <p:cNvPicPr/>
              <p:nvPr/>
            </p:nvPicPr>
            <p:blipFill>
              <a:blip r:embed="rId16"/>
              <a:stretch>
                <a:fillRect/>
              </a:stretch>
            </p:blipFill>
            <p:spPr>
              <a:xfrm>
                <a:off x="5406697" y="4393820"/>
                <a:ext cx="1980720" cy="41148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98" name="Ink 97"/>
              <p14:cNvContentPartPr/>
              <p14:nvPr/>
            </p14:nvContentPartPr>
            <p14:xfrm>
              <a:off x="7850737" y="6744408"/>
              <a:ext cx="1253160" cy="205200"/>
            </p14:xfrm>
          </p:contentPart>
        </mc:Choice>
        <mc:Fallback xmlns="">
          <p:pic>
            <p:nvPicPr>
              <p:cNvPr id="98" name="Ink 97"/>
              <p:cNvPicPr/>
              <p:nvPr/>
            </p:nvPicPr>
            <p:blipFill>
              <a:blip r:embed="rId18"/>
              <a:stretch>
                <a:fillRect/>
              </a:stretch>
            </p:blipFill>
            <p:spPr>
              <a:xfrm>
                <a:off x="7838857" y="6737928"/>
                <a:ext cx="1277640" cy="22392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101" name="Ink 100"/>
              <p14:cNvContentPartPr/>
              <p14:nvPr/>
            </p14:nvContentPartPr>
            <p14:xfrm>
              <a:off x="8389657" y="6843980"/>
              <a:ext cx="576360" cy="111240"/>
            </p14:xfrm>
          </p:contentPart>
        </mc:Choice>
        <mc:Fallback xmlns="">
          <p:pic>
            <p:nvPicPr>
              <p:cNvPr id="101" name="Ink 100"/>
              <p:cNvPicPr/>
              <p:nvPr/>
            </p:nvPicPr>
            <p:blipFill>
              <a:blip r:embed="rId20"/>
              <a:stretch>
                <a:fillRect/>
              </a:stretch>
            </p:blipFill>
            <p:spPr>
              <a:xfrm>
                <a:off x="8378497" y="6839300"/>
                <a:ext cx="599760" cy="12744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107" name="Ink 106"/>
              <p14:cNvContentPartPr/>
              <p14:nvPr/>
            </p14:nvContentPartPr>
            <p14:xfrm>
              <a:off x="5095297" y="2566460"/>
              <a:ext cx="2470320" cy="1310760"/>
            </p14:xfrm>
          </p:contentPart>
        </mc:Choice>
        <mc:Fallback xmlns="">
          <p:pic>
            <p:nvPicPr>
              <p:cNvPr id="107" name="Ink 106"/>
              <p:cNvPicPr/>
              <p:nvPr/>
            </p:nvPicPr>
            <p:blipFill>
              <a:blip r:embed="rId22"/>
              <a:stretch>
                <a:fillRect/>
              </a:stretch>
            </p:blipFill>
            <p:spPr>
              <a:xfrm>
                <a:off x="5085937" y="2554580"/>
                <a:ext cx="2493000" cy="133344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111" name="Ink 110"/>
              <p14:cNvContentPartPr/>
              <p14:nvPr/>
            </p14:nvContentPartPr>
            <p14:xfrm>
              <a:off x="5934097" y="4880180"/>
              <a:ext cx="2028240" cy="1753920"/>
            </p14:xfrm>
          </p:contentPart>
        </mc:Choice>
        <mc:Fallback xmlns="">
          <p:pic>
            <p:nvPicPr>
              <p:cNvPr id="111" name="Ink 110"/>
              <p:cNvPicPr/>
              <p:nvPr/>
            </p:nvPicPr>
            <p:blipFill>
              <a:blip r:embed="rId24"/>
              <a:stretch>
                <a:fillRect/>
              </a:stretch>
            </p:blipFill>
            <p:spPr>
              <a:xfrm>
                <a:off x="5921137" y="4868300"/>
                <a:ext cx="2045880" cy="177948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115" name="Ink 114"/>
              <p14:cNvContentPartPr/>
              <p14:nvPr/>
            </p14:nvContentPartPr>
            <p14:xfrm>
              <a:off x="760177" y="4123820"/>
              <a:ext cx="887760" cy="914760"/>
            </p14:xfrm>
          </p:contentPart>
        </mc:Choice>
        <mc:Fallback xmlns="">
          <p:pic>
            <p:nvPicPr>
              <p:cNvPr id="115" name="Ink 114"/>
              <p:cNvPicPr/>
              <p:nvPr/>
            </p:nvPicPr>
            <p:blipFill>
              <a:blip r:embed="rId26"/>
              <a:stretch>
                <a:fillRect/>
              </a:stretch>
            </p:blipFill>
            <p:spPr>
              <a:xfrm>
                <a:off x="746857" y="4110500"/>
                <a:ext cx="907560" cy="94104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123" name="Ink 122"/>
              <p14:cNvContentPartPr/>
              <p14:nvPr/>
            </p14:nvContentPartPr>
            <p14:xfrm>
              <a:off x="6476977" y="1945830"/>
              <a:ext cx="1224720" cy="473760"/>
            </p14:xfrm>
          </p:contentPart>
        </mc:Choice>
        <mc:Fallback xmlns="">
          <p:pic>
            <p:nvPicPr>
              <p:cNvPr id="123" name="Ink 122"/>
              <p:cNvPicPr/>
              <p:nvPr/>
            </p:nvPicPr>
            <p:blipFill>
              <a:blip r:embed="rId28"/>
              <a:stretch>
                <a:fillRect/>
              </a:stretch>
            </p:blipFill>
            <p:spPr>
              <a:xfrm>
                <a:off x="6465817" y="1934310"/>
                <a:ext cx="1241640" cy="49680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124" name="Ink 123"/>
              <p14:cNvContentPartPr/>
              <p14:nvPr/>
            </p14:nvContentPartPr>
            <p14:xfrm>
              <a:off x="6625297" y="2048430"/>
              <a:ext cx="1279800" cy="286920"/>
            </p14:xfrm>
          </p:contentPart>
        </mc:Choice>
        <mc:Fallback xmlns="">
          <p:pic>
            <p:nvPicPr>
              <p:cNvPr id="124" name="Ink 123"/>
              <p:cNvPicPr/>
              <p:nvPr/>
            </p:nvPicPr>
            <p:blipFill>
              <a:blip r:embed="rId30"/>
              <a:stretch>
                <a:fillRect/>
              </a:stretch>
            </p:blipFill>
            <p:spPr>
              <a:xfrm>
                <a:off x="6614497" y="2037270"/>
                <a:ext cx="1302120" cy="30960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136" name="Ink 135"/>
              <p14:cNvContentPartPr/>
              <p14:nvPr/>
            </p14:nvContentPartPr>
            <p14:xfrm>
              <a:off x="2329057" y="4315700"/>
              <a:ext cx="499680" cy="1645570"/>
            </p14:xfrm>
          </p:contentPart>
        </mc:Choice>
        <mc:Fallback xmlns="">
          <p:pic>
            <p:nvPicPr>
              <p:cNvPr id="136" name="Ink 135"/>
              <p:cNvPicPr/>
              <p:nvPr/>
            </p:nvPicPr>
            <p:blipFill>
              <a:blip r:embed="rId32"/>
              <a:stretch>
                <a:fillRect/>
              </a:stretch>
            </p:blipFill>
            <p:spPr>
              <a:xfrm>
                <a:off x="2317537" y="4305980"/>
                <a:ext cx="522720" cy="166717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141" name="Ink 140"/>
              <p14:cNvContentPartPr/>
              <p14:nvPr/>
            </p14:nvContentPartPr>
            <p14:xfrm>
              <a:off x="747937" y="1417700"/>
              <a:ext cx="2711160" cy="195840"/>
            </p14:xfrm>
          </p:contentPart>
        </mc:Choice>
        <mc:Fallback xmlns="">
          <p:pic>
            <p:nvPicPr>
              <p:cNvPr id="141" name="Ink 140"/>
              <p:cNvPicPr/>
              <p:nvPr/>
            </p:nvPicPr>
            <p:blipFill>
              <a:blip r:embed="rId34"/>
              <a:stretch>
                <a:fillRect/>
              </a:stretch>
            </p:blipFill>
            <p:spPr>
              <a:xfrm>
                <a:off x="738217" y="1407980"/>
                <a:ext cx="2732400" cy="21708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142" name="Ink 141"/>
              <p14:cNvContentPartPr/>
              <p14:nvPr/>
            </p14:nvContentPartPr>
            <p14:xfrm>
              <a:off x="980497" y="2871750"/>
              <a:ext cx="231480" cy="255240"/>
            </p14:xfrm>
          </p:contentPart>
        </mc:Choice>
        <mc:Fallback xmlns="">
          <p:pic>
            <p:nvPicPr>
              <p:cNvPr id="142" name="Ink 141"/>
              <p:cNvPicPr/>
              <p:nvPr/>
            </p:nvPicPr>
            <p:blipFill>
              <a:blip r:embed="rId36"/>
              <a:stretch>
                <a:fillRect/>
              </a:stretch>
            </p:blipFill>
            <p:spPr>
              <a:xfrm>
                <a:off x="967897" y="2859510"/>
                <a:ext cx="257040" cy="28008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143" name="Ink 142"/>
              <p14:cNvContentPartPr/>
              <p14:nvPr/>
            </p14:nvContentPartPr>
            <p14:xfrm>
              <a:off x="1602577" y="2239590"/>
              <a:ext cx="664200" cy="705240"/>
            </p14:xfrm>
          </p:contentPart>
        </mc:Choice>
        <mc:Fallback xmlns="">
          <p:pic>
            <p:nvPicPr>
              <p:cNvPr id="143" name="Ink 142"/>
              <p:cNvPicPr/>
              <p:nvPr/>
            </p:nvPicPr>
            <p:blipFill>
              <a:blip r:embed="rId38"/>
              <a:stretch>
                <a:fillRect/>
              </a:stretch>
            </p:blipFill>
            <p:spPr>
              <a:xfrm>
                <a:off x="1592137" y="2233110"/>
                <a:ext cx="687240" cy="71712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144" name="Ink 143"/>
              <p14:cNvContentPartPr/>
              <p14:nvPr/>
            </p14:nvContentPartPr>
            <p14:xfrm>
              <a:off x="1174177" y="1554500"/>
              <a:ext cx="1868760" cy="96840"/>
            </p14:xfrm>
          </p:contentPart>
        </mc:Choice>
        <mc:Fallback xmlns="">
          <p:pic>
            <p:nvPicPr>
              <p:cNvPr id="144" name="Ink 143"/>
              <p:cNvPicPr/>
              <p:nvPr/>
            </p:nvPicPr>
            <p:blipFill>
              <a:blip r:embed="rId40"/>
              <a:stretch>
                <a:fillRect/>
              </a:stretch>
            </p:blipFill>
            <p:spPr>
              <a:xfrm>
                <a:off x="1166257" y="1545500"/>
                <a:ext cx="1888920" cy="10980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146" name="Ink 145"/>
              <p14:cNvContentPartPr/>
              <p14:nvPr/>
            </p14:nvContentPartPr>
            <p14:xfrm>
              <a:off x="7580377" y="856470"/>
              <a:ext cx="348120" cy="1177560"/>
            </p14:xfrm>
          </p:contentPart>
        </mc:Choice>
        <mc:Fallback xmlns="">
          <p:pic>
            <p:nvPicPr>
              <p:cNvPr id="146" name="Ink 145"/>
              <p:cNvPicPr/>
              <p:nvPr/>
            </p:nvPicPr>
            <p:blipFill>
              <a:blip r:embed="rId42"/>
              <a:stretch>
                <a:fillRect/>
              </a:stretch>
            </p:blipFill>
            <p:spPr>
              <a:xfrm>
                <a:off x="7570297" y="846390"/>
                <a:ext cx="370440" cy="120024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149" name="Ink 148"/>
              <p14:cNvContentPartPr/>
              <p14:nvPr/>
            </p14:nvContentPartPr>
            <p14:xfrm>
              <a:off x="1316017" y="4089620"/>
              <a:ext cx="1145160" cy="786960"/>
            </p14:xfrm>
          </p:contentPart>
        </mc:Choice>
        <mc:Fallback xmlns="">
          <p:pic>
            <p:nvPicPr>
              <p:cNvPr id="149" name="Ink 148"/>
              <p:cNvPicPr/>
              <p:nvPr/>
            </p:nvPicPr>
            <p:blipFill>
              <a:blip r:embed="rId44"/>
              <a:stretch>
                <a:fillRect/>
              </a:stretch>
            </p:blipFill>
            <p:spPr>
              <a:xfrm>
                <a:off x="1304137" y="4078100"/>
                <a:ext cx="1170360" cy="81072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150" name="Ink 149"/>
              <p14:cNvContentPartPr/>
              <p14:nvPr/>
            </p14:nvContentPartPr>
            <p14:xfrm>
              <a:off x="3403297" y="4460780"/>
              <a:ext cx="360" cy="360"/>
            </p14:xfrm>
          </p:contentPart>
        </mc:Choice>
        <mc:Fallback xmlns="">
          <p:pic>
            <p:nvPicPr>
              <p:cNvPr id="150" name="Ink 149"/>
              <p:cNvPicPr/>
              <p:nvPr/>
            </p:nvPicPr>
            <p:blipFill>
              <a:blip r:embed="rId46"/>
              <a:stretch>
                <a:fillRect/>
              </a:stretch>
            </p:blipFill>
            <p:spPr>
              <a:xfrm>
                <a:off x="3398977" y="4456460"/>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151" name="Ink 150"/>
              <p14:cNvContentPartPr/>
              <p14:nvPr/>
            </p14:nvContentPartPr>
            <p14:xfrm>
              <a:off x="1526617" y="4380500"/>
              <a:ext cx="771480" cy="255600"/>
            </p14:xfrm>
          </p:contentPart>
        </mc:Choice>
        <mc:Fallback xmlns="">
          <p:pic>
            <p:nvPicPr>
              <p:cNvPr id="151" name="Ink 150"/>
              <p:cNvPicPr/>
              <p:nvPr/>
            </p:nvPicPr>
            <p:blipFill>
              <a:blip r:embed="rId48"/>
              <a:stretch>
                <a:fillRect/>
              </a:stretch>
            </p:blipFill>
            <p:spPr>
              <a:xfrm>
                <a:off x="1519417" y="4368980"/>
                <a:ext cx="788760" cy="27612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158" name="Ink 157"/>
              <p14:cNvContentPartPr/>
              <p14:nvPr/>
            </p14:nvContentPartPr>
            <p14:xfrm>
              <a:off x="8416657" y="1237350"/>
              <a:ext cx="322200" cy="414000"/>
            </p14:xfrm>
          </p:contentPart>
        </mc:Choice>
        <mc:Fallback xmlns="">
          <p:pic>
            <p:nvPicPr>
              <p:cNvPr id="158" name="Ink 157"/>
              <p:cNvPicPr/>
              <p:nvPr/>
            </p:nvPicPr>
            <p:blipFill>
              <a:blip r:embed="rId50"/>
              <a:stretch>
                <a:fillRect/>
              </a:stretch>
            </p:blipFill>
            <p:spPr>
              <a:xfrm>
                <a:off x="8404417" y="1225110"/>
                <a:ext cx="339120" cy="43812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165" name="Ink 164"/>
              <p14:cNvContentPartPr/>
              <p14:nvPr/>
            </p14:nvContentPartPr>
            <p14:xfrm>
              <a:off x="4574017" y="5904020"/>
              <a:ext cx="4568040" cy="1053360"/>
            </p14:xfrm>
          </p:contentPart>
        </mc:Choice>
        <mc:Fallback xmlns="">
          <p:pic>
            <p:nvPicPr>
              <p:cNvPr id="165" name="Ink 164"/>
              <p:cNvPicPr/>
              <p:nvPr/>
            </p:nvPicPr>
            <p:blipFill>
              <a:blip r:embed="rId52"/>
              <a:stretch>
                <a:fillRect/>
              </a:stretch>
            </p:blipFill>
            <p:spPr>
              <a:xfrm>
                <a:off x="4563937" y="5892500"/>
                <a:ext cx="4590000" cy="107640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166" name="Ink 165"/>
              <p14:cNvContentPartPr/>
              <p14:nvPr/>
            </p14:nvContentPartPr>
            <p14:xfrm>
              <a:off x="7640137" y="5357900"/>
              <a:ext cx="636480" cy="830880"/>
            </p14:xfrm>
          </p:contentPart>
        </mc:Choice>
        <mc:Fallback xmlns="">
          <p:pic>
            <p:nvPicPr>
              <p:cNvPr id="166" name="Ink 165"/>
              <p:cNvPicPr/>
              <p:nvPr/>
            </p:nvPicPr>
            <p:blipFill>
              <a:blip r:embed="rId54"/>
              <a:stretch>
                <a:fillRect/>
              </a:stretch>
            </p:blipFill>
            <p:spPr>
              <a:xfrm>
                <a:off x="7627537" y="5345660"/>
                <a:ext cx="661320" cy="855000"/>
              </a:xfrm>
              <a:prstGeom prst="rect">
                <a:avLst/>
              </a:prstGeom>
            </p:spPr>
          </p:pic>
        </mc:Fallback>
      </mc:AlternateContent>
    </p:spTree>
    <p:extLst>
      <p:ext uri="{BB962C8B-B14F-4D97-AF65-F5344CB8AC3E}">
        <p14:creationId xmlns:p14="http://schemas.microsoft.com/office/powerpoint/2010/main" val="164596153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92500" lnSpcReduction="10000"/>
          </a:bodyPr>
          <a:lstStyle/>
          <a:p>
            <a:r>
              <a:rPr lang="en-IN" b="1" dirty="0"/>
              <a:t>Direct Mapping: </a:t>
            </a:r>
            <a:r>
              <a:rPr lang="en-IN" dirty="0"/>
              <a:t>Each block from main memory has only one possible place in the cache organization in this technique. </a:t>
            </a:r>
            <a:br>
              <a:rPr lang="en-IN" dirty="0"/>
            </a:br>
            <a:r>
              <a:rPr lang="en-IN" dirty="0"/>
              <a:t>For example : every block i of the main memory can be mapped to block j of the cache using the formula : </a:t>
            </a:r>
          </a:p>
          <a:p>
            <a:r>
              <a:rPr lang="en-US" altLang="en-US" b="1" dirty="0">
                <a:solidFill>
                  <a:srgbClr val="273239"/>
                </a:solidFill>
                <a:latin typeface="Consolas" panose="020B0609020204030204" pitchFamily="49" charset="0"/>
              </a:rPr>
              <a:t>j = i modulo m</a:t>
            </a:r>
            <a:r>
              <a:rPr lang="en-US" altLang="en-US" dirty="0">
                <a:solidFill>
                  <a:srgbClr val="273239"/>
                </a:solidFill>
                <a:latin typeface="Consolas" panose="020B0609020204030204" pitchFamily="49" charset="0"/>
              </a:rPr>
              <a:t> </a:t>
            </a:r>
          </a:p>
          <a:p>
            <a:r>
              <a:rPr lang="en-US" altLang="en-US" dirty="0">
                <a:solidFill>
                  <a:srgbClr val="273239"/>
                </a:solidFill>
                <a:latin typeface="Consolas" panose="020B0609020204030204" pitchFamily="49" charset="0"/>
              </a:rPr>
              <a:t>Where : i = main memory block number j = cache block number m = number of blocks in the cache</a:t>
            </a:r>
            <a:r>
              <a:rPr lang="en-US" altLang="en-US" sz="1600" dirty="0">
                <a:solidFill>
                  <a:schemeClr val="tx1"/>
                </a:solidFill>
              </a:rPr>
              <a:t> </a:t>
            </a:r>
            <a:endParaRPr lang="en-US" altLang="en-US" sz="4400" dirty="0">
              <a:solidFill>
                <a:schemeClr val="tx1"/>
              </a:solidFill>
              <a:latin typeface="Arial" panose="020B0604020202020204" pitchFamily="34" charset="0"/>
            </a:endParaRPr>
          </a:p>
          <a:p>
            <a:endParaRPr lang="en-IN" dirty="0"/>
          </a:p>
        </p:txBody>
      </p:sp>
    </p:spTree>
    <p:extLst>
      <p:ext uri="{BB962C8B-B14F-4D97-AF65-F5344CB8AC3E}">
        <p14:creationId xmlns:p14="http://schemas.microsoft.com/office/powerpoint/2010/main" val="219394864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85000" lnSpcReduction="10000"/>
          </a:bodyPr>
          <a:lstStyle/>
          <a:p>
            <a:r>
              <a:rPr lang="en-IN" dirty="0"/>
              <a:t>The address here is divided into 3 fields : Tag, Block &amp; Word.</a:t>
            </a:r>
          </a:p>
          <a:p>
            <a:r>
              <a:rPr lang="en-IN" b="1" dirty="0"/>
              <a:t>To map the memory address to cache: </a:t>
            </a:r>
            <a:r>
              <a:rPr lang="en-IN" dirty="0"/>
              <a:t>The BLOCK field of the address is used to access the cache’s BLOCK. Then, the tag bits in the address is compared with the tag of the block. For a match, a cache hit occurs as the required word is found in the cache. Otherwise, a cache miss occurs and the required word has to be brought into the cache from the Main Memory. The word is now stored in the cache together with the new tag (old tag is replaced).</a:t>
            </a:r>
          </a:p>
        </p:txBody>
      </p:sp>
    </p:spTree>
    <p:extLst>
      <p:ext uri="{BB962C8B-B14F-4D97-AF65-F5344CB8AC3E}">
        <p14:creationId xmlns:p14="http://schemas.microsoft.com/office/powerpoint/2010/main" val="161162740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Picture 4" descr="https://cdn1.byjus.com/wp-content/uploads/2022/05/word-image33.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76325" y="2797969"/>
            <a:ext cx="7143750" cy="2038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335352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85000" lnSpcReduction="20000"/>
          </a:bodyPr>
          <a:lstStyle/>
          <a:p>
            <a:r>
              <a:rPr lang="en-IN" b="1" dirty="0"/>
              <a:t>Example: </a:t>
            </a:r>
            <a:r>
              <a:rPr lang="en-IN" dirty="0"/>
              <a:t>If we have a fully associative mapped cache of 8 KB size with block size = 128 bytes and say, the size of main memory is = 64 KB. (Assuming word size = 1 byte) Then :</a:t>
            </a:r>
          </a:p>
          <a:p>
            <a:r>
              <a:rPr lang="en-IN" dirty="0"/>
              <a:t>Number of bits for the physical address = 16 bits (as memory size = 64 KB = 2</a:t>
            </a:r>
            <a:r>
              <a:rPr lang="en-IN" baseline="30000" dirty="0"/>
              <a:t>6</a:t>
            </a:r>
            <a:r>
              <a:rPr lang="en-IN" dirty="0"/>
              <a:t> × 2</a:t>
            </a:r>
            <a:r>
              <a:rPr lang="en-IN" baseline="30000" dirty="0"/>
              <a:t>10</a:t>
            </a:r>
            <a:r>
              <a:rPr lang="en-IN" dirty="0"/>
              <a:t> = 2</a:t>
            </a:r>
            <a:r>
              <a:rPr lang="en-IN" baseline="30000" dirty="0"/>
              <a:t>16)</a:t>
            </a:r>
            <a:br>
              <a:rPr lang="en-IN" dirty="0"/>
            </a:br>
            <a:r>
              <a:rPr lang="en-IN" dirty="0"/>
              <a:t>Number of bits for WORD = 7 bits (as block size = 128 bytes = 2</a:t>
            </a:r>
            <a:r>
              <a:rPr lang="en-IN" baseline="30000" dirty="0"/>
              <a:t>7</a:t>
            </a:r>
            <a:r>
              <a:rPr lang="en-IN" dirty="0"/>
              <a:t>)</a:t>
            </a:r>
            <a:br>
              <a:rPr lang="en-IN" dirty="0"/>
            </a:br>
            <a:r>
              <a:rPr lang="en-IN" dirty="0"/>
              <a:t>No of Index bits = 13 bits (as cache size = 8 KB = 2</a:t>
            </a:r>
            <a:r>
              <a:rPr lang="en-IN" baseline="30000" dirty="0"/>
              <a:t>3</a:t>
            </a:r>
            <a:r>
              <a:rPr lang="en-IN" dirty="0"/>
              <a:t> × 2</a:t>
            </a:r>
            <a:r>
              <a:rPr lang="en-IN" baseline="30000" dirty="0"/>
              <a:t>10</a:t>
            </a:r>
            <a:r>
              <a:rPr lang="en-IN" dirty="0"/>
              <a:t> = 2</a:t>
            </a:r>
            <a:r>
              <a:rPr lang="en-IN" baseline="30000" dirty="0"/>
              <a:t>13)</a:t>
            </a:r>
            <a:br>
              <a:rPr lang="en-IN" dirty="0"/>
            </a:br>
            <a:r>
              <a:rPr lang="en-IN" dirty="0"/>
              <a:t>No of BLOCK bits = Number of Index bits- Number of bits for WORD = 13 – 7 = 6bits</a:t>
            </a:r>
          </a:p>
        </p:txBody>
      </p:sp>
    </p:spTree>
    <p:extLst>
      <p:ext uri="{BB962C8B-B14F-4D97-AF65-F5344CB8AC3E}">
        <p14:creationId xmlns:p14="http://schemas.microsoft.com/office/powerpoint/2010/main" val="34972626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Content Placeholder 2"/>
          <p:cNvSpPr>
            <a:spLocks noGrp="1"/>
          </p:cNvSpPr>
          <p:nvPr>
            <p:ph idx="1"/>
          </p:nvPr>
        </p:nvSpPr>
        <p:spPr/>
        <p:txBody>
          <a:bodyPr/>
          <a:lstStyle/>
          <a:p>
            <a:pPr marL="0" indent="0">
              <a:buNone/>
            </a:pPr>
            <a:r>
              <a:rPr lang="en-US" dirty="0">
                <a:solidFill>
                  <a:schemeClr val="tx1"/>
                </a:solidFill>
              </a:rPr>
              <a:t>Solve using Booth’s Algorithm</a:t>
            </a:r>
          </a:p>
          <a:p>
            <a:r>
              <a:rPr lang="en-US" dirty="0">
                <a:solidFill>
                  <a:schemeClr val="tx1"/>
                </a:solidFill>
              </a:rPr>
              <a:t>-13 × -12</a:t>
            </a:r>
          </a:p>
          <a:p>
            <a:r>
              <a:rPr lang="en-US" dirty="0">
                <a:solidFill>
                  <a:schemeClr val="tx1"/>
                </a:solidFill>
              </a:rPr>
              <a:t>-14 × 11</a:t>
            </a:r>
          </a:p>
          <a:p>
            <a:r>
              <a:rPr lang="en-US" dirty="0">
                <a:solidFill>
                  <a:schemeClr val="tx1"/>
                </a:solidFill>
              </a:rPr>
              <a:t>9 × 10</a:t>
            </a:r>
          </a:p>
        </p:txBody>
      </p:sp>
      <p:sp>
        <p:nvSpPr>
          <p:cNvPr id="5" name="Slide Number Placeholder 4"/>
          <p:cNvSpPr>
            <a:spLocks noGrp="1"/>
          </p:cNvSpPr>
          <p:nvPr>
            <p:ph type="sldNum" sz="quarter" idx="12"/>
          </p:nvPr>
        </p:nvSpPr>
        <p:spPr/>
        <p:txBody>
          <a:bodyPr/>
          <a:lstStyle/>
          <a:p>
            <a:fld id="{6D67D1EB-9B01-44FC-96D3-DF3894A281AD}" type="slidenum">
              <a:rPr lang="zh-TW" altLang="en-US" smtClean="0"/>
              <a:pPr/>
              <a:t>6</a:t>
            </a:fld>
            <a:endParaRPr lang="en-US" altLang="zh-TW" dirty="0"/>
          </a:p>
        </p:txBody>
      </p:sp>
      <mc:AlternateContent xmlns:mc="http://schemas.openxmlformats.org/markup-compatibility/2006" xmlns:p14="http://schemas.microsoft.com/office/powerpoint/2010/main">
        <mc:Choice Requires="p14">
          <p:contentPart p14:bwMode="auto" r:id="rId2">
            <p14:nvContentPartPr>
              <p14:cNvPr id="6" name="Ink 5"/>
              <p14:cNvContentPartPr/>
              <p14:nvPr/>
            </p14:nvContentPartPr>
            <p14:xfrm>
              <a:off x="2560557" y="2084790"/>
              <a:ext cx="464040" cy="1809000"/>
            </p14:xfrm>
          </p:contentPart>
        </mc:Choice>
        <mc:Fallback xmlns="">
          <p:pic>
            <p:nvPicPr>
              <p:cNvPr id="6" name="Ink 5"/>
              <p:cNvPicPr/>
              <p:nvPr/>
            </p:nvPicPr>
            <p:blipFill>
              <a:blip r:embed="rId3"/>
              <a:stretch>
                <a:fillRect/>
              </a:stretch>
            </p:blipFill>
            <p:spPr>
              <a:xfrm>
                <a:off x="2549397" y="2073630"/>
                <a:ext cx="488160" cy="183456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8" name="Ink 7"/>
              <p14:cNvContentPartPr/>
              <p14:nvPr/>
            </p14:nvContentPartPr>
            <p14:xfrm>
              <a:off x="2506557" y="1980390"/>
              <a:ext cx="666720" cy="1990800"/>
            </p14:xfrm>
          </p:contentPart>
        </mc:Choice>
        <mc:Fallback xmlns="">
          <p:pic>
            <p:nvPicPr>
              <p:cNvPr id="8" name="Ink 7"/>
              <p:cNvPicPr/>
              <p:nvPr/>
            </p:nvPicPr>
            <p:blipFill>
              <a:blip r:embed="rId5"/>
              <a:stretch>
                <a:fillRect/>
              </a:stretch>
            </p:blipFill>
            <p:spPr>
              <a:xfrm>
                <a:off x="2493237" y="1969230"/>
                <a:ext cx="692280" cy="2014920"/>
              </a:xfrm>
              <a:prstGeom prst="rect">
                <a:avLst/>
              </a:prstGeom>
            </p:spPr>
          </p:pic>
        </mc:Fallback>
      </mc:AlternateContent>
    </p:spTree>
    <p:extLst>
      <p:ext uri="{BB962C8B-B14F-4D97-AF65-F5344CB8AC3E}">
        <p14:creationId xmlns:p14="http://schemas.microsoft.com/office/powerpoint/2010/main" val="388020283"/>
      </p:ext>
    </p:extLst>
  </p:cSld>
  <p:clrMapOvr>
    <a:masterClrMapping/>
  </p:clrMapOvr>
  <mc:AlternateContent xmlns:mc="http://schemas.openxmlformats.org/markup-compatibility/2006" xmlns:p14="http://schemas.microsoft.com/office/powerpoint/2010/main">
    <mc:Choice Requires="p14">
      <p:transition spd="slow" p14:dur="2000" advTm="115490"/>
    </mc:Choice>
    <mc:Fallback xmlns="">
      <p:transition spd="slow" advTm="115490"/>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IN" dirty="0"/>
              <a:t>OR</a:t>
            </a:r>
            <a:br>
              <a:rPr lang="en-IN" dirty="0"/>
            </a:br>
            <a:r>
              <a:rPr lang="en-IN" dirty="0"/>
              <a:t>(No of cache Blocks = Cache size/block size = 8 KB / 128 Bytes = 8×1024 Bytes/128 Bytes = 2</a:t>
            </a:r>
            <a:r>
              <a:rPr lang="en-IN" baseline="30000" dirty="0"/>
              <a:t>6 </a:t>
            </a:r>
            <a:r>
              <a:rPr lang="en-IN" dirty="0"/>
              <a:t>blocks → 6bits)</a:t>
            </a:r>
            <a:br>
              <a:rPr lang="en-IN" dirty="0"/>
            </a:br>
            <a:r>
              <a:rPr lang="en-IN" dirty="0"/>
              <a:t>No of TAG bits = Number of bits for the physical address — Number of bits in Index = 16-13 = 3 bits</a:t>
            </a:r>
          </a:p>
        </p:txBody>
      </p:sp>
    </p:spTree>
    <p:extLst>
      <p:ext uri="{BB962C8B-B14F-4D97-AF65-F5344CB8AC3E}">
        <p14:creationId xmlns:p14="http://schemas.microsoft.com/office/powerpoint/2010/main" val="428579281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Associative Mapping:</a:t>
            </a:r>
            <a:endParaRPr lang="en-IN" dirty="0"/>
          </a:p>
        </p:txBody>
      </p:sp>
      <p:sp>
        <p:nvSpPr>
          <p:cNvPr id="3" name="Content Placeholder 2"/>
          <p:cNvSpPr>
            <a:spLocks noGrp="1"/>
          </p:cNvSpPr>
          <p:nvPr>
            <p:ph idx="1"/>
          </p:nvPr>
        </p:nvSpPr>
        <p:spPr/>
        <p:txBody>
          <a:bodyPr/>
          <a:lstStyle/>
          <a:p>
            <a:r>
              <a:rPr lang="en-IN" b="1" dirty="0"/>
              <a:t> </a:t>
            </a:r>
            <a:r>
              <a:rPr lang="en-IN" dirty="0"/>
              <a:t>Here the mapping of the main memory block can be done with any of the cache block. The memory address has only 2 fields here: word &amp; tag. This technique is called as fully associative cache mapping.</a:t>
            </a:r>
          </a:p>
        </p:txBody>
      </p:sp>
    </p:spTree>
    <p:extLst>
      <p:ext uri="{BB962C8B-B14F-4D97-AF65-F5344CB8AC3E}">
        <p14:creationId xmlns:p14="http://schemas.microsoft.com/office/powerpoint/2010/main" val="206614333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Fully Associative mapping</a:t>
            </a:r>
          </a:p>
        </p:txBody>
      </p:sp>
      <p:pic>
        <p:nvPicPr>
          <p:cNvPr id="4" name="Content Placeholder 3"/>
          <p:cNvPicPr>
            <a:picLocks noGrp="1" noChangeAspect="1"/>
          </p:cNvPicPr>
          <p:nvPr>
            <p:ph idx="1"/>
          </p:nvPr>
        </p:nvPicPr>
        <p:blipFill rotWithShape="1">
          <a:blip r:embed="rId2"/>
          <a:srcRect l="49948" t="41424" r="11589" b="20392"/>
          <a:stretch/>
        </p:blipFill>
        <p:spPr>
          <a:xfrm>
            <a:off x="1259632" y="1556792"/>
            <a:ext cx="5832648" cy="4032448"/>
          </a:xfrm>
          <a:prstGeom prst="rect">
            <a:avLst/>
          </a:prstGeom>
        </p:spPr>
      </p:pic>
      <mc:AlternateContent xmlns:mc="http://schemas.openxmlformats.org/markup-compatibility/2006" xmlns:p14="http://schemas.microsoft.com/office/powerpoint/2010/main">
        <mc:Choice Requires="p14">
          <p:contentPart p14:bwMode="auto" r:id="rId3">
            <p14:nvContentPartPr>
              <p14:cNvPr id="32" name="Ink 31"/>
              <p14:cNvContentPartPr/>
              <p14:nvPr/>
            </p14:nvContentPartPr>
            <p14:xfrm>
              <a:off x="7928137" y="5170350"/>
              <a:ext cx="429480" cy="750960"/>
            </p14:xfrm>
          </p:contentPart>
        </mc:Choice>
        <mc:Fallback xmlns="">
          <p:pic>
            <p:nvPicPr>
              <p:cNvPr id="32" name="Ink 31"/>
              <p:cNvPicPr/>
              <p:nvPr/>
            </p:nvPicPr>
            <p:blipFill>
              <a:blip r:embed="rId4"/>
              <a:stretch>
                <a:fillRect/>
              </a:stretch>
            </p:blipFill>
            <p:spPr>
              <a:xfrm>
                <a:off x="7916977" y="5159550"/>
                <a:ext cx="451800" cy="77292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47" name="Ink 46"/>
              <p14:cNvContentPartPr/>
              <p14:nvPr/>
            </p14:nvContentPartPr>
            <p14:xfrm>
              <a:off x="7222897" y="1876350"/>
              <a:ext cx="1945800" cy="1258920"/>
            </p14:xfrm>
          </p:contentPart>
        </mc:Choice>
        <mc:Fallback xmlns="">
          <p:pic>
            <p:nvPicPr>
              <p:cNvPr id="47" name="Ink 46"/>
              <p:cNvPicPr/>
              <p:nvPr/>
            </p:nvPicPr>
            <p:blipFill>
              <a:blip r:embed="rId6"/>
              <a:stretch>
                <a:fillRect/>
              </a:stretch>
            </p:blipFill>
            <p:spPr>
              <a:xfrm>
                <a:off x="7213537" y="1865550"/>
                <a:ext cx="1963080" cy="1279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87" name="Ink 86"/>
              <p14:cNvContentPartPr/>
              <p14:nvPr/>
            </p14:nvContentPartPr>
            <p14:xfrm>
              <a:off x="7567057" y="4455030"/>
              <a:ext cx="1036440" cy="558360"/>
            </p14:xfrm>
          </p:contentPart>
        </mc:Choice>
        <mc:Fallback xmlns="">
          <p:pic>
            <p:nvPicPr>
              <p:cNvPr id="87" name="Ink 86"/>
              <p:cNvPicPr/>
              <p:nvPr/>
            </p:nvPicPr>
            <p:blipFill>
              <a:blip r:embed="rId8"/>
              <a:stretch>
                <a:fillRect/>
              </a:stretch>
            </p:blipFill>
            <p:spPr>
              <a:xfrm>
                <a:off x="7554817" y="4442790"/>
                <a:ext cx="1059840" cy="5828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90" name="Ink 89"/>
              <p14:cNvContentPartPr/>
              <p14:nvPr/>
            </p14:nvContentPartPr>
            <p14:xfrm>
              <a:off x="473617" y="1218694"/>
              <a:ext cx="5630760" cy="197640"/>
            </p14:xfrm>
          </p:contentPart>
        </mc:Choice>
        <mc:Fallback xmlns="">
          <p:pic>
            <p:nvPicPr>
              <p:cNvPr id="90" name="Ink 89"/>
              <p:cNvPicPr/>
              <p:nvPr/>
            </p:nvPicPr>
            <p:blipFill>
              <a:blip r:embed="rId10"/>
              <a:stretch>
                <a:fillRect/>
              </a:stretch>
            </p:blipFill>
            <p:spPr>
              <a:xfrm>
                <a:off x="464617" y="1207534"/>
                <a:ext cx="5654520" cy="2221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92" name="Ink 91"/>
              <p14:cNvContentPartPr/>
              <p14:nvPr/>
            </p14:nvContentPartPr>
            <p14:xfrm>
              <a:off x="6094657" y="3824374"/>
              <a:ext cx="558720" cy="454320"/>
            </p14:xfrm>
          </p:contentPart>
        </mc:Choice>
        <mc:Fallback xmlns="">
          <p:pic>
            <p:nvPicPr>
              <p:cNvPr id="92" name="Ink 91"/>
              <p:cNvPicPr/>
              <p:nvPr/>
            </p:nvPicPr>
            <p:blipFill>
              <a:blip r:embed="rId12"/>
              <a:stretch>
                <a:fillRect/>
              </a:stretch>
            </p:blipFill>
            <p:spPr>
              <a:xfrm>
                <a:off x="6080617" y="3810334"/>
                <a:ext cx="587160" cy="4824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93" name="Ink 92"/>
              <p14:cNvContentPartPr/>
              <p14:nvPr/>
            </p14:nvContentPartPr>
            <p14:xfrm>
              <a:off x="2782657" y="5742306"/>
              <a:ext cx="3173760" cy="1230194"/>
            </p14:xfrm>
          </p:contentPart>
        </mc:Choice>
        <mc:Fallback xmlns="">
          <p:pic>
            <p:nvPicPr>
              <p:cNvPr id="93" name="Ink 92"/>
              <p:cNvPicPr/>
              <p:nvPr/>
            </p:nvPicPr>
            <p:blipFill>
              <a:blip r:embed="rId14"/>
              <a:stretch>
                <a:fillRect/>
              </a:stretch>
            </p:blipFill>
            <p:spPr>
              <a:xfrm>
                <a:off x="2768617" y="5729345"/>
                <a:ext cx="3200760" cy="1250715"/>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48" name="Ink 147"/>
              <p14:cNvContentPartPr/>
              <p14:nvPr/>
            </p14:nvContentPartPr>
            <p14:xfrm>
              <a:off x="1289017" y="2938700"/>
              <a:ext cx="1004400" cy="2501640"/>
            </p14:xfrm>
          </p:contentPart>
        </mc:Choice>
        <mc:Fallback xmlns="">
          <p:pic>
            <p:nvPicPr>
              <p:cNvPr id="148" name="Ink 147"/>
              <p:cNvPicPr/>
              <p:nvPr/>
            </p:nvPicPr>
            <p:blipFill>
              <a:blip r:embed="rId16"/>
              <a:stretch>
                <a:fillRect/>
              </a:stretch>
            </p:blipFill>
            <p:spPr>
              <a:xfrm>
                <a:off x="1276417" y="2924660"/>
                <a:ext cx="1030320" cy="252828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50" name="Ink 149"/>
              <p14:cNvContentPartPr/>
              <p14:nvPr/>
            </p14:nvContentPartPr>
            <p14:xfrm>
              <a:off x="6100417" y="1976420"/>
              <a:ext cx="855360" cy="61920"/>
            </p14:xfrm>
          </p:contentPart>
        </mc:Choice>
        <mc:Fallback xmlns="">
          <p:pic>
            <p:nvPicPr>
              <p:cNvPr id="150" name="Ink 149"/>
              <p:cNvPicPr/>
              <p:nvPr/>
            </p:nvPicPr>
            <p:blipFill>
              <a:blip r:embed="rId18"/>
              <a:stretch>
                <a:fillRect/>
              </a:stretch>
            </p:blipFill>
            <p:spPr>
              <a:xfrm>
                <a:off x="6091057" y="1964900"/>
                <a:ext cx="874800" cy="828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11" name="Ink 210"/>
              <p14:cNvContentPartPr/>
              <p14:nvPr/>
            </p14:nvContentPartPr>
            <p14:xfrm>
              <a:off x="5098897" y="1515186"/>
              <a:ext cx="1034280" cy="573914"/>
            </p14:xfrm>
          </p:contentPart>
        </mc:Choice>
        <mc:Fallback xmlns="">
          <p:pic>
            <p:nvPicPr>
              <p:cNvPr id="211" name="Ink 210"/>
              <p:cNvPicPr/>
              <p:nvPr/>
            </p:nvPicPr>
            <p:blipFill>
              <a:blip r:embed="rId20"/>
              <a:stretch>
                <a:fillRect/>
              </a:stretch>
            </p:blipFill>
            <p:spPr>
              <a:xfrm>
                <a:off x="5086297" y="1501144"/>
                <a:ext cx="1059840" cy="599477"/>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213" name="Ink 212"/>
              <p14:cNvContentPartPr/>
              <p14:nvPr/>
            </p14:nvContentPartPr>
            <p14:xfrm>
              <a:off x="4210057" y="3088746"/>
              <a:ext cx="721080" cy="1189514"/>
            </p14:xfrm>
          </p:contentPart>
        </mc:Choice>
        <mc:Fallback xmlns="">
          <p:pic>
            <p:nvPicPr>
              <p:cNvPr id="213" name="Ink 212"/>
              <p:cNvPicPr/>
              <p:nvPr/>
            </p:nvPicPr>
            <p:blipFill>
              <a:blip r:embed="rId22"/>
              <a:stretch>
                <a:fillRect/>
              </a:stretch>
            </p:blipFill>
            <p:spPr>
              <a:xfrm>
                <a:off x="4198177" y="3082986"/>
                <a:ext cx="741240" cy="1203195"/>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218" name="Ink 217"/>
              <p14:cNvContentPartPr/>
              <p14:nvPr/>
            </p14:nvContentPartPr>
            <p14:xfrm>
              <a:off x="-7343" y="3201426"/>
              <a:ext cx="1775160" cy="2172240"/>
            </p14:xfrm>
          </p:contentPart>
        </mc:Choice>
        <mc:Fallback xmlns="">
          <p:pic>
            <p:nvPicPr>
              <p:cNvPr id="218" name="Ink 217"/>
              <p:cNvPicPr/>
              <p:nvPr/>
            </p:nvPicPr>
            <p:blipFill>
              <a:blip r:embed="rId24"/>
              <a:stretch>
                <a:fillRect/>
              </a:stretch>
            </p:blipFill>
            <p:spPr>
              <a:xfrm>
                <a:off x="-21743" y="3190266"/>
                <a:ext cx="1803960" cy="219888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23" name="Ink 222"/>
              <p14:cNvContentPartPr/>
              <p14:nvPr/>
            </p14:nvContentPartPr>
            <p14:xfrm>
              <a:off x="2737297" y="1282266"/>
              <a:ext cx="1751040" cy="1230554"/>
            </p14:xfrm>
          </p:contentPart>
        </mc:Choice>
        <mc:Fallback xmlns="">
          <p:pic>
            <p:nvPicPr>
              <p:cNvPr id="223" name="Ink 222"/>
              <p:cNvPicPr/>
              <p:nvPr/>
            </p:nvPicPr>
            <p:blipFill>
              <a:blip r:embed="rId26"/>
              <a:stretch>
                <a:fillRect/>
              </a:stretch>
            </p:blipFill>
            <p:spPr>
              <a:xfrm>
                <a:off x="2726857" y="1272905"/>
                <a:ext cx="1772280" cy="1250715"/>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30" name="Ink 229"/>
              <p14:cNvContentPartPr/>
              <p14:nvPr/>
            </p14:nvContentPartPr>
            <p14:xfrm>
              <a:off x="12817" y="3548106"/>
              <a:ext cx="1663560" cy="113760"/>
            </p14:xfrm>
          </p:contentPart>
        </mc:Choice>
        <mc:Fallback xmlns="">
          <p:pic>
            <p:nvPicPr>
              <p:cNvPr id="230" name="Ink 229"/>
              <p:cNvPicPr/>
              <p:nvPr/>
            </p:nvPicPr>
            <p:blipFill>
              <a:blip r:embed="rId28"/>
              <a:stretch>
                <a:fillRect/>
              </a:stretch>
            </p:blipFill>
            <p:spPr>
              <a:xfrm>
                <a:off x="3097" y="3536586"/>
                <a:ext cx="1684800" cy="13500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231" name="Ink 230"/>
              <p14:cNvContentPartPr/>
              <p14:nvPr/>
            </p14:nvContentPartPr>
            <p14:xfrm>
              <a:off x="-16703" y="3864546"/>
              <a:ext cx="1535040" cy="123480"/>
            </p14:xfrm>
          </p:contentPart>
        </mc:Choice>
        <mc:Fallback xmlns="">
          <p:pic>
            <p:nvPicPr>
              <p:cNvPr id="231" name="Ink 230"/>
              <p:cNvPicPr/>
              <p:nvPr/>
            </p:nvPicPr>
            <p:blipFill>
              <a:blip r:embed="rId30"/>
              <a:stretch>
                <a:fillRect/>
              </a:stretch>
            </p:blipFill>
            <p:spPr>
              <a:xfrm>
                <a:off x="-26783" y="3851946"/>
                <a:ext cx="1557720" cy="14616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240" name="Ink 239"/>
              <p14:cNvContentPartPr/>
              <p14:nvPr/>
            </p14:nvContentPartPr>
            <p14:xfrm>
              <a:off x="8137" y="4861746"/>
              <a:ext cx="1703880" cy="147960"/>
            </p14:xfrm>
          </p:contentPart>
        </mc:Choice>
        <mc:Fallback xmlns="">
          <p:pic>
            <p:nvPicPr>
              <p:cNvPr id="240" name="Ink 239"/>
              <p:cNvPicPr/>
              <p:nvPr/>
            </p:nvPicPr>
            <p:blipFill>
              <a:blip r:embed="rId32"/>
              <a:stretch>
                <a:fillRect/>
              </a:stretch>
            </p:blipFill>
            <p:spPr>
              <a:xfrm>
                <a:off x="-863" y="4849506"/>
                <a:ext cx="1725120" cy="17028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247" name="Ink 246"/>
              <p14:cNvContentPartPr/>
              <p14:nvPr/>
            </p14:nvContentPartPr>
            <p14:xfrm>
              <a:off x="5020057" y="5737710"/>
              <a:ext cx="1375920" cy="231830"/>
            </p14:xfrm>
          </p:contentPart>
        </mc:Choice>
        <mc:Fallback xmlns="">
          <p:pic>
            <p:nvPicPr>
              <p:cNvPr id="247" name="Ink 246"/>
              <p:cNvPicPr/>
              <p:nvPr/>
            </p:nvPicPr>
            <p:blipFill>
              <a:blip r:embed="rId34"/>
              <a:stretch>
                <a:fillRect/>
              </a:stretch>
            </p:blipFill>
            <p:spPr>
              <a:xfrm>
                <a:off x="5009617" y="5730150"/>
                <a:ext cx="1400760" cy="250549"/>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279" name="Ink 278"/>
              <p14:cNvContentPartPr/>
              <p14:nvPr/>
            </p14:nvContentPartPr>
            <p14:xfrm>
              <a:off x="5252257" y="4753110"/>
              <a:ext cx="3988440" cy="1084670"/>
            </p14:xfrm>
          </p:contentPart>
        </mc:Choice>
        <mc:Fallback xmlns="">
          <p:pic>
            <p:nvPicPr>
              <p:cNvPr id="279" name="Ink 278"/>
              <p:cNvPicPr/>
              <p:nvPr/>
            </p:nvPicPr>
            <p:blipFill>
              <a:blip r:embed="rId36"/>
              <a:stretch>
                <a:fillRect/>
              </a:stretch>
            </p:blipFill>
            <p:spPr>
              <a:xfrm>
                <a:off x="5240377" y="4742310"/>
                <a:ext cx="4012200" cy="110123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293" name="Ink 292"/>
              <p14:cNvContentPartPr/>
              <p14:nvPr/>
            </p14:nvContentPartPr>
            <p14:xfrm>
              <a:off x="579457" y="2919546"/>
              <a:ext cx="1338120" cy="186480"/>
            </p14:xfrm>
          </p:contentPart>
        </mc:Choice>
        <mc:Fallback xmlns="">
          <p:pic>
            <p:nvPicPr>
              <p:cNvPr id="293" name="Ink 292"/>
              <p:cNvPicPr/>
              <p:nvPr/>
            </p:nvPicPr>
            <p:blipFill>
              <a:blip r:embed="rId38"/>
              <a:stretch>
                <a:fillRect/>
              </a:stretch>
            </p:blipFill>
            <p:spPr>
              <a:xfrm>
                <a:off x="566857" y="2907666"/>
                <a:ext cx="1362600" cy="20988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294" name="Ink 293"/>
              <p14:cNvContentPartPr/>
              <p14:nvPr/>
            </p14:nvContentPartPr>
            <p14:xfrm>
              <a:off x="649657" y="2904786"/>
              <a:ext cx="1333440" cy="250920"/>
            </p14:xfrm>
          </p:contentPart>
        </mc:Choice>
        <mc:Fallback xmlns="">
          <p:pic>
            <p:nvPicPr>
              <p:cNvPr id="294" name="Ink 293"/>
              <p:cNvPicPr/>
              <p:nvPr/>
            </p:nvPicPr>
            <p:blipFill>
              <a:blip r:embed="rId40"/>
              <a:stretch>
                <a:fillRect/>
              </a:stretch>
            </p:blipFill>
            <p:spPr>
              <a:xfrm>
                <a:off x="640297" y="2893986"/>
                <a:ext cx="1353960" cy="27108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295" name="Ink 294"/>
              <p14:cNvContentPartPr/>
              <p14:nvPr/>
            </p14:nvContentPartPr>
            <p14:xfrm>
              <a:off x="884377" y="2848266"/>
              <a:ext cx="986400" cy="269280"/>
            </p14:xfrm>
          </p:contentPart>
        </mc:Choice>
        <mc:Fallback xmlns="">
          <p:pic>
            <p:nvPicPr>
              <p:cNvPr id="295" name="Ink 294"/>
              <p:cNvPicPr/>
              <p:nvPr/>
            </p:nvPicPr>
            <p:blipFill>
              <a:blip r:embed="rId42"/>
              <a:stretch>
                <a:fillRect/>
              </a:stretch>
            </p:blipFill>
            <p:spPr>
              <a:xfrm>
                <a:off x="876457" y="2839626"/>
                <a:ext cx="1005120" cy="28584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296" name="Ink 295"/>
              <p14:cNvContentPartPr/>
              <p14:nvPr/>
            </p14:nvContentPartPr>
            <p14:xfrm>
              <a:off x="992377" y="2883186"/>
              <a:ext cx="940320" cy="225720"/>
            </p14:xfrm>
          </p:contentPart>
        </mc:Choice>
        <mc:Fallback xmlns="">
          <p:pic>
            <p:nvPicPr>
              <p:cNvPr id="296" name="Ink 295"/>
              <p:cNvPicPr/>
              <p:nvPr/>
            </p:nvPicPr>
            <p:blipFill>
              <a:blip r:embed="rId44"/>
              <a:stretch>
                <a:fillRect/>
              </a:stretch>
            </p:blipFill>
            <p:spPr>
              <a:xfrm>
                <a:off x="983017" y="2873826"/>
                <a:ext cx="961560" cy="24480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306" name="Ink 305"/>
              <p14:cNvContentPartPr/>
              <p14:nvPr/>
            </p14:nvContentPartPr>
            <p14:xfrm>
              <a:off x="315937" y="5980986"/>
              <a:ext cx="1758960" cy="615960"/>
            </p14:xfrm>
          </p:contentPart>
        </mc:Choice>
        <mc:Fallback xmlns="">
          <p:pic>
            <p:nvPicPr>
              <p:cNvPr id="306" name="Ink 305"/>
              <p:cNvPicPr/>
              <p:nvPr/>
            </p:nvPicPr>
            <p:blipFill>
              <a:blip r:embed="rId46"/>
              <a:stretch>
                <a:fillRect/>
              </a:stretch>
            </p:blipFill>
            <p:spPr>
              <a:xfrm>
                <a:off x="307657" y="5970546"/>
                <a:ext cx="1779480" cy="63936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316" name="Ink 315"/>
              <p14:cNvContentPartPr/>
              <p14:nvPr/>
            </p14:nvContentPartPr>
            <p14:xfrm>
              <a:off x="567217" y="5362506"/>
              <a:ext cx="2589840" cy="739080"/>
            </p14:xfrm>
          </p:contentPart>
        </mc:Choice>
        <mc:Fallback xmlns="">
          <p:pic>
            <p:nvPicPr>
              <p:cNvPr id="316" name="Ink 315"/>
              <p:cNvPicPr/>
              <p:nvPr/>
            </p:nvPicPr>
            <p:blipFill>
              <a:blip r:embed="rId48"/>
              <a:stretch>
                <a:fillRect/>
              </a:stretch>
            </p:blipFill>
            <p:spPr>
              <a:xfrm>
                <a:off x="557497" y="5350626"/>
                <a:ext cx="2613240" cy="75960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317" name="Ink 316"/>
              <p14:cNvContentPartPr/>
              <p14:nvPr/>
            </p14:nvContentPartPr>
            <p14:xfrm>
              <a:off x="338977" y="6037506"/>
              <a:ext cx="1544400" cy="515880"/>
            </p14:xfrm>
          </p:contentPart>
        </mc:Choice>
        <mc:Fallback xmlns="">
          <p:pic>
            <p:nvPicPr>
              <p:cNvPr id="317" name="Ink 316"/>
              <p:cNvPicPr/>
              <p:nvPr/>
            </p:nvPicPr>
            <p:blipFill>
              <a:blip r:embed="rId50"/>
              <a:stretch>
                <a:fillRect/>
              </a:stretch>
            </p:blipFill>
            <p:spPr>
              <a:xfrm>
                <a:off x="326737" y="6028866"/>
                <a:ext cx="1566000" cy="53604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325" name="Ink 324"/>
              <p14:cNvContentPartPr/>
              <p14:nvPr/>
            </p14:nvContentPartPr>
            <p14:xfrm>
              <a:off x="485857" y="2687706"/>
              <a:ext cx="1775160" cy="335880"/>
            </p14:xfrm>
          </p:contentPart>
        </mc:Choice>
        <mc:Fallback xmlns="">
          <p:pic>
            <p:nvPicPr>
              <p:cNvPr id="325" name="Ink 324"/>
              <p:cNvPicPr/>
              <p:nvPr/>
            </p:nvPicPr>
            <p:blipFill>
              <a:blip r:embed="rId52"/>
              <a:stretch>
                <a:fillRect/>
              </a:stretch>
            </p:blipFill>
            <p:spPr>
              <a:xfrm>
                <a:off x="474697" y="2675826"/>
                <a:ext cx="1796400" cy="35892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326" name="Ink 325"/>
              <p14:cNvContentPartPr/>
              <p14:nvPr/>
            </p14:nvContentPartPr>
            <p14:xfrm>
              <a:off x="790057" y="2841426"/>
              <a:ext cx="1157040" cy="228960"/>
            </p14:xfrm>
          </p:contentPart>
        </mc:Choice>
        <mc:Fallback xmlns="">
          <p:pic>
            <p:nvPicPr>
              <p:cNvPr id="326" name="Ink 325"/>
              <p:cNvPicPr/>
              <p:nvPr/>
            </p:nvPicPr>
            <p:blipFill>
              <a:blip r:embed="rId54"/>
              <a:stretch>
                <a:fillRect/>
              </a:stretch>
            </p:blipFill>
            <p:spPr>
              <a:xfrm>
                <a:off x="778537" y="2833146"/>
                <a:ext cx="1180080" cy="248760"/>
              </a:xfrm>
              <a:prstGeom prst="rect">
                <a:avLst/>
              </a:prstGeom>
            </p:spPr>
          </p:pic>
        </mc:Fallback>
      </mc:AlternateContent>
      <mc:AlternateContent xmlns:mc="http://schemas.openxmlformats.org/markup-compatibility/2006" xmlns:p14="http://schemas.microsoft.com/office/powerpoint/2010/main">
        <mc:Choice Requires="p14">
          <p:contentPart p14:bwMode="auto" r:id="rId55">
            <p14:nvContentPartPr>
              <p14:cNvPr id="333" name="Ink 332"/>
              <p14:cNvContentPartPr/>
              <p14:nvPr/>
            </p14:nvContentPartPr>
            <p14:xfrm>
              <a:off x="147457" y="1477746"/>
              <a:ext cx="4241520" cy="3295800"/>
            </p14:xfrm>
          </p:contentPart>
        </mc:Choice>
        <mc:Fallback xmlns="">
          <p:pic>
            <p:nvPicPr>
              <p:cNvPr id="333" name="Ink 332"/>
              <p:cNvPicPr/>
              <p:nvPr/>
            </p:nvPicPr>
            <p:blipFill>
              <a:blip r:embed="rId56"/>
              <a:stretch>
                <a:fillRect/>
              </a:stretch>
            </p:blipFill>
            <p:spPr>
              <a:xfrm>
                <a:off x="135937" y="1463346"/>
                <a:ext cx="4262400" cy="3316320"/>
              </a:xfrm>
              <a:prstGeom prst="rect">
                <a:avLst/>
              </a:prstGeom>
            </p:spPr>
          </p:pic>
        </mc:Fallback>
      </mc:AlternateContent>
      <mc:AlternateContent xmlns:mc="http://schemas.openxmlformats.org/markup-compatibility/2006" xmlns:p14="http://schemas.microsoft.com/office/powerpoint/2010/main">
        <mc:Choice Requires="p14">
          <p:contentPart p14:bwMode="auto" r:id="rId57">
            <p14:nvContentPartPr>
              <p14:cNvPr id="345" name="Ink 344"/>
              <p14:cNvContentPartPr/>
              <p14:nvPr/>
            </p14:nvContentPartPr>
            <p14:xfrm>
              <a:off x="-83303" y="3796506"/>
              <a:ext cx="2013120" cy="531360"/>
            </p14:xfrm>
          </p:contentPart>
        </mc:Choice>
        <mc:Fallback xmlns="">
          <p:pic>
            <p:nvPicPr>
              <p:cNvPr id="345" name="Ink 344"/>
              <p:cNvPicPr/>
              <p:nvPr/>
            </p:nvPicPr>
            <p:blipFill>
              <a:blip r:embed="rId58"/>
              <a:stretch>
                <a:fillRect/>
              </a:stretch>
            </p:blipFill>
            <p:spPr>
              <a:xfrm>
                <a:off x="-95543" y="3784626"/>
                <a:ext cx="2037240" cy="555120"/>
              </a:xfrm>
              <a:prstGeom prst="rect">
                <a:avLst/>
              </a:prstGeom>
            </p:spPr>
          </p:pic>
        </mc:Fallback>
      </mc:AlternateContent>
      <mc:AlternateContent xmlns:mc="http://schemas.openxmlformats.org/markup-compatibility/2006" xmlns:p14="http://schemas.microsoft.com/office/powerpoint/2010/main">
        <mc:Choice Requires="p14">
          <p:contentPart p14:bwMode="auto" r:id="rId59">
            <p14:nvContentPartPr>
              <p14:cNvPr id="347" name="Ink 346"/>
              <p14:cNvContentPartPr/>
              <p14:nvPr/>
            </p14:nvContentPartPr>
            <p14:xfrm>
              <a:off x="3156697" y="3275226"/>
              <a:ext cx="710640" cy="127164"/>
            </p14:xfrm>
          </p:contentPart>
        </mc:Choice>
        <mc:Fallback xmlns="">
          <p:pic>
            <p:nvPicPr>
              <p:cNvPr id="347" name="Ink 346"/>
              <p:cNvPicPr/>
              <p:nvPr/>
            </p:nvPicPr>
            <p:blipFill>
              <a:blip r:embed="rId60"/>
              <a:stretch>
                <a:fillRect/>
              </a:stretch>
            </p:blipFill>
            <p:spPr>
              <a:xfrm>
                <a:off x="3150577" y="3265139"/>
                <a:ext cx="727920" cy="145896"/>
              </a:xfrm>
              <a:prstGeom prst="rect">
                <a:avLst/>
              </a:prstGeom>
            </p:spPr>
          </p:pic>
        </mc:Fallback>
      </mc:AlternateContent>
      <mc:AlternateContent xmlns:mc="http://schemas.openxmlformats.org/markup-compatibility/2006" xmlns:p14="http://schemas.microsoft.com/office/powerpoint/2010/main">
        <mc:Choice Requires="p14">
          <p:contentPart p14:bwMode="auto" r:id="rId61">
            <p14:nvContentPartPr>
              <p14:cNvPr id="349" name="Ink 348"/>
              <p14:cNvContentPartPr/>
              <p14:nvPr/>
            </p14:nvContentPartPr>
            <p14:xfrm>
              <a:off x="1953577" y="4156146"/>
              <a:ext cx="1221840" cy="110160"/>
            </p14:xfrm>
          </p:contentPart>
        </mc:Choice>
        <mc:Fallback xmlns="">
          <p:pic>
            <p:nvPicPr>
              <p:cNvPr id="349" name="Ink 348"/>
              <p:cNvPicPr/>
              <p:nvPr/>
            </p:nvPicPr>
            <p:blipFill>
              <a:blip r:embed="rId62"/>
              <a:stretch>
                <a:fillRect/>
              </a:stretch>
            </p:blipFill>
            <p:spPr>
              <a:xfrm>
                <a:off x="1944217" y="4148586"/>
                <a:ext cx="1242720" cy="124920"/>
              </a:xfrm>
              <a:prstGeom prst="rect">
                <a:avLst/>
              </a:prstGeom>
            </p:spPr>
          </p:pic>
        </mc:Fallback>
      </mc:AlternateContent>
      <mc:AlternateContent xmlns:mc="http://schemas.openxmlformats.org/markup-compatibility/2006" xmlns:p14="http://schemas.microsoft.com/office/powerpoint/2010/main">
        <mc:Choice Requires="p14">
          <p:contentPart p14:bwMode="auto" r:id="rId63">
            <p14:nvContentPartPr>
              <p14:cNvPr id="356" name="Ink 355"/>
              <p14:cNvContentPartPr/>
              <p14:nvPr/>
            </p14:nvContentPartPr>
            <p14:xfrm>
              <a:off x="3201337" y="3694266"/>
              <a:ext cx="542880" cy="46884"/>
            </p14:xfrm>
          </p:contentPart>
        </mc:Choice>
        <mc:Fallback xmlns="">
          <p:pic>
            <p:nvPicPr>
              <p:cNvPr id="356" name="Ink 355"/>
              <p:cNvPicPr/>
              <p:nvPr/>
            </p:nvPicPr>
            <p:blipFill>
              <a:blip r:embed="rId64"/>
              <a:stretch>
                <a:fillRect/>
              </a:stretch>
            </p:blipFill>
            <p:spPr>
              <a:xfrm>
                <a:off x="3193417" y="3684168"/>
                <a:ext cx="560520" cy="63113"/>
              </a:xfrm>
              <a:prstGeom prst="rect">
                <a:avLst/>
              </a:prstGeom>
            </p:spPr>
          </p:pic>
        </mc:Fallback>
      </mc:AlternateContent>
      <mc:AlternateContent xmlns:mc="http://schemas.openxmlformats.org/markup-compatibility/2006" xmlns:p14="http://schemas.microsoft.com/office/powerpoint/2010/main">
        <mc:Choice Requires="p14">
          <p:contentPart p14:bwMode="auto" r:id="rId65">
            <p14:nvContentPartPr>
              <p14:cNvPr id="357" name="Ink 356"/>
              <p14:cNvContentPartPr/>
              <p14:nvPr/>
            </p14:nvContentPartPr>
            <p14:xfrm>
              <a:off x="3245617" y="3986226"/>
              <a:ext cx="892800" cy="1335240"/>
            </p14:xfrm>
          </p:contentPart>
        </mc:Choice>
        <mc:Fallback xmlns="">
          <p:pic>
            <p:nvPicPr>
              <p:cNvPr id="357" name="Ink 356"/>
              <p:cNvPicPr/>
              <p:nvPr/>
            </p:nvPicPr>
            <p:blipFill>
              <a:blip r:embed="rId66"/>
              <a:stretch>
                <a:fillRect/>
              </a:stretch>
            </p:blipFill>
            <p:spPr>
              <a:xfrm>
                <a:off x="3237337" y="3974346"/>
                <a:ext cx="912960" cy="1357200"/>
              </a:xfrm>
              <a:prstGeom prst="rect">
                <a:avLst/>
              </a:prstGeom>
            </p:spPr>
          </p:pic>
        </mc:Fallback>
      </mc:AlternateContent>
      <mc:AlternateContent xmlns:mc="http://schemas.openxmlformats.org/markup-compatibility/2006" xmlns:p14="http://schemas.microsoft.com/office/powerpoint/2010/main">
        <mc:Choice Requires="p14">
          <p:contentPart p14:bwMode="auto" r:id="rId67">
            <p14:nvContentPartPr>
              <p14:cNvPr id="358" name="Ink 357"/>
              <p14:cNvContentPartPr/>
              <p14:nvPr/>
            </p14:nvContentPartPr>
            <p14:xfrm>
              <a:off x="2784097" y="4017906"/>
              <a:ext cx="1204920" cy="1029240"/>
            </p14:xfrm>
          </p:contentPart>
        </mc:Choice>
        <mc:Fallback xmlns="">
          <p:pic>
            <p:nvPicPr>
              <p:cNvPr id="358" name="Ink 357"/>
              <p:cNvPicPr/>
              <p:nvPr/>
            </p:nvPicPr>
            <p:blipFill>
              <a:blip r:embed="rId68"/>
              <a:stretch>
                <a:fillRect/>
              </a:stretch>
            </p:blipFill>
            <p:spPr>
              <a:xfrm>
                <a:off x="2774377" y="4008906"/>
                <a:ext cx="1226160" cy="1049760"/>
              </a:xfrm>
              <a:prstGeom prst="rect">
                <a:avLst/>
              </a:prstGeom>
            </p:spPr>
          </p:pic>
        </mc:Fallback>
      </mc:AlternateContent>
      <mc:AlternateContent xmlns:mc="http://schemas.openxmlformats.org/markup-compatibility/2006" xmlns:p14="http://schemas.microsoft.com/office/powerpoint/2010/main">
        <mc:Choice Requires="p14">
          <p:contentPart p14:bwMode="auto" r:id="rId69">
            <p14:nvContentPartPr>
              <p14:cNvPr id="359" name="Ink 358"/>
              <p14:cNvContentPartPr/>
              <p14:nvPr/>
            </p14:nvContentPartPr>
            <p14:xfrm>
              <a:off x="1393777" y="4258100"/>
              <a:ext cx="438480" cy="1012320"/>
            </p14:xfrm>
          </p:contentPart>
        </mc:Choice>
        <mc:Fallback xmlns="">
          <p:pic>
            <p:nvPicPr>
              <p:cNvPr id="359" name="Ink 358"/>
              <p:cNvPicPr/>
              <p:nvPr/>
            </p:nvPicPr>
            <p:blipFill>
              <a:blip r:embed="rId70"/>
              <a:stretch>
                <a:fillRect/>
              </a:stretch>
            </p:blipFill>
            <p:spPr>
              <a:xfrm>
                <a:off x="1389457" y="4254500"/>
                <a:ext cx="446040" cy="1020240"/>
              </a:xfrm>
              <a:prstGeom prst="rect">
                <a:avLst/>
              </a:prstGeom>
            </p:spPr>
          </p:pic>
        </mc:Fallback>
      </mc:AlternateContent>
      <mc:AlternateContent xmlns:mc="http://schemas.openxmlformats.org/markup-compatibility/2006" xmlns:p14="http://schemas.microsoft.com/office/powerpoint/2010/main">
        <mc:Choice Requires="p14">
          <p:contentPart p14:bwMode="auto" r:id="rId71">
            <p14:nvContentPartPr>
              <p14:cNvPr id="360" name="Ink 359"/>
              <p14:cNvContentPartPr/>
              <p14:nvPr/>
            </p14:nvContentPartPr>
            <p14:xfrm>
              <a:off x="2078497" y="3804786"/>
              <a:ext cx="1033200" cy="515520"/>
            </p14:xfrm>
          </p:contentPart>
        </mc:Choice>
        <mc:Fallback xmlns="">
          <p:pic>
            <p:nvPicPr>
              <p:cNvPr id="360" name="Ink 359"/>
              <p:cNvPicPr/>
              <p:nvPr/>
            </p:nvPicPr>
            <p:blipFill>
              <a:blip r:embed="rId72"/>
              <a:stretch>
                <a:fillRect/>
              </a:stretch>
            </p:blipFill>
            <p:spPr>
              <a:xfrm>
                <a:off x="2065897" y="3791466"/>
                <a:ext cx="1054800" cy="541440"/>
              </a:xfrm>
              <a:prstGeom prst="rect">
                <a:avLst/>
              </a:prstGeom>
            </p:spPr>
          </p:pic>
        </mc:Fallback>
      </mc:AlternateContent>
      <mc:AlternateContent xmlns:mc="http://schemas.openxmlformats.org/markup-compatibility/2006" xmlns:p14="http://schemas.microsoft.com/office/powerpoint/2010/main">
        <mc:Choice Requires="p14">
          <p:contentPart p14:bwMode="auto" r:id="rId73">
            <p14:nvContentPartPr>
              <p14:cNvPr id="361" name="Ink 360"/>
              <p14:cNvContentPartPr/>
              <p14:nvPr/>
            </p14:nvContentPartPr>
            <p14:xfrm>
              <a:off x="4016737" y="5129946"/>
              <a:ext cx="325080" cy="569520"/>
            </p14:xfrm>
          </p:contentPart>
        </mc:Choice>
        <mc:Fallback xmlns="">
          <p:pic>
            <p:nvPicPr>
              <p:cNvPr id="361" name="Ink 360"/>
              <p:cNvPicPr/>
              <p:nvPr/>
            </p:nvPicPr>
            <p:blipFill>
              <a:blip r:embed="rId74"/>
              <a:stretch>
                <a:fillRect/>
              </a:stretch>
            </p:blipFill>
            <p:spPr>
              <a:xfrm>
                <a:off x="4010257" y="5123826"/>
                <a:ext cx="336240" cy="580320"/>
              </a:xfrm>
              <a:prstGeom prst="rect">
                <a:avLst/>
              </a:prstGeom>
            </p:spPr>
          </p:pic>
        </mc:Fallback>
      </mc:AlternateContent>
      <mc:AlternateContent xmlns:mc="http://schemas.openxmlformats.org/markup-compatibility/2006" xmlns:p14="http://schemas.microsoft.com/office/powerpoint/2010/main">
        <mc:Choice Requires="p14">
          <p:contentPart p14:bwMode="auto" r:id="rId75">
            <p14:nvContentPartPr>
              <p14:cNvPr id="363" name="Ink 362"/>
              <p14:cNvContentPartPr/>
              <p14:nvPr/>
            </p14:nvContentPartPr>
            <p14:xfrm>
              <a:off x="1530217" y="1499706"/>
              <a:ext cx="1761480" cy="119880"/>
            </p14:xfrm>
          </p:contentPart>
        </mc:Choice>
        <mc:Fallback xmlns="">
          <p:pic>
            <p:nvPicPr>
              <p:cNvPr id="363" name="Ink 362"/>
              <p:cNvPicPr/>
              <p:nvPr/>
            </p:nvPicPr>
            <p:blipFill>
              <a:blip r:embed="rId76"/>
              <a:stretch>
                <a:fillRect/>
              </a:stretch>
            </p:blipFill>
            <p:spPr>
              <a:xfrm>
                <a:off x="1526257" y="1495026"/>
                <a:ext cx="1769040" cy="129240"/>
              </a:xfrm>
              <a:prstGeom prst="rect">
                <a:avLst/>
              </a:prstGeom>
            </p:spPr>
          </p:pic>
        </mc:Fallback>
      </mc:AlternateContent>
      <mc:AlternateContent xmlns:mc="http://schemas.openxmlformats.org/markup-compatibility/2006" xmlns:p14="http://schemas.microsoft.com/office/powerpoint/2010/main">
        <mc:Choice Requires="p14">
          <p:contentPart p14:bwMode="auto" r:id="rId77">
            <p14:nvContentPartPr>
              <p14:cNvPr id="364" name="Ink 363"/>
              <p14:cNvContentPartPr/>
              <p14:nvPr/>
            </p14:nvContentPartPr>
            <p14:xfrm>
              <a:off x="3156697" y="1858266"/>
              <a:ext cx="1207800" cy="505800"/>
            </p14:xfrm>
          </p:contentPart>
        </mc:Choice>
        <mc:Fallback xmlns="">
          <p:pic>
            <p:nvPicPr>
              <p:cNvPr id="364" name="Ink 363"/>
              <p:cNvPicPr/>
              <p:nvPr/>
            </p:nvPicPr>
            <p:blipFill>
              <a:blip r:embed="rId78"/>
              <a:stretch>
                <a:fillRect/>
              </a:stretch>
            </p:blipFill>
            <p:spPr>
              <a:xfrm>
                <a:off x="3146257" y="1846746"/>
                <a:ext cx="1229400" cy="527760"/>
              </a:xfrm>
              <a:prstGeom prst="rect">
                <a:avLst/>
              </a:prstGeom>
            </p:spPr>
          </p:pic>
        </mc:Fallback>
      </mc:AlternateContent>
      <mc:AlternateContent xmlns:mc="http://schemas.openxmlformats.org/markup-compatibility/2006" xmlns:p14="http://schemas.microsoft.com/office/powerpoint/2010/main">
        <mc:Choice Requires="p14">
          <p:contentPart p14:bwMode="auto" r:id="rId79">
            <p14:nvContentPartPr>
              <p14:cNvPr id="365" name="Ink 364"/>
              <p14:cNvContentPartPr/>
              <p14:nvPr/>
            </p14:nvContentPartPr>
            <p14:xfrm>
              <a:off x="729577" y="5885946"/>
              <a:ext cx="812520" cy="151560"/>
            </p14:xfrm>
          </p:contentPart>
        </mc:Choice>
        <mc:Fallback xmlns="">
          <p:pic>
            <p:nvPicPr>
              <p:cNvPr id="365" name="Ink 364"/>
              <p:cNvPicPr/>
              <p:nvPr/>
            </p:nvPicPr>
            <p:blipFill>
              <a:blip r:embed="rId80"/>
              <a:stretch>
                <a:fillRect/>
              </a:stretch>
            </p:blipFill>
            <p:spPr>
              <a:xfrm>
                <a:off x="717337" y="5873706"/>
                <a:ext cx="836280" cy="176040"/>
              </a:xfrm>
              <a:prstGeom prst="rect">
                <a:avLst/>
              </a:prstGeom>
            </p:spPr>
          </p:pic>
        </mc:Fallback>
      </mc:AlternateContent>
      <mc:AlternateContent xmlns:mc="http://schemas.openxmlformats.org/markup-compatibility/2006" xmlns:p14="http://schemas.microsoft.com/office/powerpoint/2010/main">
        <mc:Choice Requires="p14">
          <p:contentPart p14:bwMode="auto" r:id="rId81">
            <p14:nvContentPartPr>
              <p14:cNvPr id="366" name="Ink 365"/>
              <p14:cNvContentPartPr/>
              <p14:nvPr/>
            </p14:nvContentPartPr>
            <p14:xfrm>
              <a:off x="918577" y="6457626"/>
              <a:ext cx="767160" cy="297720"/>
            </p14:xfrm>
          </p:contentPart>
        </mc:Choice>
        <mc:Fallback xmlns="">
          <p:pic>
            <p:nvPicPr>
              <p:cNvPr id="366" name="Ink 365"/>
              <p:cNvPicPr/>
              <p:nvPr/>
            </p:nvPicPr>
            <p:blipFill>
              <a:blip r:embed="rId82"/>
              <a:stretch>
                <a:fillRect/>
              </a:stretch>
            </p:blipFill>
            <p:spPr>
              <a:xfrm>
                <a:off x="906337" y="6445026"/>
                <a:ext cx="793080" cy="322200"/>
              </a:xfrm>
              <a:prstGeom prst="rect">
                <a:avLst/>
              </a:prstGeom>
            </p:spPr>
          </p:pic>
        </mc:Fallback>
      </mc:AlternateContent>
    </p:spTree>
    <p:extLst>
      <p:ext uri="{BB962C8B-B14F-4D97-AF65-F5344CB8AC3E}">
        <p14:creationId xmlns:p14="http://schemas.microsoft.com/office/powerpoint/2010/main" val="282451272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85000" lnSpcReduction="10000"/>
          </a:bodyPr>
          <a:lstStyle/>
          <a:p>
            <a:r>
              <a:rPr lang="en-IN" b="1" i="1" dirty="0"/>
              <a:t>Example: </a:t>
            </a:r>
            <a:r>
              <a:rPr lang="en-IN" dirty="0"/>
              <a:t>If we have a fully associative mapped cache of 8 KB size with block size = 128 bytes and say, the size of main memory is = 64 KB.  Then:</a:t>
            </a:r>
          </a:p>
          <a:p>
            <a:r>
              <a:rPr lang="en-IN" dirty="0"/>
              <a:t>Number of bits for the physical address = 16 bits (as memory size = 64 KB = 2</a:t>
            </a:r>
            <a:r>
              <a:rPr lang="en-IN" baseline="30000" dirty="0"/>
              <a:t>6</a:t>
            </a:r>
            <a:r>
              <a:rPr lang="en-IN" dirty="0"/>
              <a:t> × 2</a:t>
            </a:r>
            <a:r>
              <a:rPr lang="en-IN" baseline="30000" dirty="0"/>
              <a:t>10</a:t>
            </a:r>
            <a:r>
              <a:rPr lang="en-IN" dirty="0"/>
              <a:t> = 2</a:t>
            </a:r>
            <a:r>
              <a:rPr lang="en-IN" baseline="30000" dirty="0"/>
              <a:t>16)</a:t>
            </a:r>
          </a:p>
          <a:p>
            <a:r>
              <a:rPr lang="en-IN" dirty="0"/>
              <a:t>Number of bits in block offset = 7 bits (as block size = 128 bytes = 2</a:t>
            </a:r>
            <a:r>
              <a:rPr lang="en-IN" baseline="30000" dirty="0"/>
              <a:t>7</a:t>
            </a:r>
            <a:r>
              <a:rPr lang="en-IN" dirty="0"/>
              <a:t>)</a:t>
            </a:r>
            <a:br>
              <a:rPr lang="en-IN" dirty="0"/>
            </a:br>
            <a:r>
              <a:rPr lang="en-IN" dirty="0"/>
              <a:t>No of tag bits = Number of bits for the physical address – Number of bits in block offset = 16-7 = 9 bits</a:t>
            </a:r>
            <a:br>
              <a:rPr lang="en-IN" dirty="0"/>
            </a:br>
            <a:r>
              <a:rPr lang="en-IN" dirty="0"/>
              <a:t>No of cache Blocks = Cache size/block size = 8 KB / 128 Bytes = 8×1024 Bytes/128 Bytes = 2</a:t>
            </a:r>
            <a:r>
              <a:rPr lang="en-IN" baseline="30000" dirty="0"/>
              <a:t>6 </a:t>
            </a:r>
            <a:r>
              <a:rPr lang="en-IN" dirty="0"/>
              <a:t>blocks.</a:t>
            </a:r>
          </a:p>
        </p:txBody>
      </p:sp>
    </p:spTree>
    <p:extLst>
      <p:ext uri="{BB962C8B-B14F-4D97-AF65-F5344CB8AC3E}">
        <p14:creationId xmlns:p14="http://schemas.microsoft.com/office/powerpoint/2010/main" val="202113846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Set – Associative Mapping:</a:t>
            </a:r>
            <a:endParaRPr lang="en-IN" dirty="0"/>
          </a:p>
        </p:txBody>
      </p:sp>
      <p:sp>
        <p:nvSpPr>
          <p:cNvPr id="3" name="Content Placeholder 2"/>
          <p:cNvSpPr>
            <a:spLocks noGrp="1"/>
          </p:cNvSpPr>
          <p:nvPr>
            <p:ph idx="1"/>
          </p:nvPr>
        </p:nvSpPr>
        <p:spPr/>
        <p:txBody>
          <a:bodyPr>
            <a:normAutofit fontScale="85000" lnSpcReduction="20000"/>
          </a:bodyPr>
          <a:lstStyle/>
          <a:p>
            <a:r>
              <a:rPr lang="en-IN" b="1" dirty="0"/>
              <a:t> </a:t>
            </a:r>
            <a:r>
              <a:rPr lang="en-IN" dirty="0"/>
              <a:t>It is the combination of advantages of both direct &amp; associative mapping. </a:t>
            </a:r>
            <a:br>
              <a:rPr lang="en-IN" dirty="0"/>
            </a:br>
            <a:r>
              <a:rPr lang="en-IN" dirty="0"/>
              <a:t>Here, the cache consists of a number sets, each of which consists of a number of blocks. The relationships are :</a:t>
            </a:r>
          </a:p>
          <a:p>
            <a:r>
              <a:rPr lang="en-US" altLang="en-US" b="1" dirty="0">
                <a:solidFill>
                  <a:srgbClr val="273239"/>
                </a:solidFill>
                <a:latin typeface="Consolas" panose="020B0609020204030204" pitchFamily="49" charset="0"/>
              </a:rPr>
              <a:t>n = w * L</a:t>
            </a:r>
            <a:r>
              <a:rPr lang="en-US" altLang="en-US" dirty="0">
                <a:solidFill>
                  <a:srgbClr val="273239"/>
                </a:solidFill>
                <a:latin typeface="Consolas" panose="020B0609020204030204" pitchFamily="49" charset="0"/>
              </a:rPr>
              <a:t> </a:t>
            </a:r>
            <a:r>
              <a:rPr lang="en-US" altLang="en-US" b="1" dirty="0">
                <a:solidFill>
                  <a:srgbClr val="273239"/>
                </a:solidFill>
                <a:latin typeface="Consolas" panose="020B0609020204030204" pitchFamily="49" charset="0"/>
              </a:rPr>
              <a:t>i = j modulo w</a:t>
            </a:r>
            <a:r>
              <a:rPr lang="en-US" altLang="en-US" dirty="0">
                <a:solidFill>
                  <a:srgbClr val="273239"/>
                </a:solidFill>
                <a:latin typeface="Consolas" panose="020B0609020204030204" pitchFamily="49" charset="0"/>
              </a:rPr>
              <a:t> </a:t>
            </a:r>
          </a:p>
          <a:p>
            <a:r>
              <a:rPr lang="en-US" altLang="en-US" dirty="0">
                <a:solidFill>
                  <a:srgbClr val="273239"/>
                </a:solidFill>
                <a:latin typeface="Consolas" panose="020B0609020204030204" pitchFamily="49" charset="0"/>
              </a:rPr>
              <a:t>where i : cache set number </a:t>
            </a:r>
          </a:p>
          <a:p>
            <a:r>
              <a:rPr lang="en-US" altLang="en-US" dirty="0">
                <a:solidFill>
                  <a:srgbClr val="273239"/>
                </a:solidFill>
                <a:latin typeface="Consolas" panose="020B0609020204030204" pitchFamily="49" charset="0"/>
              </a:rPr>
              <a:t>j : main memory block number</a:t>
            </a:r>
          </a:p>
          <a:p>
            <a:r>
              <a:rPr lang="en-US" altLang="en-US" dirty="0">
                <a:solidFill>
                  <a:srgbClr val="273239"/>
                </a:solidFill>
                <a:latin typeface="Consolas" panose="020B0609020204030204" pitchFamily="49" charset="0"/>
              </a:rPr>
              <a:t> n : number of blocks in the cache </a:t>
            </a:r>
          </a:p>
          <a:p>
            <a:r>
              <a:rPr lang="en-US" altLang="en-US" dirty="0">
                <a:solidFill>
                  <a:srgbClr val="273239"/>
                </a:solidFill>
                <a:latin typeface="Consolas" panose="020B0609020204030204" pitchFamily="49" charset="0"/>
              </a:rPr>
              <a:t>w : number of sets</a:t>
            </a:r>
          </a:p>
          <a:p>
            <a:r>
              <a:rPr lang="en-US" altLang="en-US" dirty="0">
                <a:solidFill>
                  <a:srgbClr val="273239"/>
                </a:solidFill>
                <a:latin typeface="Consolas" panose="020B0609020204030204" pitchFamily="49" charset="0"/>
              </a:rPr>
              <a:t> L : number of lines in each set</a:t>
            </a:r>
            <a:r>
              <a:rPr lang="en-US" altLang="en-US" sz="1600" dirty="0">
                <a:solidFill>
                  <a:schemeClr val="tx1"/>
                </a:solidFill>
              </a:rPr>
              <a:t> </a:t>
            </a:r>
            <a:endParaRPr lang="en-US" altLang="en-US" sz="4400" dirty="0">
              <a:solidFill>
                <a:schemeClr val="tx1"/>
              </a:solidFill>
              <a:latin typeface="Arial" panose="020B0604020202020204" pitchFamily="34" charset="0"/>
            </a:endParaRPr>
          </a:p>
          <a:p>
            <a:endParaRPr lang="en-IN" dirty="0"/>
          </a:p>
          <a:p>
            <a:endParaRPr lang="en-IN" dirty="0"/>
          </a:p>
          <a:p>
            <a:endParaRPr lang="en-IN" dirty="0"/>
          </a:p>
        </p:txBody>
      </p:sp>
    </p:spTree>
    <p:extLst>
      <p:ext uri="{BB962C8B-B14F-4D97-AF65-F5344CB8AC3E}">
        <p14:creationId xmlns:p14="http://schemas.microsoft.com/office/powerpoint/2010/main" val="40292307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85000" lnSpcReduction="10000"/>
          </a:bodyPr>
          <a:lstStyle/>
          <a:p>
            <a:r>
              <a:rPr lang="en-IN" b="1" dirty="0"/>
              <a:t>To map the memory address to cache: </a:t>
            </a:r>
            <a:r>
              <a:rPr lang="en-IN" dirty="0"/>
              <a:t>Using set field in the memory address, we access the particular set of the cache. </a:t>
            </a:r>
          </a:p>
          <a:p>
            <a:r>
              <a:rPr lang="en-IN" dirty="0"/>
              <a:t>Then, the  tag bits in the address are compared with the tag of all L blocks within that set.  </a:t>
            </a:r>
          </a:p>
          <a:p>
            <a:r>
              <a:rPr lang="en-IN" dirty="0"/>
              <a:t>For a match, a cache hit occur as the required word is found in the cache.</a:t>
            </a:r>
          </a:p>
          <a:p>
            <a:r>
              <a:rPr lang="en-IN" dirty="0"/>
              <a:t> Otherwise,  a cache miss occurs and the required word has to be brought in the cache from the Main Memory. </a:t>
            </a:r>
          </a:p>
          <a:p>
            <a:r>
              <a:rPr lang="en-IN" dirty="0"/>
              <a:t>According to the replacement policy used, a replacement is done if the cache is full.</a:t>
            </a:r>
          </a:p>
        </p:txBody>
      </p:sp>
    </p:spTree>
    <p:extLst>
      <p:ext uri="{BB962C8B-B14F-4D97-AF65-F5344CB8AC3E}">
        <p14:creationId xmlns:p14="http://schemas.microsoft.com/office/powerpoint/2010/main" val="199919225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 associative mapping</a:t>
            </a:r>
          </a:p>
        </p:txBody>
      </p:sp>
      <p:pic>
        <p:nvPicPr>
          <p:cNvPr id="4" name="Content Placeholder 3"/>
          <p:cNvPicPr>
            <a:picLocks noGrp="1" noChangeAspect="1"/>
          </p:cNvPicPr>
          <p:nvPr>
            <p:ph idx="1"/>
          </p:nvPr>
        </p:nvPicPr>
        <p:blipFill rotWithShape="1">
          <a:blip r:embed="rId2"/>
          <a:srcRect l="47265" t="38242" r="8010" b="20392"/>
          <a:stretch/>
        </p:blipFill>
        <p:spPr>
          <a:xfrm>
            <a:off x="899592" y="1916832"/>
            <a:ext cx="7272808" cy="4464496"/>
          </a:xfrm>
          <a:prstGeom prst="rect">
            <a:avLst/>
          </a:prstGeom>
        </p:spPr>
      </p:pic>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652897" y="1404030"/>
              <a:ext cx="5458320" cy="107280"/>
            </p14:xfrm>
          </p:contentPart>
        </mc:Choice>
        <mc:Fallback xmlns="">
          <p:pic>
            <p:nvPicPr>
              <p:cNvPr id="5" name="Ink 4"/>
              <p:cNvPicPr/>
              <p:nvPr/>
            </p:nvPicPr>
            <p:blipFill>
              <a:blip r:embed="rId4"/>
              <a:stretch>
                <a:fillRect/>
              </a:stretch>
            </p:blipFill>
            <p:spPr>
              <a:xfrm>
                <a:off x="642457" y="1390710"/>
                <a:ext cx="5482080" cy="13176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7" name="Ink 6"/>
              <p14:cNvContentPartPr/>
              <p14:nvPr/>
            </p14:nvContentPartPr>
            <p14:xfrm>
              <a:off x="3371617" y="1836390"/>
              <a:ext cx="783000" cy="704520"/>
            </p14:xfrm>
          </p:contentPart>
        </mc:Choice>
        <mc:Fallback xmlns="">
          <p:pic>
            <p:nvPicPr>
              <p:cNvPr id="7" name="Ink 6"/>
              <p:cNvPicPr/>
              <p:nvPr/>
            </p:nvPicPr>
            <p:blipFill>
              <a:blip r:embed="rId6"/>
              <a:stretch>
                <a:fillRect/>
              </a:stretch>
            </p:blipFill>
            <p:spPr>
              <a:xfrm>
                <a:off x="3358657" y="1823430"/>
                <a:ext cx="806760" cy="730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36" name="Ink 35"/>
              <p14:cNvContentPartPr/>
              <p14:nvPr/>
            </p14:nvContentPartPr>
            <p14:xfrm>
              <a:off x="6293017" y="478470"/>
              <a:ext cx="2956320" cy="1990800"/>
            </p14:xfrm>
          </p:contentPart>
        </mc:Choice>
        <mc:Fallback xmlns="">
          <p:pic>
            <p:nvPicPr>
              <p:cNvPr id="36" name="Ink 35"/>
              <p:cNvPicPr/>
              <p:nvPr/>
            </p:nvPicPr>
            <p:blipFill>
              <a:blip r:embed="rId8"/>
              <a:stretch>
                <a:fillRect/>
              </a:stretch>
            </p:blipFill>
            <p:spPr>
              <a:xfrm>
                <a:off x="6281497" y="467310"/>
                <a:ext cx="2979720" cy="20098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40" name="Ink 39"/>
              <p14:cNvContentPartPr/>
              <p14:nvPr/>
            </p14:nvContentPartPr>
            <p14:xfrm>
              <a:off x="6963697" y="2120790"/>
              <a:ext cx="847080" cy="236520"/>
            </p14:xfrm>
          </p:contentPart>
        </mc:Choice>
        <mc:Fallback xmlns="">
          <p:pic>
            <p:nvPicPr>
              <p:cNvPr id="40" name="Ink 39"/>
              <p:cNvPicPr/>
              <p:nvPr/>
            </p:nvPicPr>
            <p:blipFill>
              <a:blip r:embed="rId10"/>
              <a:stretch>
                <a:fillRect/>
              </a:stretch>
            </p:blipFill>
            <p:spPr>
              <a:xfrm>
                <a:off x="6954337" y="2114670"/>
                <a:ext cx="867600" cy="25308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49" name="Ink 48"/>
              <p14:cNvContentPartPr/>
              <p14:nvPr/>
            </p14:nvContentPartPr>
            <p14:xfrm>
              <a:off x="737497" y="1403670"/>
              <a:ext cx="1334520" cy="54360"/>
            </p14:xfrm>
          </p:contentPart>
        </mc:Choice>
        <mc:Fallback xmlns="">
          <p:pic>
            <p:nvPicPr>
              <p:cNvPr id="49" name="Ink 48"/>
              <p:cNvPicPr/>
              <p:nvPr/>
            </p:nvPicPr>
            <p:blipFill>
              <a:blip r:embed="rId12"/>
              <a:stretch>
                <a:fillRect/>
              </a:stretch>
            </p:blipFill>
            <p:spPr>
              <a:xfrm>
                <a:off x="732457" y="1396830"/>
                <a:ext cx="1346400" cy="673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73" name="Ink 72"/>
              <p14:cNvContentPartPr/>
              <p14:nvPr/>
            </p14:nvContentPartPr>
            <p14:xfrm>
              <a:off x="3962737" y="4290870"/>
              <a:ext cx="698400" cy="600480"/>
            </p14:xfrm>
          </p:contentPart>
        </mc:Choice>
        <mc:Fallback xmlns="">
          <p:pic>
            <p:nvPicPr>
              <p:cNvPr id="73" name="Ink 72"/>
              <p:cNvPicPr/>
              <p:nvPr/>
            </p:nvPicPr>
            <p:blipFill>
              <a:blip r:embed="rId14"/>
              <a:stretch>
                <a:fillRect/>
              </a:stretch>
            </p:blipFill>
            <p:spPr>
              <a:xfrm>
                <a:off x="3949417" y="4277550"/>
                <a:ext cx="726480" cy="62712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85" name="Ink 84"/>
              <p14:cNvContentPartPr/>
              <p14:nvPr/>
            </p14:nvContentPartPr>
            <p14:xfrm>
              <a:off x="5418217" y="4406060"/>
              <a:ext cx="1962360" cy="389520"/>
            </p14:xfrm>
          </p:contentPart>
        </mc:Choice>
        <mc:Fallback xmlns="">
          <p:pic>
            <p:nvPicPr>
              <p:cNvPr id="85" name="Ink 84"/>
              <p:cNvPicPr/>
              <p:nvPr/>
            </p:nvPicPr>
            <p:blipFill>
              <a:blip r:embed="rId16"/>
              <a:stretch>
                <a:fillRect/>
              </a:stretch>
            </p:blipFill>
            <p:spPr>
              <a:xfrm>
                <a:off x="5406697" y="4393820"/>
                <a:ext cx="1980720" cy="41148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98" name="Ink 97"/>
              <p14:cNvContentPartPr/>
              <p14:nvPr/>
            </p14:nvContentPartPr>
            <p14:xfrm>
              <a:off x="7850737" y="6744408"/>
              <a:ext cx="1253160" cy="205200"/>
            </p14:xfrm>
          </p:contentPart>
        </mc:Choice>
        <mc:Fallback xmlns="">
          <p:pic>
            <p:nvPicPr>
              <p:cNvPr id="98" name="Ink 97"/>
              <p:cNvPicPr/>
              <p:nvPr/>
            </p:nvPicPr>
            <p:blipFill>
              <a:blip r:embed="rId18"/>
              <a:stretch>
                <a:fillRect/>
              </a:stretch>
            </p:blipFill>
            <p:spPr>
              <a:xfrm>
                <a:off x="7838857" y="6737928"/>
                <a:ext cx="1277640" cy="22392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101" name="Ink 100"/>
              <p14:cNvContentPartPr/>
              <p14:nvPr/>
            </p14:nvContentPartPr>
            <p14:xfrm>
              <a:off x="8389657" y="6843980"/>
              <a:ext cx="576360" cy="111240"/>
            </p14:xfrm>
          </p:contentPart>
        </mc:Choice>
        <mc:Fallback xmlns="">
          <p:pic>
            <p:nvPicPr>
              <p:cNvPr id="101" name="Ink 100"/>
              <p:cNvPicPr/>
              <p:nvPr/>
            </p:nvPicPr>
            <p:blipFill>
              <a:blip r:embed="rId20"/>
              <a:stretch>
                <a:fillRect/>
              </a:stretch>
            </p:blipFill>
            <p:spPr>
              <a:xfrm>
                <a:off x="8378497" y="6839300"/>
                <a:ext cx="599760" cy="12744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107" name="Ink 106"/>
              <p14:cNvContentPartPr/>
              <p14:nvPr/>
            </p14:nvContentPartPr>
            <p14:xfrm>
              <a:off x="5095297" y="2566460"/>
              <a:ext cx="2470320" cy="1310760"/>
            </p14:xfrm>
          </p:contentPart>
        </mc:Choice>
        <mc:Fallback xmlns="">
          <p:pic>
            <p:nvPicPr>
              <p:cNvPr id="107" name="Ink 106"/>
              <p:cNvPicPr/>
              <p:nvPr/>
            </p:nvPicPr>
            <p:blipFill>
              <a:blip r:embed="rId22"/>
              <a:stretch>
                <a:fillRect/>
              </a:stretch>
            </p:blipFill>
            <p:spPr>
              <a:xfrm>
                <a:off x="5085937" y="2554580"/>
                <a:ext cx="2493000" cy="133344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111" name="Ink 110"/>
              <p14:cNvContentPartPr/>
              <p14:nvPr/>
            </p14:nvContentPartPr>
            <p14:xfrm>
              <a:off x="5934097" y="4880180"/>
              <a:ext cx="2028240" cy="1753920"/>
            </p14:xfrm>
          </p:contentPart>
        </mc:Choice>
        <mc:Fallback xmlns="">
          <p:pic>
            <p:nvPicPr>
              <p:cNvPr id="111" name="Ink 110"/>
              <p:cNvPicPr/>
              <p:nvPr/>
            </p:nvPicPr>
            <p:blipFill>
              <a:blip r:embed="rId24"/>
              <a:stretch>
                <a:fillRect/>
              </a:stretch>
            </p:blipFill>
            <p:spPr>
              <a:xfrm>
                <a:off x="5921137" y="4868300"/>
                <a:ext cx="2045880" cy="177948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115" name="Ink 114"/>
              <p14:cNvContentPartPr/>
              <p14:nvPr/>
            </p14:nvContentPartPr>
            <p14:xfrm>
              <a:off x="760177" y="4123820"/>
              <a:ext cx="887760" cy="914760"/>
            </p14:xfrm>
          </p:contentPart>
        </mc:Choice>
        <mc:Fallback xmlns="">
          <p:pic>
            <p:nvPicPr>
              <p:cNvPr id="115" name="Ink 114"/>
              <p:cNvPicPr/>
              <p:nvPr/>
            </p:nvPicPr>
            <p:blipFill>
              <a:blip r:embed="rId26"/>
              <a:stretch>
                <a:fillRect/>
              </a:stretch>
            </p:blipFill>
            <p:spPr>
              <a:xfrm>
                <a:off x="746857" y="4110500"/>
                <a:ext cx="907560" cy="94104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123" name="Ink 122"/>
              <p14:cNvContentPartPr/>
              <p14:nvPr/>
            </p14:nvContentPartPr>
            <p14:xfrm>
              <a:off x="6476977" y="1945830"/>
              <a:ext cx="1224720" cy="473760"/>
            </p14:xfrm>
          </p:contentPart>
        </mc:Choice>
        <mc:Fallback xmlns="">
          <p:pic>
            <p:nvPicPr>
              <p:cNvPr id="123" name="Ink 122"/>
              <p:cNvPicPr/>
              <p:nvPr/>
            </p:nvPicPr>
            <p:blipFill>
              <a:blip r:embed="rId28"/>
              <a:stretch>
                <a:fillRect/>
              </a:stretch>
            </p:blipFill>
            <p:spPr>
              <a:xfrm>
                <a:off x="6465817" y="1934310"/>
                <a:ext cx="1241640" cy="49680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124" name="Ink 123"/>
              <p14:cNvContentPartPr/>
              <p14:nvPr/>
            </p14:nvContentPartPr>
            <p14:xfrm>
              <a:off x="6625297" y="2048430"/>
              <a:ext cx="1279800" cy="286920"/>
            </p14:xfrm>
          </p:contentPart>
        </mc:Choice>
        <mc:Fallback xmlns="">
          <p:pic>
            <p:nvPicPr>
              <p:cNvPr id="124" name="Ink 123"/>
              <p:cNvPicPr/>
              <p:nvPr/>
            </p:nvPicPr>
            <p:blipFill>
              <a:blip r:embed="rId30"/>
              <a:stretch>
                <a:fillRect/>
              </a:stretch>
            </p:blipFill>
            <p:spPr>
              <a:xfrm>
                <a:off x="6614497" y="2037270"/>
                <a:ext cx="1302120" cy="30960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136" name="Ink 135"/>
              <p14:cNvContentPartPr/>
              <p14:nvPr/>
            </p14:nvContentPartPr>
            <p14:xfrm>
              <a:off x="2329057" y="4315700"/>
              <a:ext cx="499680" cy="1645570"/>
            </p14:xfrm>
          </p:contentPart>
        </mc:Choice>
        <mc:Fallback xmlns="">
          <p:pic>
            <p:nvPicPr>
              <p:cNvPr id="136" name="Ink 135"/>
              <p:cNvPicPr/>
              <p:nvPr/>
            </p:nvPicPr>
            <p:blipFill>
              <a:blip r:embed="rId32"/>
              <a:stretch>
                <a:fillRect/>
              </a:stretch>
            </p:blipFill>
            <p:spPr>
              <a:xfrm>
                <a:off x="2317537" y="4305980"/>
                <a:ext cx="522720" cy="166717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141" name="Ink 140"/>
              <p14:cNvContentPartPr/>
              <p14:nvPr/>
            </p14:nvContentPartPr>
            <p14:xfrm>
              <a:off x="747937" y="1417700"/>
              <a:ext cx="2711160" cy="195840"/>
            </p14:xfrm>
          </p:contentPart>
        </mc:Choice>
        <mc:Fallback xmlns="">
          <p:pic>
            <p:nvPicPr>
              <p:cNvPr id="141" name="Ink 140"/>
              <p:cNvPicPr/>
              <p:nvPr/>
            </p:nvPicPr>
            <p:blipFill>
              <a:blip r:embed="rId34"/>
              <a:stretch>
                <a:fillRect/>
              </a:stretch>
            </p:blipFill>
            <p:spPr>
              <a:xfrm>
                <a:off x="738217" y="1407980"/>
                <a:ext cx="2732400" cy="21708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142" name="Ink 141"/>
              <p14:cNvContentPartPr/>
              <p14:nvPr/>
            </p14:nvContentPartPr>
            <p14:xfrm>
              <a:off x="980497" y="2871750"/>
              <a:ext cx="231480" cy="255240"/>
            </p14:xfrm>
          </p:contentPart>
        </mc:Choice>
        <mc:Fallback xmlns="">
          <p:pic>
            <p:nvPicPr>
              <p:cNvPr id="142" name="Ink 141"/>
              <p:cNvPicPr/>
              <p:nvPr/>
            </p:nvPicPr>
            <p:blipFill>
              <a:blip r:embed="rId36"/>
              <a:stretch>
                <a:fillRect/>
              </a:stretch>
            </p:blipFill>
            <p:spPr>
              <a:xfrm>
                <a:off x="967897" y="2859510"/>
                <a:ext cx="257040" cy="28008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143" name="Ink 142"/>
              <p14:cNvContentPartPr/>
              <p14:nvPr/>
            </p14:nvContentPartPr>
            <p14:xfrm>
              <a:off x="1602577" y="2239590"/>
              <a:ext cx="664200" cy="705240"/>
            </p14:xfrm>
          </p:contentPart>
        </mc:Choice>
        <mc:Fallback xmlns="">
          <p:pic>
            <p:nvPicPr>
              <p:cNvPr id="143" name="Ink 142"/>
              <p:cNvPicPr/>
              <p:nvPr/>
            </p:nvPicPr>
            <p:blipFill>
              <a:blip r:embed="rId38"/>
              <a:stretch>
                <a:fillRect/>
              </a:stretch>
            </p:blipFill>
            <p:spPr>
              <a:xfrm>
                <a:off x="1592137" y="2233110"/>
                <a:ext cx="687240" cy="71712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144" name="Ink 143"/>
              <p14:cNvContentPartPr/>
              <p14:nvPr/>
            </p14:nvContentPartPr>
            <p14:xfrm>
              <a:off x="1174177" y="1554500"/>
              <a:ext cx="1868760" cy="96840"/>
            </p14:xfrm>
          </p:contentPart>
        </mc:Choice>
        <mc:Fallback xmlns="">
          <p:pic>
            <p:nvPicPr>
              <p:cNvPr id="144" name="Ink 143"/>
              <p:cNvPicPr/>
              <p:nvPr/>
            </p:nvPicPr>
            <p:blipFill>
              <a:blip r:embed="rId40"/>
              <a:stretch>
                <a:fillRect/>
              </a:stretch>
            </p:blipFill>
            <p:spPr>
              <a:xfrm>
                <a:off x="1166257" y="1545500"/>
                <a:ext cx="1888920" cy="10980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146" name="Ink 145"/>
              <p14:cNvContentPartPr/>
              <p14:nvPr/>
            </p14:nvContentPartPr>
            <p14:xfrm>
              <a:off x="7580377" y="856470"/>
              <a:ext cx="348120" cy="1177560"/>
            </p14:xfrm>
          </p:contentPart>
        </mc:Choice>
        <mc:Fallback xmlns="">
          <p:pic>
            <p:nvPicPr>
              <p:cNvPr id="146" name="Ink 145"/>
              <p:cNvPicPr/>
              <p:nvPr/>
            </p:nvPicPr>
            <p:blipFill>
              <a:blip r:embed="rId42"/>
              <a:stretch>
                <a:fillRect/>
              </a:stretch>
            </p:blipFill>
            <p:spPr>
              <a:xfrm>
                <a:off x="7570297" y="846390"/>
                <a:ext cx="370440" cy="120024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149" name="Ink 148"/>
              <p14:cNvContentPartPr/>
              <p14:nvPr/>
            </p14:nvContentPartPr>
            <p14:xfrm>
              <a:off x="1316017" y="4089620"/>
              <a:ext cx="1145160" cy="786960"/>
            </p14:xfrm>
          </p:contentPart>
        </mc:Choice>
        <mc:Fallback xmlns="">
          <p:pic>
            <p:nvPicPr>
              <p:cNvPr id="149" name="Ink 148"/>
              <p:cNvPicPr/>
              <p:nvPr/>
            </p:nvPicPr>
            <p:blipFill>
              <a:blip r:embed="rId44"/>
              <a:stretch>
                <a:fillRect/>
              </a:stretch>
            </p:blipFill>
            <p:spPr>
              <a:xfrm>
                <a:off x="1304137" y="4078100"/>
                <a:ext cx="1170360" cy="81072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150" name="Ink 149"/>
              <p14:cNvContentPartPr/>
              <p14:nvPr/>
            </p14:nvContentPartPr>
            <p14:xfrm>
              <a:off x="3403297" y="4460780"/>
              <a:ext cx="360" cy="360"/>
            </p14:xfrm>
          </p:contentPart>
        </mc:Choice>
        <mc:Fallback xmlns="">
          <p:pic>
            <p:nvPicPr>
              <p:cNvPr id="150" name="Ink 149"/>
              <p:cNvPicPr/>
              <p:nvPr/>
            </p:nvPicPr>
            <p:blipFill>
              <a:blip r:embed="rId46"/>
              <a:stretch>
                <a:fillRect/>
              </a:stretch>
            </p:blipFill>
            <p:spPr>
              <a:xfrm>
                <a:off x="3398977" y="4456460"/>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151" name="Ink 150"/>
              <p14:cNvContentPartPr/>
              <p14:nvPr/>
            </p14:nvContentPartPr>
            <p14:xfrm>
              <a:off x="1526617" y="4380500"/>
              <a:ext cx="771480" cy="255600"/>
            </p14:xfrm>
          </p:contentPart>
        </mc:Choice>
        <mc:Fallback xmlns="">
          <p:pic>
            <p:nvPicPr>
              <p:cNvPr id="151" name="Ink 150"/>
              <p:cNvPicPr/>
              <p:nvPr/>
            </p:nvPicPr>
            <p:blipFill>
              <a:blip r:embed="rId48"/>
              <a:stretch>
                <a:fillRect/>
              </a:stretch>
            </p:blipFill>
            <p:spPr>
              <a:xfrm>
                <a:off x="1519417" y="4368980"/>
                <a:ext cx="788760" cy="27612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158" name="Ink 157"/>
              <p14:cNvContentPartPr/>
              <p14:nvPr/>
            </p14:nvContentPartPr>
            <p14:xfrm>
              <a:off x="8416657" y="1237350"/>
              <a:ext cx="322200" cy="414000"/>
            </p14:xfrm>
          </p:contentPart>
        </mc:Choice>
        <mc:Fallback xmlns="">
          <p:pic>
            <p:nvPicPr>
              <p:cNvPr id="158" name="Ink 157"/>
              <p:cNvPicPr/>
              <p:nvPr/>
            </p:nvPicPr>
            <p:blipFill>
              <a:blip r:embed="rId50"/>
              <a:stretch>
                <a:fillRect/>
              </a:stretch>
            </p:blipFill>
            <p:spPr>
              <a:xfrm>
                <a:off x="8404417" y="1225110"/>
                <a:ext cx="339120" cy="43812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165" name="Ink 164"/>
              <p14:cNvContentPartPr/>
              <p14:nvPr/>
            </p14:nvContentPartPr>
            <p14:xfrm>
              <a:off x="4574017" y="5904020"/>
              <a:ext cx="4568040" cy="1053360"/>
            </p14:xfrm>
          </p:contentPart>
        </mc:Choice>
        <mc:Fallback xmlns="">
          <p:pic>
            <p:nvPicPr>
              <p:cNvPr id="165" name="Ink 164"/>
              <p:cNvPicPr/>
              <p:nvPr/>
            </p:nvPicPr>
            <p:blipFill>
              <a:blip r:embed="rId52"/>
              <a:stretch>
                <a:fillRect/>
              </a:stretch>
            </p:blipFill>
            <p:spPr>
              <a:xfrm>
                <a:off x="4563937" y="5892500"/>
                <a:ext cx="4590000" cy="107640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166" name="Ink 165"/>
              <p14:cNvContentPartPr/>
              <p14:nvPr/>
            </p14:nvContentPartPr>
            <p14:xfrm>
              <a:off x="7640137" y="5357900"/>
              <a:ext cx="636480" cy="830880"/>
            </p14:xfrm>
          </p:contentPart>
        </mc:Choice>
        <mc:Fallback xmlns="">
          <p:pic>
            <p:nvPicPr>
              <p:cNvPr id="166" name="Ink 165"/>
              <p:cNvPicPr/>
              <p:nvPr/>
            </p:nvPicPr>
            <p:blipFill>
              <a:blip r:embed="rId54"/>
              <a:stretch>
                <a:fillRect/>
              </a:stretch>
            </p:blipFill>
            <p:spPr>
              <a:xfrm>
                <a:off x="7627537" y="5345660"/>
                <a:ext cx="661320" cy="855000"/>
              </a:xfrm>
              <a:prstGeom prst="rect">
                <a:avLst/>
              </a:prstGeom>
            </p:spPr>
          </p:pic>
        </mc:Fallback>
      </mc:AlternateContent>
    </p:spTree>
    <p:extLst>
      <p:ext uri="{BB962C8B-B14F-4D97-AF65-F5344CB8AC3E}">
        <p14:creationId xmlns:p14="http://schemas.microsoft.com/office/powerpoint/2010/main" val="358656142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77500" lnSpcReduction="20000"/>
          </a:bodyPr>
          <a:lstStyle/>
          <a:p>
            <a:r>
              <a:rPr lang="en-IN" b="1" dirty="0"/>
              <a:t>Example:</a:t>
            </a:r>
            <a:r>
              <a:rPr lang="en-IN" dirty="0"/>
              <a:t> If we have a fully associative mapped cache of 8 KB size with block size = 128 bytes and say, the size of main memory is = 64 KB, and we have</a:t>
            </a:r>
            <a:r>
              <a:rPr lang="en-IN" i="1" dirty="0"/>
              <a:t> “2-way” </a:t>
            </a:r>
            <a:r>
              <a:rPr lang="en-IN" dirty="0"/>
              <a:t>set-associative mapping (Assume each word has 8 bits).   Then :</a:t>
            </a:r>
          </a:p>
          <a:p>
            <a:r>
              <a:rPr lang="en-IN" dirty="0"/>
              <a:t>Number of bits for the physical address = 16 bits (as memory size = 64 KB = 2</a:t>
            </a:r>
            <a:r>
              <a:rPr lang="en-IN" baseline="30000" dirty="0"/>
              <a:t>6</a:t>
            </a:r>
            <a:r>
              <a:rPr lang="en-IN" dirty="0"/>
              <a:t> * 2</a:t>
            </a:r>
            <a:r>
              <a:rPr lang="en-IN" baseline="30000" dirty="0"/>
              <a:t>10</a:t>
            </a:r>
            <a:r>
              <a:rPr lang="en-IN" dirty="0"/>
              <a:t> = 2</a:t>
            </a:r>
            <a:r>
              <a:rPr lang="en-IN" baseline="30000" dirty="0"/>
              <a:t>16)</a:t>
            </a:r>
            <a:br>
              <a:rPr lang="en-IN" dirty="0"/>
            </a:br>
            <a:r>
              <a:rPr lang="en-IN" dirty="0"/>
              <a:t>No of cache Blocks = Cache size/block size = 8 KB / 128 Bytes = 8×1024 Bytes/128 Bytes = 2</a:t>
            </a:r>
            <a:r>
              <a:rPr lang="en-IN" baseline="30000" dirty="0"/>
              <a:t>6</a:t>
            </a:r>
            <a:r>
              <a:rPr lang="en-IN" dirty="0"/>
              <a:t> cache blocks.</a:t>
            </a:r>
            <a:br>
              <a:rPr lang="en-IN" dirty="0"/>
            </a:br>
            <a:r>
              <a:rPr lang="en-IN" dirty="0"/>
              <a:t>No of Main Memory Blocks = MM size/block size = 64 KB / 128 Bytes = 64×1024 Bytes/128 Bytes = 2</a:t>
            </a:r>
            <a:r>
              <a:rPr lang="en-IN" baseline="30000" dirty="0"/>
              <a:t>9</a:t>
            </a:r>
            <a:r>
              <a:rPr lang="en-IN" dirty="0"/>
              <a:t> MM blocks.</a:t>
            </a:r>
            <a:br>
              <a:rPr lang="en-IN" dirty="0"/>
            </a:br>
            <a:r>
              <a:rPr lang="en-IN" dirty="0"/>
              <a:t>No of sets of size 2 = No of Cache Blocks/ L = 2</a:t>
            </a:r>
            <a:r>
              <a:rPr lang="en-IN" baseline="30000" dirty="0"/>
              <a:t>6</a:t>
            </a:r>
            <a:r>
              <a:rPr lang="en-IN" dirty="0"/>
              <a:t>/2 = 2</a:t>
            </a:r>
            <a:r>
              <a:rPr lang="en-IN" baseline="30000" dirty="0"/>
              <a:t>5 </a:t>
            </a:r>
            <a:r>
              <a:rPr lang="en-IN" dirty="0"/>
              <a:t>cache sets.(L = 2 as it is 2-way set associative mapping)</a:t>
            </a:r>
          </a:p>
        </p:txBody>
      </p:sp>
    </p:spTree>
    <p:extLst>
      <p:ext uri="{BB962C8B-B14F-4D97-AF65-F5344CB8AC3E}">
        <p14:creationId xmlns:p14="http://schemas.microsoft.com/office/powerpoint/2010/main" val="223256895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607622266"/>
              </p:ext>
            </p:extLst>
          </p:nvPr>
        </p:nvGraphicFramePr>
        <p:xfrm>
          <a:off x="52263" y="76438"/>
          <a:ext cx="9091737" cy="6761991"/>
        </p:xfrm>
        <a:graphic>
          <a:graphicData uri="http://schemas.openxmlformats.org/drawingml/2006/table">
            <a:tbl>
              <a:tblPr/>
              <a:tblGrid>
                <a:gridCol w="3030579">
                  <a:extLst>
                    <a:ext uri="{9D8B030D-6E8A-4147-A177-3AD203B41FA5}">
                      <a16:colId xmlns:a16="http://schemas.microsoft.com/office/drawing/2014/main" val="288429877"/>
                    </a:ext>
                  </a:extLst>
                </a:gridCol>
                <a:gridCol w="3030579">
                  <a:extLst>
                    <a:ext uri="{9D8B030D-6E8A-4147-A177-3AD203B41FA5}">
                      <a16:colId xmlns:a16="http://schemas.microsoft.com/office/drawing/2014/main" val="4373755"/>
                    </a:ext>
                  </a:extLst>
                </a:gridCol>
                <a:gridCol w="3030579">
                  <a:extLst>
                    <a:ext uri="{9D8B030D-6E8A-4147-A177-3AD203B41FA5}">
                      <a16:colId xmlns:a16="http://schemas.microsoft.com/office/drawing/2014/main" val="741448899"/>
                    </a:ext>
                  </a:extLst>
                </a:gridCol>
              </a:tblGrid>
              <a:tr h="293216">
                <a:tc>
                  <a:txBody>
                    <a:bodyPr/>
                    <a:lstStyle/>
                    <a:p>
                      <a:pPr algn="l" fontAlgn="ctr"/>
                      <a:r>
                        <a:rPr lang="en-IN" sz="1000" b="1" dirty="0">
                          <a:effectLst/>
                        </a:rPr>
                        <a:t>Direct-mapping</a:t>
                      </a:r>
                      <a:endParaRPr lang="en-IN" sz="1000" b="0" dirty="0">
                        <a:effectLst/>
                      </a:endParaRP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000" b="1">
                          <a:effectLst/>
                        </a:rPr>
                        <a:t>Associative Mapping</a:t>
                      </a:r>
                      <a:endParaRPr lang="en-IN" sz="1000" b="0">
                        <a:effectLst/>
                      </a:endParaRP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000" b="1">
                          <a:effectLst/>
                        </a:rPr>
                        <a:t>Set-Associative Mapping</a:t>
                      </a:r>
                      <a:endParaRPr lang="en-IN" sz="1000" b="0">
                        <a:effectLst/>
                      </a:endParaRP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1784541436"/>
                  </a:ext>
                </a:extLst>
              </a:tr>
              <a:tr h="781909">
                <a:tc>
                  <a:txBody>
                    <a:bodyPr/>
                    <a:lstStyle/>
                    <a:p>
                      <a:pPr algn="l" fontAlgn="ctr"/>
                      <a:r>
                        <a:rPr lang="en-IN" sz="1000" b="0" dirty="0">
                          <a:effectLst/>
                        </a:rPr>
                        <a:t>Needs only one comparison because of using direct formula to get the effective cache address.</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000" b="0" dirty="0">
                          <a:effectLst/>
                        </a:rPr>
                        <a:t>Needs comparison with all tag bits, i.e., the cache control logic must examine every block’s tag for a match at the same time in order to determine that a block is in the cache/not.</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000" b="0" dirty="0">
                          <a:effectLst/>
                        </a:rPr>
                        <a:t>Needs comparisons equal to number of blocks per set as the set can contain more than 1 blocks. </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2066333467"/>
                  </a:ext>
                </a:extLst>
              </a:tr>
              <a:tr h="1148429">
                <a:tc>
                  <a:txBody>
                    <a:bodyPr/>
                    <a:lstStyle/>
                    <a:p>
                      <a:pPr algn="l" fontAlgn="ctr"/>
                      <a:r>
                        <a:rPr lang="en-IN" sz="1000" b="0">
                          <a:effectLst/>
                        </a:rPr>
                        <a:t>Main Memory Address is divided into 3 fields : TAG,</a:t>
                      </a:r>
                      <a:r>
                        <a:rPr lang="en-IN" sz="1000" b="1">
                          <a:effectLst/>
                        </a:rPr>
                        <a:t> BLOCK</a:t>
                      </a:r>
                      <a:r>
                        <a:rPr lang="en-IN" sz="1000" b="0">
                          <a:effectLst/>
                        </a:rPr>
                        <a:t> &amp; WORD. The BLOCK &amp; WORD together make an index. The least significant TAG bits identify a unique word within a block of main memory, the BLOCK bits specify one of the blocks and the Tag bits are the most significant bits.</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000" b="0">
                          <a:effectLst/>
                        </a:rPr>
                        <a:t>Main Memory Address is divided into 1 fields : TAG &amp; WORD.</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000" b="0" dirty="0">
                          <a:effectLst/>
                        </a:rPr>
                        <a:t>Main Memory Address is divided into 3 fields : TAG, </a:t>
                      </a:r>
                      <a:r>
                        <a:rPr lang="en-IN" sz="1000" b="1" dirty="0">
                          <a:effectLst/>
                        </a:rPr>
                        <a:t>SET</a:t>
                      </a:r>
                      <a:r>
                        <a:rPr lang="en-IN" sz="1000" b="0" dirty="0">
                          <a:effectLst/>
                        </a:rPr>
                        <a:t> &amp; WORD.</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3741203398"/>
                  </a:ext>
                </a:extLst>
              </a:tr>
              <a:tr h="659736">
                <a:tc>
                  <a:txBody>
                    <a:bodyPr/>
                    <a:lstStyle/>
                    <a:p>
                      <a:pPr algn="l" fontAlgn="ctr"/>
                      <a:r>
                        <a:rPr lang="en-IN" sz="1000" b="0">
                          <a:effectLst/>
                        </a:rPr>
                        <a:t>There is one possible location in the cache organization for each block from main memory because we have a fixed formula.</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000" b="0">
                          <a:effectLst/>
                        </a:rPr>
                        <a:t>The mapping of the main memory block can be done with any of the cache block.</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000" b="0" dirty="0">
                          <a:effectLst/>
                        </a:rPr>
                        <a:t>The mapping of the main memory block can be done with a particular cache block of any direct-mapped cache.</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1382165782"/>
                  </a:ext>
                </a:extLst>
              </a:tr>
              <a:tr h="659736">
                <a:tc>
                  <a:txBody>
                    <a:bodyPr/>
                    <a:lstStyle/>
                    <a:p>
                      <a:pPr algn="l" fontAlgn="ctr"/>
                      <a:r>
                        <a:rPr lang="en-IN" sz="1000" b="0">
                          <a:effectLst/>
                        </a:rPr>
                        <a:t>If the processor need to access same memory location from 2 different main memory pages frequently, cache hit ratio decreases.</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000" b="0">
                          <a:effectLst/>
                        </a:rPr>
                        <a:t>If the processor need to access same memory location from 2 different main memory pages frequently, cache hit ratio has no effect.</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000" b="0" dirty="0">
                          <a:effectLst/>
                        </a:rPr>
                        <a:t>In case of frequently accessing two different pages of the main memory if reduced, the cache hit ratio reduces.</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3239967930"/>
                  </a:ext>
                </a:extLst>
              </a:tr>
              <a:tr h="659736">
                <a:tc>
                  <a:txBody>
                    <a:bodyPr/>
                    <a:lstStyle/>
                    <a:p>
                      <a:pPr algn="l" fontAlgn="ctr"/>
                      <a:r>
                        <a:rPr lang="en-IN" sz="1000" b="0">
                          <a:effectLst/>
                        </a:rPr>
                        <a:t>Search time is less here because there is one possible location in the cache organization for each block from main memory.</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000" b="0">
                          <a:effectLst/>
                        </a:rPr>
                        <a:t>Search time is more as the cache control logic examines every block’s tag for a match.</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000" b="0" dirty="0">
                          <a:effectLst/>
                        </a:rPr>
                        <a:t>Search time increases with number of blocks per set.</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3052048134"/>
                  </a:ext>
                </a:extLst>
              </a:tr>
              <a:tr h="415388">
                <a:tc>
                  <a:txBody>
                    <a:bodyPr/>
                    <a:lstStyle/>
                    <a:p>
                      <a:pPr algn="l" fontAlgn="ctr"/>
                      <a:r>
                        <a:rPr lang="en-IN" sz="1000" b="0">
                          <a:effectLst/>
                        </a:rPr>
                        <a:t>The index is given by the number of blocks in cache.</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000" b="0">
                          <a:effectLst/>
                        </a:rPr>
                        <a:t>The index is zero for associative mapping.</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000" b="0" dirty="0">
                          <a:effectLst/>
                        </a:rPr>
                        <a:t>The index is given by the number of sets in cache.</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2473427122"/>
                  </a:ext>
                </a:extLst>
              </a:tr>
              <a:tr h="537561">
                <a:tc>
                  <a:txBody>
                    <a:bodyPr/>
                    <a:lstStyle/>
                    <a:p>
                      <a:pPr algn="l" fontAlgn="ctr"/>
                      <a:r>
                        <a:rPr lang="en-IN" sz="1000" b="0">
                          <a:effectLst/>
                        </a:rPr>
                        <a:t>It has least number of tag bits.</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000" b="0">
                          <a:effectLst/>
                        </a:rPr>
                        <a:t>It has the greatest number of tag bits.</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ctr"/>
                      <a:r>
                        <a:rPr lang="en-IN" sz="1000" b="0" dirty="0">
                          <a:effectLst/>
                        </a:rPr>
                        <a:t>It has less tags bits than associative mapping and more tag bits than direct mapping.</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1019615869"/>
                  </a:ext>
                </a:extLst>
              </a:tr>
              <a:tr h="904081">
                <a:tc>
                  <a:txBody>
                    <a:bodyPr/>
                    <a:lstStyle/>
                    <a:p>
                      <a:pPr algn="l" fontAlgn="base"/>
                      <a:r>
                        <a:rPr lang="en-IN" sz="1000" b="1">
                          <a:effectLst/>
                        </a:rPr>
                        <a:t>Advantages-</a:t>
                      </a:r>
                      <a:endParaRPr lang="en-IN" sz="1000" b="0">
                        <a:effectLst/>
                      </a:endParaRPr>
                    </a:p>
                    <a:p>
                      <a:pPr algn="l" fontAlgn="base">
                        <a:buFont typeface="Arial" panose="020B0604020202020204" pitchFamily="34" charset="0"/>
                        <a:buChar char="•"/>
                      </a:pPr>
                      <a:r>
                        <a:rPr lang="en-IN" sz="1000" b="0">
                          <a:effectLst/>
                        </a:rPr>
                        <a:t>Simplest type of mapping</a:t>
                      </a:r>
                    </a:p>
                    <a:p>
                      <a:pPr algn="l" fontAlgn="base">
                        <a:buFont typeface="Arial" panose="020B0604020202020204" pitchFamily="34" charset="0"/>
                        <a:buChar char="•"/>
                      </a:pPr>
                      <a:r>
                        <a:rPr lang="en-IN" sz="1000" b="0">
                          <a:effectLst/>
                        </a:rPr>
                        <a:t>Fast as only tag field matching is required while searching for a word.</a:t>
                      </a:r>
                    </a:p>
                    <a:p>
                      <a:pPr algn="l" fontAlgn="base">
                        <a:buFont typeface="Arial" panose="020B0604020202020204" pitchFamily="34" charset="0"/>
                        <a:buChar char="•"/>
                      </a:pPr>
                      <a:r>
                        <a:rPr lang="en-IN" sz="1000" b="0">
                          <a:effectLst/>
                        </a:rPr>
                        <a:t>It is comparatively less expensive than associative mapping.</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base"/>
                      <a:r>
                        <a:rPr lang="en-IN" sz="1000" b="1">
                          <a:effectLst/>
                        </a:rPr>
                        <a:t>Advantages-</a:t>
                      </a:r>
                      <a:endParaRPr lang="en-IN" sz="1000" b="0">
                        <a:effectLst/>
                      </a:endParaRPr>
                    </a:p>
                    <a:p>
                      <a:pPr algn="l" fontAlgn="base">
                        <a:buFont typeface="Arial" panose="020B0604020202020204" pitchFamily="34" charset="0"/>
                        <a:buChar char="•"/>
                      </a:pPr>
                      <a:r>
                        <a:rPr lang="en-IN" sz="1000" b="0">
                          <a:effectLst/>
                        </a:rPr>
                        <a:t>It is fast.</a:t>
                      </a:r>
                    </a:p>
                    <a:p>
                      <a:pPr algn="l" fontAlgn="base">
                        <a:buFont typeface="Arial" panose="020B0604020202020204" pitchFamily="34" charset="0"/>
                        <a:buChar char="•"/>
                      </a:pPr>
                      <a:r>
                        <a:rPr lang="en-IN" sz="1000" b="0">
                          <a:effectLst/>
                        </a:rPr>
                        <a:t>Easy to implement</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base"/>
                      <a:r>
                        <a:rPr lang="en-IN" sz="1000" b="1" dirty="0">
                          <a:effectLst/>
                        </a:rPr>
                        <a:t>Advantages-</a:t>
                      </a:r>
                      <a:endParaRPr lang="en-IN" sz="1000" b="0" dirty="0">
                        <a:effectLst/>
                      </a:endParaRPr>
                    </a:p>
                    <a:p>
                      <a:pPr algn="l" fontAlgn="base">
                        <a:buFont typeface="Arial" panose="020B0604020202020204" pitchFamily="34" charset="0"/>
                        <a:buChar char="•"/>
                      </a:pPr>
                      <a:r>
                        <a:rPr lang="en-IN" sz="1000" b="0" dirty="0">
                          <a:effectLst/>
                        </a:rPr>
                        <a:t>It gives better performance than the direct and associative mapping techniques.</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3973308602"/>
                  </a:ext>
                </a:extLst>
              </a:tr>
              <a:tr h="537561">
                <a:tc>
                  <a:txBody>
                    <a:bodyPr/>
                    <a:lstStyle/>
                    <a:p>
                      <a:pPr algn="l" fontAlgn="base"/>
                      <a:r>
                        <a:rPr lang="en-IN" sz="1000" b="1">
                          <a:effectLst/>
                        </a:rPr>
                        <a:t>Disadvantages-</a:t>
                      </a:r>
                      <a:endParaRPr lang="en-IN" sz="1000" b="0">
                        <a:effectLst/>
                      </a:endParaRPr>
                    </a:p>
                    <a:p>
                      <a:pPr algn="l" fontAlgn="base">
                        <a:buFont typeface="Arial" panose="020B0604020202020204" pitchFamily="34" charset="0"/>
                        <a:buChar char="•"/>
                      </a:pPr>
                      <a:r>
                        <a:rPr lang="en-IN" sz="1000" b="0">
                          <a:effectLst/>
                        </a:rPr>
                        <a:t>It gives low performance because of the replacement for data-tag value.</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base"/>
                      <a:r>
                        <a:rPr lang="en-IN" sz="1000" b="1">
                          <a:effectLst/>
                        </a:rPr>
                        <a:t>Disadvantages-</a:t>
                      </a:r>
                      <a:endParaRPr lang="en-IN" sz="1000" b="0">
                        <a:effectLst/>
                      </a:endParaRPr>
                    </a:p>
                    <a:p>
                      <a:pPr algn="l" fontAlgn="base">
                        <a:buFont typeface="Arial" panose="020B0604020202020204" pitchFamily="34" charset="0"/>
                        <a:buChar char="•"/>
                      </a:pPr>
                      <a:r>
                        <a:rPr lang="en-IN" sz="1000" b="0">
                          <a:effectLst/>
                        </a:rPr>
                        <a:t>Expensive because it needs to store address along with the data.</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base"/>
                      <a:r>
                        <a:rPr lang="en-IN" sz="1000" b="1" dirty="0">
                          <a:effectLst/>
                        </a:rPr>
                        <a:t>Disadvantages-</a:t>
                      </a:r>
                      <a:endParaRPr lang="en-IN" sz="1000" b="0" dirty="0">
                        <a:effectLst/>
                      </a:endParaRPr>
                    </a:p>
                    <a:p>
                      <a:pPr algn="l" fontAlgn="base">
                        <a:buFont typeface="Arial" panose="020B0604020202020204" pitchFamily="34" charset="0"/>
                        <a:buChar char="•"/>
                      </a:pPr>
                      <a:r>
                        <a:rPr lang="en-IN" sz="1000" b="0" dirty="0">
                          <a:effectLst/>
                        </a:rPr>
                        <a:t>It is most expensive as with the increase in set size cost also increases.</a:t>
                      </a:r>
                    </a:p>
                  </a:txBody>
                  <a:tcPr marL="41907" marR="41907" marT="58670" marB="5867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31809711"/>
                  </a:ext>
                </a:extLst>
              </a:tr>
            </a:tbl>
          </a:graphicData>
        </a:graphic>
      </p:graphicFrame>
    </p:spTree>
    <p:extLst>
      <p:ext uri="{BB962C8B-B14F-4D97-AF65-F5344CB8AC3E}">
        <p14:creationId xmlns:p14="http://schemas.microsoft.com/office/powerpoint/2010/main" val="337741167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41684" t="19485" r="21758" b="61953"/>
          <a:stretch/>
        </p:blipFill>
        <p:spPr>
          <a:xfrm>
            <a:off x="467544" y="404664"/>
            <a:ext cx="7992888" cy="1944216"/>
          </a:xfrm>
          <a:prstGeom prst="rect">
            <a:avLst/>
          </a:prstGeom>
        </p:spPr>
      </p:pic>
      <p:pic>
        <p:nvPicPr>
          <p:cNvPr id="5" name="Picture 4"/>
          <p:cNvPicPr>
            <a:picLocks noChangeAspect="1"/>
          </p:cNvPicPr>
          <p:nvPr/>
        </p:nvPicPr>
        <p:blipFill rotWithShape="1">
          <a:blip r:embed="rId2"/>
          <a:srcRect l="41684" t="61672" r="21758" b="7953"/>
          <a:stretch/>
        </p:blipFill>
        <p:spPr>
          <a:xfrm>
            <a:off x="467544" y="2348880"/>
            <a:ext cx="7992888" cy="3816424"/>
          </a:xfrm>
          <a:prstGeom prst="rect">
            <a:avLst/>
          </a:prstGeom>
        </p:spPr>
      </p:pic>
      <mc:AlternateContent xmlns:mc="http://schemas.openxmlformats.org/markup-compatibility/2006" xmlns:p14="http://schemas.microsoft.com/office/powerpoint/2010/main">
        <mc:Choice Requires="p14">
          <p:contentPart p14:bwMode="auto" r:id="rId3">
            <p14:nvContentPartPr>
              <p14:cNvPr id="3" name="Ink 2"/>
              <p14:cNvContentPartPr/>
              <p14:nvPr/>
            </p14:nvContentPartPr>
            <p14:xfrm>
              <a:off x="1370017" y="741270"/>
              <a:ext cx="224280" cy="985680"/>
            </p14:xfrm>
          </p:contentPart>
        </mc:Choice>
        <mc:Fallback xmlns="">
          <p:pic>
            <p:nvPicPr>
              <p:cNvPr id="3" name="Ink 2"/>
              <p:cNvPicPr/>
              <p:nvPr/>
            </p:nvPicPr>
            <p:blipFill>
              <a:blip r:embed="rId4"/>
              <a:stretch>
                <a:fillRect/>
              </a:stretch>
            </p:blipFill>
            <p:spPr>
              <a:xfrm>
                <a:off x="1360297" y="732270"/>
                <a:ext cx="241200" cy="100332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7" name="Ink 6"/>
              <p14:cNvContentPartPr/>
              <p14:nvPr/>
            </p14:nvContentPartPr>
            <p14:xfrm>
              <a:off x="3609937" y="968790"/>
              <a:ext cx="1114920" cy="447480"/>
            </p14:xfrm>
          </p:contentPart>
        </mc:Choice>
        <mc:Fallback xmlns="">
          <p:pic>
            <p:nvPicPr>
              <p:cNvPr id="7" name="Ink 6"/>
              <p:cNvPicPr/>
              <p:nvPr/>
            </p:nvPicPr>
            <p:blipFill>
              <a:blip r:embed="rId6"/>
              <a:stretch>
                <a:fillRect/>
              </a:stretch>
            </p:blipFill>
            <p:spPr>
              <a:xfrm>
                <a:off x="3602377" y="957990"/>
                <a:ext cx="1132920" cy="4694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1" name="Ink 10"/>
              <p14:cNvContentPartPr/>
              <p14:nvPr/>
            </p14:nvContentPartPr>
            <p14:xfrm>
              <a:off x="4590577" y="676110"/>
              <a:ext cx="588240" cy="227160"/>
            </p14:xfrm>
          </p:contentPart>
        </mc:Choice>
        <mc:Fallback xmlns="">
          <p:pic>
            <p:nvPicPr>
              <p:cNvPr id="11" name="Ink 10"/>
              <p:cNvPicPr/>
              <p:nvPr/>
            </p:nvPicPr>
            <p:blipFill>
              <a:blip r:embed="rId8"/>
              <a:stretch>
                <a:fillRect/>
              </a:stretch>
            </p:blipFill>
            <p:spPr>
              <a:xfrm>
                <a:off x="4583017" y="666750"/>
                <a:ext cx="605160" cy="2448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3" name="Ink 12"/>
              <p14:cNvContentPartPr/>
              <p14:nvPr/>
            </p14:nvContentPartPr>
            <p14:xfrm>
              <a:off x="4793257" y="1113510"/>
              <a:ext cx="203040" cy="116280"/>
            </p14:xfrm>
          </p:contentPart>
        </mc:Choice>
        <mc:Fallback xmlns="">
          <p:pic>
            <p:nvPicPr>
              <p:cNvPr id="13" name="Ink 12"/>
              <p:cNvPicPr/>
              <p:nvPr/>
            </p:nvPicPr>
            <p:blipFill>
              <a:blip r:embed="rId10"/>
              <a:stretch>
                <a:fillRect/>
              </a:stretch>
            </p:blipFill>
            <p:spPr>
              <a:xfrm>
                <a:off x="4786417" y="1108110"/>
                <a:ext cx="218880" cy="1285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5" name="Ink 14"/>
              <p14:cNvContentPartPr/>
              <p14:nvPr/>
            </p14:nvContentPartPr>
            <p14:xfrm>
              <a:off x="2062657" y="1678710"/>
              <a:ext cx="1642680" cy="76680"/>
            </p14:xfrm>
          </p:contentPart>
        </mc:Choice>
        <mc:Fallback xmlns="">
          <p:pic>
            <p:nvPicPr>
              <p:cNvPr id="15" name="Ink 14"/>
              <p:cNvPicPr/>
              <p:nvPr/>
            </p:nvPicPr>
            <p:blipFill>
              <a:blip r:embed="rId12"/>
              <a:stretch>
                <a:fillRect/>
              </a:stretch>
            </p:blipFill>
            <p:spPr>
              <a:xfrm>
                <a:off x="2058697" y="1669710"/>
                <a:ext cx="1655640" cy="9108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7" name="Ink 16"/>
              <p14:cNvContentPartPr/>
              <p14:nvPr/>
            </p14:nvContentPartPr>
            <p14:xfrm>
              <a:off x="3780217" y="1470630"/>
              <a:ext cx="393840" cy="156240"/>
            </p14:xfrm>
          </p:contentPart>
        </mc:Choice>
        <mc:Fallback xmlns="">
          <p:pic>
            <p:nvPicPr>
              <p:cNvPr id="17" name="Ink 16"/>
              <p:cNvPicPr/>
              <p:nvPr/>
            </p:nvPicPr>
            <p:blipFill>
              <a:blip r:embed="rId14"/>
              <a:stretch>
                <a:fillRect/>
              </a:stretch>
            </p:blipFill>
            <p:spPr>
              <a:xfrm>
                <a:off x="3773737" y="1460910"/>
                <a:ext cx="410040" cy="17352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0" name="Ink 19"/>
              <p14:cNvContentPartPr/>
              <p14:nvPr/>
            </p14:nvContentPartPr>
            <p14:xfrm>
              <a:off x="2979937" y="1284150"/>
              <a:ext cx="837720" cy="411120"/>
            </p14:xfrm>
          </p:contentPart>
        </mc:Choice>
        <mc:Fallback xmlns="">
          <p:pic>
            <p:nvPicPr>
              <p:cNvPr id="20" name="Ink 19"/>
              <p:cNvPicPr/>
              <p:nvPr/>
            </p:nvPicPr>
            <p:blipFill>
              <a:blip r:embed="rId16"/>
              <a:stretch>
                <a:fillRect/>
              </a:stretch>
            </p:blipFill>
            <p:spPr>
              <a:xfrm>
                <a:off x="2973457" y="1278390"/>
                <a:ext cx="848520" cy="4212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24" name="Ink 23"/>
              <p14:cNvContentPartPr/>
              <p14:nvPr/>
            </p14:nvContentPartPr>
            <p14:xfrm>
              <a:off x="6468337" y="3168750"/>
              <a:ext cx="1049400" cy="509400"/>
            </p14:xfrm>
          </p:contentPart>
        </mc:Choice>
        <mc:Fallback xmlns="">
          <p:pic>
            <p:nvPicPr>
              <p:cNvPr id="24" name="Ink 23"/>
              <p:cNvPicPr/>
              <p:nvPr/>
            </p:nvPicPr>
            <p:blipFill>
              <a:blip r:embed="rId18"/>
              <a:stretch>
                <a:fillRect/>
              </a:stretch>
            </p:blipFill>
            <p:spPr>
              <a:xfrm>
                <a:off x="6456457" y="3160110"/>
                <a:ext cx="1072080" cy="52884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8" name="Ink 27"/>
              <p14:cNvContentPartPr/>
              <p14:nvPr/>
            </p14:nvContentPartPr>
            <p14:xfrm>
              <a:off x="3914497" y="3513630"/>
              <a:ext cx="2160" cy="0"/>
            </p14:xfrm>
          </p:contentPart>
        </mc:Choice>
        <mc:Fallback xmlns="">
          <p:pic>
            <p:nvPicPr>
              <p:cNvPr id="28" name="Ink 27"/>
              <p:cNvPicPr/>
              <p:nvPr/>
            </p:nvPicPr>
            <p:blipFill>
              <a:blip r:embed="rId20"/>
              <a:stretch>
                <a:fillRect/>
              </a:stretch>
            </p:blipFill>
            <p:spPr>
              <a:xfrm>
                <a:off x="0" y="0"/>
                <a:ext cx="2160" cy="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39" name="Ink 38"/>
              <p14:cNvContentPartPr/>
              <p14:nvPr/>
            </p14:nvContentPartPr>
            <p14:xfrm>
              <a:off x="4749337" y="2913870"/>
              <a:ext cx="595800" cy="328320"/>
            </p14:xfrm>
          </p:contentPart>
        </mc:Choice>
        <mc:Fallback xmlns="">
          <p:pic>
            <p:nvPicPr>
              <p:cNvPr id="39" name="Ink 38"/>
              <p:cNvPicPr/>
              <p:nvPr/>
            </p:nvPicPr>
            <p:blipFill>
              <a:blip r:embed="rId22"/>
              <a:stretch>
                <a:fillRect/>
              </a:stretch>
            </p:blipFill>
            <p:spPr>
              <a:xfrm>
                <a:off x="4742857" y="2904870"/>
                <a:ext cx="611280" cy="34488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40" name="Ink 39"/>
              <p14:cNvContentPartPr/>
              <p14:nvPr/>
            </p14:nvContentPartPr>
            <p14:xfrm>
              <a:off x="3419137" y="2860950"/>
              <a:ext cx="1291680" cy="771840"/>
            </p14:xfrm>
          </p:contentPart>
        </mc:Choice>
        <mc:Fallback xmlns="">
          <p:pic>
            <p:nvPicPr>
              <p:cNvPr id="40" name="Ink 39"/>
              <p:cNvPicPr/>
              <p:nvPr/>
            </p:nvPicPr>
            <p:blipFill>
              <a:blip r:embed="rId24"/>
              <a:stretch>
                <a:fillRect/>
              </a:stretch>
            </p:blipFill>
            <p:spPr>
              <a:xfrm>
                <a:off x="3406897" y="2849070"/>
                <a:ext cx="1315080" cy="79272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41" name="Ink 40"/>
              <p14:cNvContentPartPr/>
              <p14:nvPr/>
            </p14:nvContentPartPr>
            <p14:xfrm>
              <a:off x="2917657" y="2837910"/>
              <a:ext cx="375840" cy="179640"/>
            </p14:xfrm>
          </p:contentPart>
        </mc:Choice>
        <mc:Fallback xmlns="">
          <p:pic>
            <p:nvPicPr>
              <p:cNvPr id="41" name="Ink 40"/>
              <p:cNvPicPr/>
              <p:nvPr/>
            </p:nvPicPr>
            <p:blipFill>
              <a:blip r:embed="rId26"/>
              <a:stretch>
                <a:fillRect/>
              </a:stretch>
            </p:blipFill>
            <p:spPr>
              <a:xfrm>
                <a:off x="2909017" y="2827830"/>
                <a:ext cx="389880" cy="19872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42" name="Ink 41"/>
              <p14:cNvContentPartPr/>
              <p14:nvPr/>
            </p14:nvContentPartPr>
            <p14:xfrm>
              <a:off x="3457297" y="2438310"/>
              <a:ext cx="457200" cy="299520"/>
            </p14:xfrm>
          </p:contentPart>
        </mc:Choice>
        <mc:Fallback xmlns="">
          <p:pic>
            <p:nvPicPr>
              <p:cNvPr id="42" name="Ink 41"/>
              <p:cNvPicPr/>
              <p:nvPr/>
            </p:nvPicPr>
            <p:blipFill>
              <a:blip r:embed="rId28"/>
              <a:stretch>
                <a:fillRect/>
              </a:stretch>
            </p:blipFill>
            <p:spPr>
              <a:xfrm>
                <a:off x="3449377" y="2427870"/>
                <a:ext cx="475560" cy="31824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45" name="Ink 44"/>
              <p14:cNvContentPartPr/>
              <p14:nvPr/>
            </p14:nvContentPartPr>
            <p14:xfrm>
              <a:off x="3583297" y="4905750"/>
              <a:ext cx="205200" cy="172800"/>
            </p14:xfrm>
          </p:contentPart>
        </mc:Choice>
        <mc:Fallback xmlns="">
          <p:pic>
            <p:nvPicPr>
              <p:cNvPr id="45" name="Ink 44"/>
              <p:cNvPicPr/>
              <p:nvPr/>
            </p:nvPicPr>
            <p:blipFill>
              <a:blip r:embed="rId30"/>
              <a:stretch>
                <a:fillRect/>
              </a:stretch>
            </p:blipFill>
            <p:spPr>
              <a:xfrm>
                <a:off x="3573937" y="4896750"/>
                <a:ext cx="223560" cy="18576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46" name="Ink 45"/>
              <p14:cNvContentPartPr/>
              <p14:nvPr/>
            </p14:nvContentPartPr>
            <p14:xfrm>
              <a:off x="3656737" y="4912230"/>
              <a:ext cx="608760" cy="87840"/>
            </p14:xfrm>
          </p:contentPart>
        </mc:Choice>
        <mc:Fallback xmlns="">
          <p:pic>
            <p:nvPicPr>
              <p:cNvPr id="46" name="Ink 45"/>
              <p:cNvPicPr/>
              <p:nvPr/>
            </p:nvPicPr>
            <p:blipFill>
              <a:blip r:embed="rId32"/>
              <a:stretch>
                <a:fillRect/>
              </a:stretch>
            </p:blipFill>
            <p:spPr>
              <a:xfrm>
                <a:off x="3647737" y="4903230"/>
                <a:ext cx="629280" cy="10836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51" name="Ink 50"/>
              <p14:cNvContentPartPr/>
              <p14:nvPr/>
            </p14:nvContentPartPr>
            <p14:xfrm>
              <a:off x="4322737" y="4519470"/>
              <a:ext cx="896400" cy="115200"/>
            </p14:xfrm>
          </p:contentPart>
        </mc:Choice>
        <mc:Fallback xmlns="">
          <p:pic>
            <p:nvPicPr>
              <p:cNvPr id="51" name="Ink 50"/>
              <p:cNvPicPr/>
              <p:nvPr/>
            </p:nvPicPr>
            <p:blipFill>
              <a:blip r:embed="rId34"/>
              <a:stretch>
                <a:fillRect/>
              </a:stretch>
            </p:blipFill>
            <p:spPr>
              <a:xfrm>
                <a:off x="4315897" y="4508670"/>
                <a:ext cx="914040" cy="13572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52" name="Ink 51"/>
              <p14:cNvContentPartPr/>
              <p14:nvPr/>
            </p14:nvContentPartPr>
            <p14:xfrm>
              <a:off x="4295017" y="3984150"/>
              <a:ext cx="818280" cy="637920"/>
            </p14:xfrm>
          </p:contentPart>
        </mc:Choice>
        <mc:Fallback xmlns="">
          <p:pic>
            <p:nvPicPr>
              <p:cNvPr id="52" name="Ink 51"/>
              <p:cNvPicPr/>
              <p:nvPr/>
            </p:nvPicPr>
            <p:blipFill>
              <a:blip r:embed="rId36"/>
              <a:stretch>
                <a:fillRect/>
              </a:stretch>
            </p:blipFill>
            <p:spPr>
              <a:xfrm>
                <a:off x="4285297" y="3975870"/>
                <a:ext cx="839160" cy="65232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58" name="Ink 57"/>
              <p14:cNvContentPartPr/>
              <p14:nvPr/>
            </p14:nvContentPartPr>
            <p14:xfrm>
              <a:off x="6526297" y="2070390"/>
              <a:ext cx="1316880" cy="2497320"/>
            </p14:xfrm>
          </p:contentPart>
        </mc:Choice>
        <mc:Fallback xmlns="">
          <p:pic>
            <p:nvPicPr>
              <p:cNvPr id="58" name="Ink 57"/>
              <p:cNvPicPr/>
              <p:nvPr/>
            </p:nvPicPr>
            <p:blipFill>
              <a:blip r:embed="rId38"/>
              <a:stretch>
                <a:fillRect/>
              </a:stretch>
            </p:blipFill>
            <p:spPr>
              <a:xfrm>
                <a:off x="6513697" y="2059590"/>
                <a:ext cx="1340280" cy="2519280"/>
              </a:xfrm>
              <a:prstGeom prst="rect">
                <a:avLst/>
              </a:prstGeom>
            </p:spPr>
          </p:pic>
        </mc:Fallback>
      </mc:AlternateContent>
    </p:spTree>
    <p:extLst>
      <p:ext uri="{BB962C8B-B14F-4D97-AF65-F5344CB8AC3E}">
        <p14:creationId xmlns:p14="http://schemas.microsoft.com/office/powerpoint/2010/main" val="41560733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0" name="Ink 19"/>
              <p14:cNvContentPartPr/>
              <p14:nvPr/>
            </p14:nvContentPartPr>
            <p14:xfrm>
              <a:off x="1207657" y="592950"/>
              <a:ext cx="435960" cy="5693040"/>
            </p14:xfrm>
          </p:contentPart>
        </mc:Choice>
        <mc:Fallback xmlns="">
          <p:pic>
            <p:nvPicPr>
              <p:cNvPr id="20" name="Ink 19"/>
              <p:cNvPicPr/>
              <p:nvPr/>
            </p:nvPicPr>
            <p:blipFill>
              <a:blip r:embed="rId3"/>
              <a:stretch>
                <a:fillRect/>
              </a:stretch>
            </p:blipFill>
            <p:spPr>
              <a:xfrm>
                <a:off x="1197937" y="580710"/>
                <a:ext cx="458640" cy="571788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22" name="Ink 21"/>
              <p14:cNvContentPartPr/>
              <p14:nvPr/>
            </p14:nvContentPartPr>
            <p14:xfrm>
              <a:off x="56377" y="952950"/>
              <a:ext cx="8806320" cy="237240"/>
            </p14:xfrm>
          </p:contentPart>
        </mc:Choice>
        <mc:Fallback xmlns="">
          <p:pic>
            <p:nvPicPr>
              <p:cNvPr id="22" name="Ink 21"/>
              <p:cNvPicPr/>
              <p:nvPr/>
            </p:nvPicPr>
            <p:blipFill>
              <a:blip r:embed="rId5"/>
              <a:stretch>
                <a:fillRect/>
              </a:stretch>
            </p:blipFill>
            <p:spPr>
              <a:xfrm>
                <a:off x="45937" y="945030"/>
                <a:ext cx="8829720" cy="2574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8" name="Ink 27"/>
              <p14:cNvContentPartPr/>
              <p14:nvPr/>
            </p14:nvContentPartPr>
            <p14:xfrm>
              <a:off x="3126097" y="547950"/>
              <a:ext cx="720000" cy="5657760"/>
            </p14:xfrm>
          </p:contentPart>
        </mc:Choice>
        <mc:Fallback xmlns="">
          <p:pic>
            <p:nvPicPr>
              <p:cNvPr id="28" name="Ink 27"/>
              <p:cNvPicPr/>
              <p:nvPr/>
            </p:nvPicPr>
            <p:blipFill>
              <a:blip r:embed="rId7"/>
              <a:stretch>
                <a:fillRect/>
              </a:stretch>
            </p:blipFill>
            <p:spPr>
              <a:xfrm>
                <a:off x="3114217" y="536430"/>
                <a:ext cx="745200" cy="56826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3" name="Ink 32"/>
              <p14:cNvContentPartPr/>
              <p14:nvPr/>
            </p14:nvContentPartPr>
            <p14:xfrm>
              <a:off x="4730977" y="462990"/>
              <a:ext cx="469080" cy="5516640"/>
            </p14:xfrm>
          </p:contentPart>
        </mc:Choice>
        <mc:Fallback xmlns="">
          <p:pic>
            <p:nvPicPr>
              <p:cNvPr id="33" name="Ink 32"/>
              <p:cNvPicPr/>
              <p:nvPr/>
            </p:nvPicPr>
            <p:blipFill>
              <a:blip r:embed="rId9"/>
              <a:stretch>
                <a:fillRect/>
              </a:stretch>
            </p:blipFill>
            <p:spPr>
              <a:xfrm>
                <a:off x="4719817" y="452910"/>
                <a:ext cx="493200" cy="55393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42" name="Ink 41"/>
              <p14:cNvContentPartPr/>
              <p14:nvPr/>
            </p14:nvContentPartPr>
            <p14:xfrm>
              <a:off x="6037057" y="559830"/>
              <a:ext cx="177120" cy="5317560"/>
            </p14:xfrm>
          </p:contentPart>
        </mc:Choice>
        <mc:Fallback xmlns="">
          <p:pic>
            <p:nvPicPr>
              <p:cNvPr id="42" name="Ink 41"/>
              <p:cNvPicPr/>
              <p:nvPr/>
            </p:nvPicPr>
            <p:blipFill>
              <a:blip r:embed="rId11"/>
              <a:stretch>
                <a:fillRect/>
              </a:stretch>
            </p:blipFill>
            <p:spPr>
              <a:xfrm>
                <a:off x="6026617" y="549030"/>
                <a:ext cx="200880" cy="534168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50" name="Ink 49"/>
              <p14:cNvContentPartPr/>
              <p14:nvPr/>
            </p14:nvContentPartPr>
            <p14:xfrm>
              <a:off x="7118137" y="642270"/>
              <a:ext cx="196560" cy="5297760"/>
            </p14:xfrm>
          </p:contentPart>
        </mc:Choice>
        <mc:Fallback xmlns="">
          <p:pic>
            <p:nvPicPr>
              <p:cNvPr id="50" name="Ink 49"/>
              <p:cNvPicPr/>
              <p:nvPr/>
            </p:nvPicPr>
            <p:blipFill>
              <a:blip r:embed="rId13"/>
              <a:stretch>
                <a:fillRect/>
              </a:stretch>
            </p:blipFill>
            <p:spPr>
              <a:xfrm>
                <a:off x="7105897" y="630750"/>
                <a:ext cx="222840" cy="532296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08" name="Ink 107"/>
              <p14:cNvContentPartPr/>
              <p14:nvPr/>
            </p14:nvContentPartPr>
            <p14:xfrm>
              <a:off x="205057" y="-7530"/>
              <a:ext cx="5835960" cy="4355926"/>
            </p14:xfrm>
          </p:contentPart>
        </mc:Choice>
        <mc:Fallback xmlns="">
          <p:pic>
            <p:nvPicPr>
              <p:cNvPr id="108" name="Ink 107"/>
              <p:cNvPicPr/>
              <p:nvPr/>
            </p:nvPicPr>
            <p:blipFill>
              <a:blip r:embed="rId15"/>
              <a:stretch>
                <a:fillRect/>
              </a:stretch>
            </p:blipFill>
            <p:spPr>
              <a:xfrm>
                <a:off x="192457" y="-18330"/>
                <a:ext cx="5860440" cy="4379326"/>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40" name="Ink 139"/>
              <p14:cNvContentPartPr/>
              <p14:nvPr/>
            </p14:nvContentPartPr>
            <p14:xfrm>
              <a:off x="3521017" y="274350"/>
              <a:ext cx="4525200" cy="3970440"/>
            </p14:xfrm>
          </p:contentPart>
        </mc:Choice>
        <mc:Fallback xmlns="">
          <p:pic>
            <p:nvPicPr>
              <p:cNvPr id="140" name="Ink 139"/>
              <p:cNvPicPr/>
              <p:nvPr/>
            </p:nvPicPr>
            <p:blipFill>
              <a:blip r:embed="rId17"/>
              <a:stretch>
                <a:fillRect/>
              </a:stretch>
            </p:blipFill>
            <p:spPr>
              <a:xfrm>
                <a:off x="3508777" y="263190"/>
                <a:ext cx="4544640" cy="399276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41" name="Ink 140"/>
              <p14:cNvContentPartPr/>
              <p14:nvPr/>
            </p14:nvContentPartPr>
            <p14:xfrm>
              <a:off x="6443137" y="1171470"/>
              <a:ext cx="299520" cy="312120"/>
            </p14:xfrm>
          </p:contentPart>
        </mc:Choice>
        <mc:Fallback xmlns="">
          <p:pic>
            <p:nvPicPr>
              <p:cNvPr id="141" name="Ink 140"/>
              <p:cNvPicPr/>
              <p:nvPr/>
            </p:nvPicPr>
            <p:blipFill>
              <a:blip r:embed="rId19"/>
              <a:stretch>
                <a:fillRect/>
              </a:stretch>
            </p:blipFill>
            <p:spPr>
              <a:xfrm>
                <a:off x="6438457" y="1162110"/>
                <a:ext cx="310320" cy="3330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61" name="Ink 160"/>
              <p14:cNvContentPartPr/>
              <p14:nvPr/>
            </p14:nvContentPartPr>
            <p14:xfrm>
              <a:off x="11017" y="1450470"/>
              <a:ext cx="9259920" cy="387000"/>
            </p14:xfrm>
          </p:contentPart>
        </mc:Choice>
        <mc:Fallback xmlns="">
          <p:pic>
            <p:nvPicPr>
              <p:cNvPr id="161" name="Ink 160"/>
              <p:cNvPicPr/>
              <p:nvPr/>
            </p:nvPicPr>
            <p:blipFill>
              <a:blip r:embed="rId21"/>
              <a:stretch>
                <a:fillRect/>
              </a:stretch>
            </p:blipFill>
            <p:spPr>
              <a:xfrm>
                <a:off x="2017" y="1442550"/>
                <a:ext cx="9281880" cy="40392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86" name="Ink 185"/>
              <p14:cNvContentPartPr/>
              <p14:nvPr/>
            </p14:nvContentPartPr>
            <p14:xfrm>
              <a:off x="6204097" y="609510"/>
              <a:ext cx="625680" cy="655200"/>
            </p14:xfrm>
          </p:contentPart>
        </mc:Choice>
        <mc:Fallback xmlns="">
          <p:pic>
            <p:nvPicPr>
              <p:cNvPr id="186" name="Ink 185"/>
              <p:cNvPicPr/>
              <p:nvPr/>
            </p:nvPicPr>
            <p:blipFill>
              <a:blip r:embed="rId23"/>
              <a:stretch>
                <a:fillRect/>
              </a:stretch>
            </p:blipFill>
            <p:spPr>
              <a:xfrm>
                <a:off x="6191857" y="597630"/>
                <a:ext cx="645840" cy="67716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88" name="Ink 187"/>
              <p14:cNvContentPartPr/>
              <p14:nvPr/>
            </p14:nvContentPartPr>
            <p14:xfrm>
              <a:off x="234217" y="801390"/>
              <a:ext cx="901080" cy="838080"/>
            </p14:xfrm>
          </p:contentPart>
        </mc:Choice>
        <mc:Fallback xmlns="">
          <p:pic>
            <p:nvPicPr>
              <p:cNvPr id="188" name="Ink 187"/>
              <p:cNvPicPr/>
              <p:nvPr/>
            </p:nvPicPr>
            <p:blipFill>
              <a:blip r:embed="rId25"/>
              <a:stretch>
                <a:fillRect/>
              </a:stretch>
            </p:blipFill>
            <p:spPr>
              <a:xfrm>
                <a:off x="222337" y="789870"/>
                <a:ext cx="924840" cy="86184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236" name="Ink 235"/>
              <p14:cNvContentPartPr/>
              <p14:nvPr/>
            </p14:nvContentPartPr>
            <p14:xfrm>
              <a:off x="1657" y="2703270"/>
              <a:ext cx="9238680" cy="244440"/>
            </p14:xfrm>
          </p:contentPart>
        </mc:Choice>
        <mc:Fallback xmlns="">
          <p:pic>
            <p:nvPicPr>
              <p:cNvPr id="236" name="Ink 235"/>
              <p:cNvPicPr/>
              <p:nvPr/>
            </p:nvPicPr>
            <p:blipFill>
              <a:blip r:embed="rId27"/>
              <a:stretch>
                <a:fillRect/>
              </a:stretch>
            </p:blipFill>
            <p:spPr>
              <a:xfrm>
                <a:off x="-7703" y="2698950"/>
                <a:ext cx="9260640" cy="25812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238" name="Ink 237"/>
              <p14:cNvContentPartPr/>
              <p14:nvPr/>
            </p14:nvContentPartPr>
            <p14:xfrm>
              <a:off x="5441977" y="1790310"/>
              <a:ext cx="248400" cy="701280"/>
            </p14:xfrm>
          </p:contentPart>
        </mc:Choice>
        <mc:Fallback xmlns="">
          <p:pic>
            <p:nvPicPr>
              <p:cNvPr id="238" name="Ink 237"/>
              <p:cNvPicPr/>
              <p:nvPr/>
            </p:nvPicPr>
            <p:blipFill>
              <a:blip r:embed="rId29"/>
              <a:stretch>
                <a:fillRect/>
              </a:stretch>
            </p:blipFill>
            <p:spPr>
              <a:xfrm>
                <a:off x="5433337" y="1777350"/>
                <a:ext cx="270000" cy="72648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239" name="Ink 238"/>
              <p14:cNvContentPartPr/>
              <p14:nvPr/>
            </p14:nvContentPartPr>
            <p14:xfrm>
              <a:off x="6492457" y="1699230"/>
              <a:ext cx="391680" cy="1008360"/>
            </p14:xfrm>
          </p:contentPart>
        </mc:Choice>
        <mc:Fallback xmlns="">
          <p:pic>
            <p:nvPicPr>
              <p:cNvPr id="239" name="Ink 238"/>
              <p:cNvPicPr/>
              <p:nvPr/>
            </p:nvPicPr>
            <p:blipFill>
              <a:blip r:embed="rId31"/>
              <a:stretch>
                <a:fillRect/>
              </a:stretch>
            </p:blipFill>
            <p:spPr>
              <a:xfrm>
                <a:off x="6484897" y="1687350"/>
                <a:ext cx="409320" cy="102852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243" name="Ink 242"/>
              <p14:cNvContentPartPr/>
              <p14:nvPr/>
            </p14:nvContentPartPr>
            <p14:xfrm>
              <a:off x="4369177" y="1470630"/>
              <a:ext cx="1319040" cy="200520"/>
            </p14:xfrm>
          </p:contentPart>
        </mc:Choice>
        <mc:Fallback xmlns="">
          <p:pic>
            <p:nvPicPr>
              <p:cNvPr id="243" name="Ink 242"/>
              <p:cNvPicPr/>
              <p:nvPr/>
            </p:nvPicPr>
            <p:blipFill>
              <a:blip r:embed="rId33"/>
              <a:stretch>
                <a:fillRect/>
              </a:stretch>
            </p:blipFill>
            <p:spPr>
              <a:xfrm>
                <a:off x="4356937" y="1457310"/>
                <a:ext cx="1345320" cy="22608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244" name="Ink 243"/>
              <p14:cNvContentPartPr/>
              <p14:nvPr/>
            </p14:nvContentPartPr>
            <p14:xfrm>
              <a:off x="5304817" y="1236990"/>
              <a:ext cx="261000" cy="276840"/>
            </p14:xfrm>
          </p:contentPart>
        </mc:Choice>
        <mc:Fallback xmlns="">
          <p:pic>
            <p:nvPicPr>
              <p:cNvPr id="244" name="Ink 243"/>
              <p:cNvPicPr/>
              <p:nvPr/>
            </p:nvPicPr>
            <p:blipFill>
              <a:blip r:embed="rId35"/>
              <a:stretch>
                <a:fillRect/>
              </a:stretch>
            </p:blipFill>
            <p:spPr>
              <a:xfrm>
                <a:off x="5292217" y="1223670"/>
                <a:ext cx="286560" cy="30240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245" name="Ink 244"/>
              <p14:cNvContentPartPr/>
              <p14:nvPr/>
            </p14:nvContentPartPr>
            <p14:xfrm>
              <a:off x="7188697" y="577470"/>
              <a:ext cx="2035080" cy="2151360"/>
            </p14:xfrm>
          </p:contentPart>
        </mc:Choice>
        <mc:Fallback xmlns="">
          <p:pic>
            <p:nvPicPr>
              <p:cNvPr id="245" name="Ink 244"/>
              <p:cNvPicPr/>
              <p:nvPr/>
            </p:nvPicPr>
            <p:blipFill>
              <a:blip r:embed="rId37"/>
              <a:stretch>
                <a:fillRect/>
              </a:stretch>
            </p:blipFill>
            <p:spPr>
              <a:xfrm>
                <a:off x="7178617" y="568110"/>
                <a:ext cx="2056680" cy="217044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283" name="Ink 282"/>
              <p14:cNvContentPartPr/>
              <p14:nvPr/>
            </p14:nvContentPartPr>
            <p14:xfrm>
              <a:off x="6616657" y="2887950"/>
              <a:ext cx="239040" cy="388080"/>
            </p14:xfrm>
          </p:contentPart>
        </mc:Choice>
        <mc:Fallback xmlns="">
          <p:pic>
            <p:nvPicPr>
              <p:cNvPr id="283" name="Ink 282"/>
              <p:cNvPicPr/>
              <p:nvPr/>
            </p:nvPicPr>
            <p:blipFill>
              <a:blip r:embed="rId39"/>
              <a:stretch>
                <a:fillRect/>
              </a:stretch>
            </p:blipFill>
            <p:spPr>
              <a:xfrm>
                <a:off x="6604057" y="2876070"/>
                <a:ext cx="263520" cy="41256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285" name="Ink 284"/>
              <p14:cNvContentPartPr/>
              <p14:nvPr/>
            </p14:nvContentPartPr>
            <p14:xfrm>
              <a:off x="7454377" y="2931510"/>
              <a:ext cx="1780920" cy="3937606"/>
            </p14:xfrm>
          </p:contentPart>
        </mc:Choice>
        <mc:Fallback xmlns="">
          <p:pic>
            <p:nvPicPr>
              <p:cNvPr id="285" name="Ink 284"/>
              <p:cNvPicPr/>
              <p:nvPr/>
            </p:nvPicPr>
            <p:blipFill>
              <a:blip r:embed="rId41"/>
              <a:stretch>
                <a:fillRect/>
              </a:stretch>
            </p:blipFill>
            <p:spPr>
              <a:xfrm>
                <a:off x="7442137" y="2919990"/>
                <a:ext cx="1803600" cy="3961366"/>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286" name="Ink 285"/>
              <p14:cNvContentPartPr/>
              <p14:nvPr/>
            </p14:nvContentPartPr>
            <p14:xfrm>
              <a:off x="12817" y="3319230"/>
              <a:ext cx="9195840" cy="214920"/>
            </p14:xfrm>
          </p:contentPart>
        </mc:Choice>
        <mc:Fallback xmlns="">
          <p:pic>
            <p:nvPicPr>
              <p:cNvPr id="286" name="Ink 285"/>
              <p:cNvPicPr/>
              <p:nvPr/>
            </p:nvPicPr>
            <p:blipFill>
              <a:blip r:embed="rId43"/>
              <a:stretch>
                <a:fillRect/>
              </a:stretch>
            </p:blipFill>
            <p:spPr>
              <a:xfrm>
                <a:off x="5257" y="3306990"/>
                <a:ext cx="9216720" cy="23832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304" name="Ink 303"/>
              <p14:cNvContentPartPr/>
              <p14:nvPr/>
            </p14:nvContentPartPr>
            <p14:xfrm>
              <a:off x="4537297" y="2522910"/>
              <a:ext cx="1247400" cy="245160"/>
            </p14:xfrm>
          </p:contentPart>
        </mc:Choice>
        <mc:Fallback xmlns="">
          <p:pic>
            <p:nvPicPr>
              <p:cNvPr id="304" name="Ink 303"/>
              <p:cNvPicPr/>
              <p:nvPr/>
            </p:nvPicPr>
            <p:blipFill>
              <a:blip r:embed="rId45"/>
              <a:stretch>
                <a:fillRect/>
              </a:stretch>
            </p:blipFill>
            <p:spPr>
              <a:xfrm>
                <a:off x="4525777" y="2508510"/>
                <a:ext cx="1273320" cy="27108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310" name="Ink 309"/>
              <p14:cNvContentPartPr/>
              <p14:nvPr/>
            </p14:nvContentPartPr>
            <p14:xfrm>
              <a:off x="5539897" y="3510390"/>
              <a:ext cx="15480" cy="231120"/>
            </p14:xfrm>
          </p:contentPart>
        </mc:Choice>
        <mc:Fallback xmlns="">
          <p:pic>
            <p:nvPicPr>
              <p:cNvPr id="310" name="Ink 309"/>
              <p:cNvPicPr/>
              <p:nvPr/>
            </p:nvPicPr>
            <p:blipFill>
              <a:blip r:embed="rId47"/>
              <a:stretch>
                <a:fillRect/>
              </a:stretch>
            </p:blipFill>
            <p:spPr>
              <a:xfrm>
                <a:off x="5532337" y="3498510"/>
                <a:ext cx="35280" cy="25632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342" name="Ink 341"/>
              <p14:cNvContentPartPr/>
              <p14:nvPr/>
            </p14:nvContentPartPr>
            <p14:xfrm>
              <a:off x="6694417" y="3496350"/>
              <a:ext cx="423360" cy="799200"/>
            </p14:xfrm>
          </p:contentPart>
        </mc:Choice>
        <mc:Fallback xmlns="">
          <p:pic>
            <p:nvPicPr>
              <p:cNvPr id="342" name="Ink 341"/>
              <p:cNvPicPr/>
              <p:nvPr/>
            </p:nvPicPr>
            <p:blipFill>
              <a:blip r:embed="rId49"/>
              <a:stretch>
                <a:fillRect/>
              </a:stretch>
            </p:blipFill>
            <p:spPr>
              <a:xfrm>
                <a:off x="6682177" y="3484470"/>
                <a:ext cx="448560" cy="82296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360" name="Ink 359"/>
              <p14:cNvContentPartPr/>
              <p14:nvPr/>
            </p14:nvContentPartPr>
            <p14:xfrm>
              <a:off x="5501377" y="2896590"/>
              <a:ext cx="33840" cy="298440"/>
            </p14:xfrm>
          </p:contentPart>
        </mc:Choice>
        <mc:Fallback xmlns="">
          <p:pic>
            <p:nvPicPr>
              <p:cNvPr id="360" name="Ink 359"/>
              <p:cNvPicPr/>
              <p:nvPr/>
            </p:nvPicPr>
            <p:blipFill>
              <a:blip r:embed="rId51"/>
              <a:stretch>
                <a:fillRect/>
              </a:stretch>
            </p:blipFill>
            <p:spPr>
              <a:xfrm>
                <a:off x="5494177" y="2884350"/>
                <a:ext cx="53640" cy="32328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377" name="Ink 376"/>
              <p14:cNvContentPartPr/>
              <p14:nvPr/>
            </p14:nvContentPartPr>
            <p14:xfrm>
              <a:off x="5490577" y="3955350"/>
              <a:ext cx="194760" cy="244440"/>
            </p14:xfrm>
          </p:contentPart>
        </mc:Choice>
        <mc:Fallback xmlns="">
          <p:pic>
            <p:nvPicPr>
              <p:cNvPr id="377" name="Ink 376"/>
              <p:cNvPicPr/>
              <p:nvPr/>
            </p:nvPicPr>
            <p:blipFill>
              <a:blip r:embed="rId53"/>
              <a:stretch>
                <a:fillRect/>
              </a:stretch>
            </p:blipFill>
            <p:spPr>
              <a:xfrm>
                <a:off x="5483737" y="3942030"/>
                <a:ext cx="214560" cy="27000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379" name="Ink 378"/>
              <p14:cNvContentPartPr/>
              <p14:nvPr/>
            </p14:nvContentPartPr>
            <p14:xfrm>
              <a:off x="2017" y="4484550"/>
              <a:ext cx="9162000" cy="180000"/>
            </p14:xfrm>
          </p:contentPart>
        </mc:Choice>
        <mc:Fallback xmlns="">
          <p:pic>
            <p:nvPicPr>
              <p:cNvPr id="379" name="Ink 378"/>
              <p:cNvPicPr/>
              <p:nvPr/>
            </p:nvPicPr>
            <p:blipFill>
              <a:blip r:embed="rId55"/>
              <a:stretch>
                <a:fillRect/>
              </a:stretch>
            </p:blipFill>
            <p:spPr>
              <a:xfrm>
                <a:off x="-9503" y="4471950"/>
                <a:ext cx="9187200" cy="20520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387" name="Ink 386"/>
              <p14:cNvContentPartPr/>
              <p14:nvPr/>
            </p14:nvContentPartPr>
            <p14:xfrm>
              <a:off x="7920217" y="4780110"/>
              <a:ext cx="95760" cy="0"/>
            </p14:xfrm>
          </p:contentPart>
        </mc:Choice>
        <mc:Fallback xmlns="">
          <p:pic>
            <p:nvPicPr>
              <p:cNvPr id="387" name="Ink 386"/>
              <p:cNvPicPr/>
              <p:nvPr/>
            </p:nvPicPr>
            <p:blipFill>
              <a:blip r:embed="rId57"/>
              <a:stretch>
                <a:fillRect/>
              </a:stretch>
            </p:blipFill>
            <p:spPr>
              <a:xfrm>
                <a:off x="0" y="0"/>
                <a:ext cx="95760" cy="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405" name="Ink 404"/>
              <p14:cNvContentPartPr/>
              <p14:nvPr/>
            </p14:nvContentPartPr>
            <p14:xfrm>
              <a:off x="5461777" y="4722870"/>
              <a:ext cx="175320" cy="623806"/>
            </p14:xfrm>
          </p:contentPart>
        </mc:Choice>
        <mc:Fallback xmlns="">
          <p:pic>
            <p:nvPicPr>
              <p:cNvPr id="405" name="Ink 404"/>
              <p:cNvPicPr/>
              <p:nvPr/>
            </p:nvPicPr>
            <p:blipFill>
              <a:blip r:embed="rId59"/>
              <a:stretch>
                <a:fillRect/>
              </a:stretch>
            </p:blipFill>
            <p:spPr>
              <a:xfrm>
                <a:off x="5450257" y="4710991"/>
                <a:ext cx="198720" cy="647563"/>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409" name="Ink 408"/>
              <p14:cNvContentPartPr/>
              <p14:nvPr/>
            </p14:nvContentPartPr>
            <p14:xfrm>
              <a:off x="290017" y="3762390"/>
              <a:ext cx="724320" cy="220320"/>
            </p14:xfrm>
          </p:contentPart>
        </mc:Choice>
        <mc:Fallback xmlns="">
          <p:pic>
            <p:nvPicPr>
              <p:cNvPr id="409" name="Ink 408"/>
              <p:cNvPicPr/>
              <p:nvPr/>
            </p:nvPicPr>
            <p:blipFill>
              <a:blip r:embed="rId61"/>
              <a:stretch>
                <a:fillRect/>
              </a:stretch>
            </p:blipFill>
            <p:spPr>
              <a:xfrm>
                <a:off x="278497" y="3751950"/>
                <a:ext cx="748080" cy="239400"/>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418" name="Ink 417"/>
              <p14:cNvContentPartPr/>
              <p14:nvPr/>
            </p14:nvContentPartPr>
            <p14:xfrm>
              <a:off x="169057" y="4337670"/>
              <a:ext cx="1273320" cy="56520"/>
            </p14:xfrm>
          </p:contentPart>
        </mc:Choice>
        <mc:Fallback xmlns="">
          <p:pic>
            <p:nvPicPr>
              <p:cNvPr id="418" name="Ink 417"/>
              <p:cNvPicPr/>
              <p:nvPr/>
            </p:nvPicPr>
            <p:blipFill>
              <a:blip r:embed="rId63"/>
              <a:stretch>
                <a:fillRect/>
              </a:stretch>
            </p:blipFill>
            <p:spPr>
              <a:xfrm>
                <a:off x="157537" y="4325430"/>
                <a:ext cx="1297080" cy="81000"/>
              </a:xfrm>
              <a:prstGeom prst="rect">
                <a:avLst/>
              </a:prstGeom>
            </p:spPr>
          </p:pic>
        </mc:Fallback>
      </mc:AlternateContent>
      <mc:AlternateContent xmlns:mc="http://schemas.openxmlformats.org/markup-compatibility/2006" xmlns:p14="http://schemas.microsoft.com/office/powerpoint/2010/main">
        <mc:Choice Requires="p14">
          <p:contentPart p14:bwMode="auto" r:id="rId64">
            <p14:nvContentPartPr>
              <p14:cNvPr id="430" name="Ink 429"/>
              <p14:cNvContentPartPr/>
              <p14:nvPr/>
            </p14:nvContentPartPr>
            <p14:xfrm>
              <a:off x="360577" y="4662750"/>
              <a:ext cx="1005840" cy="40680"/>
            </p14:xfrm>
          </p:contentPart>
        </mc:Choice>
        <mc:Fallback xmlns="">
          <p:pic>
            <p:nvPicPr>
              <p:cNvPr id="430" name="Ink 429"/>
              <p:cNvPicPr/>
              <p:nvPr/>
            </p:nvPicPr>
            <p:blipFill>
              <a:blip r:embed="rId65"/>
              <a:stretch>
                <a:fillRect/>
              </a:stretch>
            </p:blipFill>
            <p:spPr>
              <a:xfrm>
                <a:off x="350137" y="4651230"/>
                <a:ext cx="1027800" cy="63000"/>
              </a:xfrm>
              <a:prstGeom prst="rect">
                <a:avLst/>
              </a:prstGeom>
            </p:spPr>
          </p:pic>
        </mc:Fallback>
      </mc:AlternateContent>
      <mc:AlternateContent xmlns:mc="http://schemas.openxmlformats.org/markup-compatibility/2006" xmlns:p14="http://schemas.microsoft.com/office/powerpoint/2010/main">
        <mc:Choice Requires="p14">
          <p:contentPart p14:bwMode="auto" r:id="rId66">
            <p14:nvContentPartPr>
              <p14:cNvPr id="439" name="Ink 438"/>
              <p14:cNvContentPartPr/>
              <p14:nvPr/>
            </p14:nvContentPartPr>
            <p14:xfrm>
              <a:off x="6753097" y="4559790"/>
              <a:ext cx="300600" cy="749446"/>
            </p14:xfrm>
          </p:contentPart>
        </mc:Choice>
        <mc:Fallback xmlns="">
          <p:pic>
            <p:nvPicPr>
              <p:cNvPr id="439" name="Ink 438"/>
              <p:cNvPicPr/>
              <p:nvPr/>
            </p:nvPicPr>
            <p:blipFill>
              <a:blip r:embed="rId67"/>
              <a:stretch>
                <a:fillRect/>
              </a:stretch>
            </p:blipFill>
            <p:spPr>
              <a:xfrm>
                <a:off x="6740857" y="4547911"/>
                <a:ext cx="320400" cy="774644"/>
              </a:xfrm>
              <a:prstGeom prst="rect">
                <a:avLst/>
              </a:prstGeom>
            </p:spPr>
          </p:pic>
        </mc:Fallback>
      </mc:AlternateContent>
      <mc:AlternateContent xmlns:mc="http://schemas.openxmlformats.org/markup-compatibility/2006" xmlns:p14="http://schemas.microsoft.com/office/powerpoint/2010/main">
        <mc:Choice Requires="p14">
          <p:contentPart p14:bwMode="auto" r:id="rId68">
            <p14:nvContentPartPr>
              <p14:cNvPr id="450" name="Ink 449"/>
              <p14:cNvContentPartPr/>
              <p14:nvPr/>
            </p14:nvContentPartPr>
            <p14:xfrm>
              <a:off x="8924257" y="5167110"/>
              <a:ext cx="0" cy="101520"/>
            </p14:xfrm>
          </p:contentPart>
        </mc:Choice>
        <mc:Fallback xmlns="">
          <p:pic>
            <p:nvPicPr>
              <p:cNvPr id="450" name="Ink 449"/>
              <p:cNvPicPr/>
              <p:nvPr/>
            </p:nvPicPr>
            <p:blipFill>
              <a:blip r:embed="rId69"/>
              <a:stretch>
                <a:fillRect/>
              </a:stretch>
            </p:blipFill>
            <p:spPr>
              <a:xfrm>
                <a:off x="0" y="0"/>
                <a:ext cx="0" cy="101520"/>
              </a:xfrm>
              <a:prstGeom prst="rect">
                <a:avLst/>
              </a:prstGeom>
            </p:spPr>
          </p:pic>
        </mc:Fallback>
      </mc:AlternateContent>
      <mc:AlternateContent xmlns:mc="http://schemas.openxmlformats.org/markup-compatibility/2006" xmlns:p14="http://schemas.microsoft.com/office/powerpoint/2010/main">
        <mc:Choice Requires="p14">
          <p:contentPart p14:bwMode="auto" r:id="rId70">
            <p14:nvContentPartPr>
              <p14:cNvPr id="470" name="Ink 469"/>
              <p14:cNvContentPartPr/>
              <p14:nvPr/>
            </p14:nvContentPartPr>
            <p14:xfrm>
              <a:off x="-105623" y="5353590"/>
              <a:ext cx="9396000" cy="218160"/>
            </p14:xfrm>
          </p:contentPart>
        </mc:Choice>
        <mc:Fallback xmlns="">
          <p:pic>
            <p:nvPicPr>
              <p:cNvPr id="470" name="Ink 469"/>
              <p:cNvPicPr/>
              <p:nvPr/>
            </p:nvPicPr>
            <p:blipFill>
              <a:blip r:embed="rId71"/>
              <a:stretch>
                <a:fillRect/>
              </a:stretch>
            </p:blipFill>
            <p:spPr>
              <a:xfrm>
                <a:off x="-116063" y="5340990"/>
                <a:ext cx="9419760" cy="242280"/>
              </a:xfrm>
              <a:prstGeom prst="rect">
                <a:avLst/>
              </a:prstGeom>
            </p:spPr>
          </p:pic>
        </mc:Fallback>
      </mc:AlternateContent>
      <mc:AlternateContent xmlns:mc="http://schemas.openxmlformats.org/markup-compatibility/2006" xmlns:p14="http://schemas.microsoft.com/office/powerpoint/2010/main">
        <mc:Choice Requires="p14">
          <p:contentPart p14:bwMode="auto" r:id="rId72">
            <p14:nvContentPartPr>
              <p14:cNvPr id="488" name="Ink 487"/>
              <p14:cNvContentPartPr/>
              <p14:nvPr/>
            </p14:nvContentPartPr>
            <p14:xfrm>
              <a:off x="4579057" y="3157950"/>
              <a:ext cx="1100880" cy="159840"/>
            </p14:xfrm>
          </p:contentPart>
        </mc:Choice>
        <mc:Fallback xmlns="">
          <p:pic>
            <p:nvPicPr>
              <p:cNvPr id="488" name="Ink 487"/>
              <p:cNvPicPr/>
              <p:nvPr/>
            </p:nvPicPr>
            <p:blipFill>
              <a:blip r:embed="rId73"/>
              <a:stretch>
                <a:fillRect/>
              </a:stretch>
            </p:blipFill>
            <p:spPr>
              <a:xfrm>
                <a:off x="4567177" y="3143910"/>
                <a:ext cx="1126800" cy="185760"/>
              </a:xfrm>
              <a:prstGeom prst="rect">
                <a:avLst/>
              </a:prstGeom>
            </p:spPr>
          </p:pic>
        </mc:Fallback>
      </mc:AlternateContent>
      <mc:AlternateContent xmlns:mc="http://schemas.openxmlformats.org/markup-compatibility/2006" xmlns:p14="http://schemas.microsoft.com/office/powerpoint/2010/main">
        <mc:Choice Requires="p14">
          <p:contentPart p14:bwMode="auto" r:id="rId74">
            <p14:nvContentPartPr>
              <p14:cNvPr id="489" name="Ink 488"/>
              <p14:cNvContentPartPr/>
              <p14:nvPr/>
            </p14:nvContentPartPr>
            <p14:xfrm>
              <a:off x="4809097" y="4216710"/>
              <a:ext cx="1017000" cy="299520"/>
            </p14:xfrm>
          </p:contentPart>
        </mc:Choice>
        <mc:Fallback xmlns="">
          <p:pic>
            <p:nvPicPr>
              <p:cNvPr id="489" name="Ink 488"/>
              <p:cNvPicPr/>
              <p:nvPr/>
            </p:nvPicPr>
            <p:blipFill>
              <a:blip r:embed="rId75"/>
              <a:stretch>
                <a:fillRect/>
              </a:stretch>
            </p:blipFill>
            <p:spPr>
              <a:xfrm>
                <a:off x="4796137" y="4201950"/>
                <a:ext cx="1044720" cy="327240"/>
              </a:xfrm>
              <a:prstGeom prst="rect">
                <a:avLst/>
              </a:prstGeom>
            </p:spPr>
          </p:pic>
        </mc:Fallback>
      </mc:AlternateContent>
      <mc:AlternateContent xmlns:mc="http://schemas.openxmlformats.org/markup-compatibility/2006" xmlns:p14="http://schemas.microsoft.com/office/powerpoint/2010/main">
        <mc:Choice Requires="p14">
          <p:contentPart p14:bwMode="auto" r:id="rId76">
            <p14:nvContentPartPr>
              <p14:cNvPr id="502" name="Ink 501"/>
              <p14:cNvContentPartPr/>
              <p14:nvPr/>
            </p14:nvContentPartPr>
            <p14:xfrm>
              <a:off x="223417" y="3441990"/>
              <a:ext cx="874080" cy="1140120"/>
            </p14:xfrm>
          </p:contentPart>
        </mc:Choice>
        <mc:Fallback xmlns="">
          <p:pic>
            <p:nvPicPr>
              <p:cNvPr id="502" name="Ink 501"/>
              <p:cNvPicPr/>
              <p:nvPr/>
            </p:nvPicPr>
            <p:blipFill>
              <a:blip r:embed="rId77"/>
              <a:stretch>
                <a:fillRect/>
              </a:stretch>
            </p:blipFill>
            <p:spPr>
              <a:xfrm>
                <a:off x="210817" y="3429750"/>
                <a:ext cx="898200" cy="1164600"/>
              </a:xfrm>
              <a:prstGeom prst="rect">
                <a:avLst/>
              </a:prstGeom>
            </p:spPr>
          </p:pic>
        </mc:Fallback>
      </mc:AlternateContent>
      <mc:AlternateContent xmlns:mc="http://schemas.openxmlformats.org/markup-compatibility/2006" xmlns:p14="http://schemas.microsoft.com/office/powerpoint/2010/main">
        <mc:Choice Requires="p14">
          <p:contentPart p14:bwMode="auto" r:id="rId78">
            <p14:nvContentPartPr>
              <p14:cNvPr id="505" name="Ink 504"/>
              <p14:cNvContentPartPr/>
              <p14:nvPr/>
            </p14:nvContentPartPr>
            <p14:xfrm>
              <a:off x="144577" y="4416510"/>
              <a:ext cx="1322280" cy="1429486"/>
            </p14:xfrm>
          </p:contentPart>
        </mc:Choice>
        <mc:Fallback xmlns="">
          <p:pic>
            <p:nvPicPr>
              <p:cNvPr id="505" name="Ink 504"/>
              <p:cNvPicPr/>
              <p:nvPr/>
            </p:nvPicPr>
            <p:blipFill>
              <a:blip r:embed="rId79"/>
              <a:stretch>
                <a:fillRect/>
              </a:stretch>
            </p:blipFill>
            <p:spPr>
              <a:xfrm>
                <a:off x="132337" y="4403551"/>
                <a:ext cx="1345320" cy="1454325"/>
              </a:xfrm>
              <a:prstGeom prst="rect">
                <a:avLst/>
              </a:prstGeom>
            </p:spPr>
          </p:pic>
        </mc:Fallback>
      </mc:AlternateContent>
      <mc:AlternateContent xmlns:mc="http://schemas.openxmlformats.org/markup-compatibility/2006" xmlns:p14="http://schemas.microsoft.com/office/powerpoint/2010/main">
        <mc:Choice Requires="p14">
          <p:contentPart p14:bwMode="auto" r:id="rId80">
            <p14:nvContentPartPr>
              <p14:cNvPr id="514" name="Ink 513"/>
              <p14:cNvContentPartPr/>
              <p14:nvPr/>
            </p14:nvContentPartPr>
            <p14:xfrm>
              <a:off x="218017" y="5607750"/>
              <a:ext cx="1472760" cy="44280"/>
            </p14:xfrm>
          </p:contentPart>
        </mc:Choice>
        <mc:Fallback xmlns="">
          <p:pic>
            <p:nvPicPr>
              <p:cNvPr id="514" name="Ink 513"/>
              <p:cNvPicPr/>
              <p:nvPr/>
            </p:nvPicPr>
            <p:blipFill>
              <a:blip r:embed="rId81"/>
              <a:stretch>
                <a:fillRect/>
              </a:stretch>
            </p:blipFill>
            <p:spPr>
              <a:xfrm>
                <a:off x="206137" y="5595150"/>
                <a:ext cx="1496880" cy="69120"/>
              </a:xfrm>
              <a:prstGeom prst="rect">
                <a:avLst/>
              </a:prstGeom>
            </p:spPr>
          </p:pic>
        </mc:Fallback>
      </mc:AlternateContent>
      <mc:AlternateContent xmlns:mc="http://schemas.openxmlformats.org/markup-compatibility/2006" xmlns:p14="http://schemas.microsoft.com/office/powerpoint/2010/main">
        <mc:Choice Requires="p14">
          <p:contentPart p14:bwMode="auto" r:id="rId82">
            <p14:nvContentPartPr>
              <p14:cNvPr id="522" name="Ink 521"/>
              <p14:cNvContentPartPr/>
              <p14:nvPr/>
            </p14:nvContentPartPr>
            <p14:xfrm>
              <a:off x="462817" y="5878470"/>
              <a:ext cx="851040" cy="23760"/>
            </p14:xfrm>
          </p:contentPart>
        </mc:Choice>
        <mc:Fallback xmlns="">
          <p:pic>
            <p:nvPicPr>
              <p:cNvPr id="522" name="Ink 521"/>
              <p:cNvPicPr/>
              <p:nvPr/>
            </p:nvPicPr>
            <p:blipFill>
              <a:blip r:embed="rId83"/>
              <a:stretch>
                <a:fillRect/>
              </a:stretch>
            </p:blipFill>
            <p:spPr>
              <a:xfrm>
                <a:off x="452737" y="5868390"/>
                <a:ext cx="871920" cy="45360"/>
              </a:xfrm>
              <a:prstGeom prst="rect">
                <a:avLst/>
              </a:prstGeom>
            </p:spPr>
          </p:pic>
        </mc:Fallback>
      </mc:AlternateContent>
      <mc:AlternateContent xmlns:mc="http://schemas.openxmlformats.org/markup-compatibility/2006" xmlns:p14="http://schemas.microsoft.com/office/powerpoint/2010/main">
        <mc:Choice Requires="p14">
          <p:contentPart p14:bwMode="auto" r:id="rId84">
            <p14:nvContentPartPr>
              <p14:cNvPr id="551" name="Ink 550"/>
              <p14:cNvContentPartPr/>
              <p14:nvPr/>
            </p14:nvContentPartPr>
            <p14:xfrm>
              <a:off x="7309297" y="5771190"/>
              <a:ext cx="109440" cy="1038240"/>
            </p14:xfrm>
          </p:contentPart>
        </mc:Choice>
        <mc:Fallback xmlns="">
          <p:pic>
            <p:nvPicPr>
              <p:cNvPr id="551" name="Ink 550"/>
              <p:cNvPicPr/>
              <p:nvPr/>
            </p:nvPicPr>
            <p:blipFill>
              <a:blip r:embed="rId85"/>
              <a:stretch>
                <a:fillRect/>
              </a:stretch>
            </p:blipFill>
            <p:spPr>
              <a:xfrm>
                <a:off x="7299577" y="5758230"/>
                <a:ext cx="129960" cy="1063800"/>
              </a:xfrm>
              <a:prstGeom prst="rect">
                <a:avLst/>
              </a:prstGeom>
            </p:spPr>
          </p:pic>
        </mc:Fallback>
      </mc:AlternateContent>
      <mc:AlternateContent xmlns:mc="http://schemas.openxmlformats.org/markup-compatibility/2006" xmlns:p14="http://schemas.microsoft.com/office/powerpoint/2010/main">
        <mc:Choice Requires="p14">
          <p:contentPart p14:bwMode="auto" r:id="rId86">
            <p14:nvContentPartPr>
              <p14:cNvPr id="556" name="Ink 555"/>
              <p14:cNvContentPartPr/>
              <p14:nvPr/>
            </p14:nvContentPartPr>
            <p14:xfrm>
              <a:off x="6197977" y="5712150"/>
              <a:ext cx="92160" cy="993600"/>
            </p14:xfrm>
          </p:contentPart>
        </mc:Choice>
        <mc:Fallback xmlns="">
          <p:pic>
            <p:nvPicPr>
              <p:cNvPr id="556" name="Ink 555"/>
              <p:cNvPicPr/>
              <p:nvPr/>
            </p:nvPicPr>
            <p:blipFill>
              <a:blip r:embed="rId87"/>
              <a:stretch>
                <a:fillRect/>
              </a:stretch>
            </p:blipFill>
            <p:spPr>
              <a:xfrm>
                <a:off x="6190057" y="5702430"/>
                <a:ext cx="109800" cy="1015560"/>
              </a:xfrm>
              <a:prstGeom prst="rect">
                <a:avLst/>
              </a:prstGeom>
            </p:spPr>
          </p:pic>
        </mc:Fallback>
      </mc:AlternateContent>
      <mc:AlternateContent xmlns:mc="http://schemas.openxmlformats.org/markup-compatibility/2006" xmlns:p14="http://schemas.microsoft.com/office/powerpoint/2010/main">
        <mc:Choice Requires="p14">
          <p:contentPart p14:bwMode="auto" r:id="rId88">
            <p14:nvContentPartPr>
              <p14:cNvPr id="559" name="Ink 558"/>
              <p14:cNvContentPartPr/>
              <p14:nvPr/>
            </p14:nvContentPartPr>
            <p14:xfrm>
              <a:off x="1546417" y="6109876"/>
              <a:ext cx="117360" cy="810360"/>
            </p14:xfrm>
          </p:contentPart>
        </mc:Choice>
        <mc:Fallback xmlns="">
          <p:pic>
            <p:nvPicPr>
              <p:cNvPr id="559" name="Ink 558"/>
              <p:cNvPicPr/>
              <p:nvPr/>
            </p:nvPicPr>
            <p:blipFill>
              <a:blip r:embed="rId89"/>
              <a:stretch>
                <a:fillRect/>
              </a:stretch>
            </p:blipFill>
            <p:spPr>
              <a:xfrm>
                <a:off x="1538857" y="6099076"/>
                <a:ext cx="130320" cy="829800"/>
              </a:xfrm>
              <a:prstGeom prst="rect">
                <a:avLst/>
              </a:prstGeom>
            </p:spPr>
          </p:pic>
        </mc:Fallback>
      </mc:AlternateContent>
      <mc:AlternateContent xmlns:mc="http://schemas.openxmlformats.org/markup-compatibility/2006" xmlns:p14="http://schemas.microsoft.com/office/powerpoint/2010/main">
        <mc:Choice Requires="p14">
          <p:contentPart p14:bwMode="auto" r:id="rId90">
            <p14:nvContentPartPr>
              <p14:cNvPr id="576" name="Ink 575"/>
              <p14:cNvContentPartPr/>
              <p14:nvPr/>
            </p14:nvContentPartPr>
            <p14:xfrm>
              <a:off x="5159737" y="5870190"/>
              <a:ext cx="166320" cy="1122120"/>
            </p14:xfrm>
          </p:contentPart>
        </mc:Choice>
        <mc:Fallback xmlns="">
          <p:pic>
            <p:nvPicPr>
              <p:cNvPr id="576" name="Ink 575"/>
              <p:cNvPicPr/>
              <p:nvPr/>
            </p:nvPicPr>
            <p:blipFill>
              <a:blip r:embed="rId91"/>
              <a:stretch>
                <a:fillRect/>
              </a:stretch>
            </p:blipFill>
            <p:spPr>
              <a:xfrm>
                <a:off x="5155417" y="5860470"/>
                <a:ext cx="178200" cy="1144080"/>
              </a:xfrm>
              <a:prstGeom prst="rect">
                <a:avLst/>
              </a:prstGeom>
            </p:spPr>
          </p:pic>
        </mc:Fallback>
      </mc:AlternateContent>
      <mc:AlternateContent xmlns:mc="http://schemas.openxmlformats.org/markup-compatibility/2006" xmlns:p14="http://schemas.microsoft.com/office/powerpoint/2010/main">
        <mc:Choice Requires="p14">
          <p:contentPart p14:bwMode="auto" r:id="rId92">
            <p14:nvContentPartPr>
              <p14:cNvPr id="579" name="Ink 578"/>
              <p14:cNvContentPartPr/>
              <p14:nvPr/>
            </p14:nvContentPartPr>
            <p14:xfrm>
              <a:off x="1984537" y="4703070"/>
              <a:ext cx="1522080" cy="734686"/>
            </p14:xfrm>
          </p:contentPart>
        </mc:Choice>
        <mc:Fallback xmlns="">
          <p:pic>
            <p:nvPicPr>
              <p:cNvPr id="579" name="Ink 578"/>
              <p:cNvPicPr/>
              <p:nvPr/>
            </p:nvPicPr>
            <p:blipFill>
              <a:blip r:embed="rId93"/>
              <a:stretch>
                <a:fillRect/>
              </a:stretch>
            </p:blipFill>
            <p:spPr>
              <a:xfrm>
                <a:off x="1971937" y="4690831"/>
                <a:ext cx="1546560" cy="757004"/>
              </a:xfrm>
              <a:prstGeom prst="rect">
                <a:avLst/>
              </a:prstGeom>
            </p:spPr>
          </p:pic>
        </mc:Fallback>
      </mc:AlternateContent>
      <mc:AlternateContent xmlns:mc="http://schemas.openxmlformats.org/markup-compatibility/2006" xmlns:p14="http://schemas.microsoft.com/office/powerpoint/2010/main">
        <mc:Choice Requires="p14">
          <p:contentPart p14:bwMode="auto" r:id="rId94">
            <p14:nvContentPartPr>
              <p14:cNvPr id="582" name="Ink 581"/>
              <p14:cNvContentPartPr/>
              <p14:nvPr/>
            </p14:nvContentPartPr>
            <p14:xfrm>
              <a:off x="1947817" y="5901796"/>
              <a:ext cx="3299400" cy="852840"/>
            </p14:xfrm>
          </p:contentPart>
        </mc:Choice>
        <mc:Fallback xmlns="">
          <p:pic>
            <p:nvPicPr>
              <p:cNvPr id="582" name="Ink 581"/>
              <p:cNvPicPr/>
              <p:nvPr/>
            </p:nvPicPr>
            <p:blipFill>
              <a:blip r:embed="rId95"/>
              <a:stretch>
                <a:fillRect/>
              </a:stretch>
            </p:blipFill>
            <p:spPr>
              <a:xfrm>
                <a:off x="1934857" y="5888476"/>
                <a:ext cx="3327480" cy="879480"/>
              </a:xfrm>
              <a:prstGeom prst="rect">
                <a:avLst/>
              </a:prstGeom>
            </p:spPr>
          </p:pic>
        </mc:Fallback>
      </mc:AlternateContent>
      <mc:AlternateContent xmlns:mc="http://schemas.openxmlformats.org/markup-compatibility/2006" xmlns:p14="http://schemas.microsoft.com/office/powerpoint/2010/main">
        <mc:Choice Requires="p14">
          <p:contentPart p14:bwMode="auto" r:id="rId96">
            <p14:nvContentPartPr>
              <p14:cNvPr id="598" name="Ink 597"/>
              <p14:cNvContentPartPr/>
              <p14:nvPr/>
            </p14:nvContentPartPr>
            <p14:xfrm>
              <a:off x="2267137" y="5532510"/>
              <a:ext cx="1294200" cy="282526"/>
            </p14:xfrm>
          </p:contentPart>
        </mc:Choice>
        <mc:Fallback xmlns="">
          <p:pic>
            <p:nvPicPr>
              <p:cNvPr id="598" name="Ink 597"/>
              <p:cNvPicPr/>
              <p:nvPr/>
            </p:nvPicPr>
            <p:blipFill>
              <a:blip r:embed="rId97"/>
              <a:stretch>
                <a:fillRect/>
              </a:stretch>
            </p:blipFill>
            <p:spPr>
              <a:xfrm>
                <a:off x="2254897" y="5520273"/>
                <a:ext cx="1319040" cy="307000"/>
              </a:xfrm>
              <a:prstGeom prst="rect">
                <a:avLst/>
              </a:prstGeom>
            </p:spPr>
          </p:pic>
        </mc:Fallback>
      </mc:AlternateContent>
      <mc:AlternateContent xmlns:mc="http://schemas.openxmlformats.org/markup-compatibility/2006" xmlns:p14="http://schemas.microsoft.com/office/powerpoint/2010/main">
        <mc:Choice Requires="p14">
          <p:contentPart p14:bwMode="auto" r:id="rId98">
            <p14:nvContentPartPr>
              <p14:cNvPr id="604" name="Ink 603"/>
              <p14:cNvContentPartPr/>
              <p14:nvPr/>
            </p14:nvContentPartPr>
            <p14:xfrm>
              <a:off x="3835297" y="6091230"/>
              <a:ext cx="809640" cy="784726"/>
            </p14:xfrm>
          </p:contentPart>
        </mc:Choice>
        <mc:Fallback xmlns="">
          <p:pic>
            <p:nvPicPr>
              <p:cNvPr id="604" name="Ink 603"/>
              <p:cNvPicPr/>
              <p:nvPr/>
            </p:nvPicPr>
            <p:blipFill>
              <a:blip r:embed="rId99"/>
              <a:stretch>
                <a:fillRect/>
              </a:stretch>
            </p:blipFill>
            <p:spPr>
              <a:xfrm>
                <a:off x="3824137" y="6082231"/>
                <a:ext cx="832320" cy="806324"/>
              </a:xfrm>
              <a:prstGeom prst="rect">
                <a:avLst/>
              </a:prstGeom>
            </p:spPr>
          </p:pic>
        </mc:Fallback>
      </mc:AlternateContent>
      <mc:AlternateContent xmlns:mc="http://schemas.openxmlformats.org/markup-compatibility/2006" xmlns:p14="http://schemas.microsoft.com/office/powerpoint/2010/main">
        <mc:Choice Requires="p14">
          <p:contentPart p14:bwMode="auto" r:id="rId100">
            <p14:nvContentPartPr>
              <p14:cNvPr id="605" name="Ink 604"/>
              <p14:cNvContentPartPr/>
              <p14:nvPr/>
            </p14:nvContentPartPr>
            <p14:xfrm>
              <a:off x="6695857" y="5551590"/>
              <a:ext cx="300960" cy="716326"/>
            </p14:xfrm>
          </p:contentPart>
        </mc:Choice>
        <mc:Fallback xmlns="">
          <p:pic>
            <p:nvPicPr>
              <p:cNvPr id="605" name="Ink 604"/>
              <p:cNvPicPr/>
              <p:nvPr/>
            </p:nvPicPr>
            <p:blipFill>
              <a:blip r:embed="rId101"/>
              <a:stretch>
                <a:fillRect/>
              </a:stretch>
            </p:blipFill>
            <p:spPr>
              <a:xfrm>
                <a:off x="6683617" y="5538631"/>
                <a:ext cx="326160" cy="741523"/>
              </a:xfrm>
              <a:prstGeom prst="rect">
                <a:avLst/>
              </a:prstGeom>
            </p:spPr>
          </p:pic>
        </mc:Fallback>
      </mc:AlternateContent>
      <mc:AlternateContent xmlns:mc="http://schemas.openxmlformats.org/markup-compatibility/2006" xmlns:p14="http://schemas.microsoft.com/office/powerpoint/2010/main">
        <mc:Choice Requires="p14">
          <p:contentPart p14:bwMode="auto" r:id="rId102">
            <p14:nvContentPartPr>
              <p14:cNvPr id="618" name="Ink 617"/>
              <p14:cNvContentPartPr/>
              <p14:nvPr/>
            </p14:nvContentPartPr>
            <p14:xfrm>
              <a:off x="5615857" y="6699916"/>
              <a:ext cx="1694880" cy="34560"/>
            </p14:xfrm>
          </p:contentPart>
        </mc:Choice>
        <mc:Fallback xmlns="">
          <p:pic>
            <p:nvPicPr>
              <p:cNvPr id="618" name="Ink 617"/>
              <p:cNvPicPr/>
              <p:nvPr/>
            </p:nvPicPr>
            <p:blipFill>
              <a:blip r:embed="rId103"/>
              <a:stretch>
                <a:fillRect/>
              </a:stretch>
            </p:blipFill>
            <p:spPr>
              <a:xfrm>
                <a:off x="5606137" y="6688396"/>
                <a:ext cx="1716480" cy="57960"/>
              </a:xfrm>
              <a:prstGeom prst="rect">
                <a:avLst/>
              </a:prstGeom>
            </p:spPr>
          </p:pic>
        </mc:Fallback>
      </mc:AlternateContent>
      <mc:AlternateContent xmlns:mc="http://schemas.openxmlformats.org/markup-compatibility/2006" xmlns:p14="http://schemas.microsoft.com/office/powerpoint/2010/main">
        <mc:Choice Requires="p14">
          <p:contentPart p14:bwMode="auto" r:id="rId104">
            <p14:nvContentPartPr>
              <p14:cNvPr id="620" name="Ink 619"/>
              <p14:cNvContentPartPr/>
              <p14:nvPr/>
            </p14:nvContentPartPr>
            <p14:xfrm>
              <a:off x="6088177" y="6716116"/>
              <a:ext cx="1276200" cy="45720"/>
            </p14:xfrm>
          </p:contentPart>
        </mc:Choice>
        <mc:Fallback xmlns="">
          <p:pic>
            <p:nvPicPr>
              <p:cNvPr id="620" name="Ink 619"/>
              <p:cNvPicPr/>
              <p:nvPr/>
            </p:nvPicPr>
            <p:blipFill>
              <a:blip r:embed="rId105"/>
              <a:stretch>
                <a:fillRect/>
              </a:stretch>
            </p:blipFill>
            <p:spPr>
              <a:xfrm>
                <a:off x="6078817" y="6706756"/>
                <a:ext cx="1297800" cy="66600"/>
              </a:xfrm>
              <a:prstGeom prst="rect">
                <a:avLst/>
              </a:prstGeom>
            </p:spPr>
          </p:pic>
        </mc:Fallback>
      </mc:AlternateContent>
      <mc:AlternateContent xmlns:mc="http://schemas.openxmlformats.org/markup-compatibility/2006" xmlns:p14="http://schemas.microsoft.com/office/powerpoint/2010/main">
        <mc:Choice Requires="p14">
          <p:contentPart p14:bwMode="auto" r:id="rId106">
            <p14:nvContentPartPr>
              <p14:cNvPr id="637" name="Ink 636"/>
              <p14:cNvContentPartPr/>
              <p14:nvPr/>
            </p14:nvContentPartPr>
            <p14:xfrm>
              <a:off x="2360017" y="4720350"/>
              <a:ext cx="3888360" cy="1900366"/>
            </p14:xfrm>
          </p:contentPart>
        </mc:Choice>
        <mc:Fallback xmlns="">
          <p:pic>
            <p:nvPicPr>
              <p:cNvPr id="637" name="Ink 636"/>
              <p:cNvPicPr/>
              <p:nvPr/>
            </p:nvPicPr>
            <p:blipFill>
              <a:blip r:embed="rId107"/>
              <a:stretch>
                <a:fillRect/>
              </a:stretch>
            </p:blipFill>
            <p:spPr>
              <a:xfrm>
                <a:off x="2347777" y="4708110"/>
                <a:ext cx="3912120" cy="1919805"/>
              </a:xfrm>
              <a:prstGeom prst="rect">
                <a:avLst/>
              </a:prstGeom>
            </p:spPr>
          </p:pic>
        </mc:Fallback>
      </mc:AlternateContent>
      <mc:AlternateContent xmlns:mc="http://schemas.openxmlformats.org/markup-compatibility/2006" xmlns:p14="http://schemas.microsoft.com/office/powerpoint/2010/main">
        <mc:Choice Requires="p14">
          <p:contentPart p14:bwMode="auto" r:id="rId108">
            <p14:nvContentPartPr>
              <p14:cNvPr id="638" name="Ink 637"/>
              <p14:cNvContentPartPr/>
              <p14:nvPr/>
            </p14:nvContentPartPr>
            <p14:xfrm>
              <a:off x="5783257" y="6633676"/>
              <a:ext cx="19800" cy="0"/>
            </p14:xfrm>
          </p:contentPart>
        </mc:Choice>
        <mc:Fallback xmlns="">
          <p:pic>
            <p:nvPicPr>
              <p:cNvPr id="638" name="Ink 637"/>
              <p:cNvPicPr/>
              <p:nvPr/>
            </p:nvPicPr>
            <p:blipFill>
              <a:blip r:embed="rId109"/>
              <a:stretch>
                <a:fillRect/>
              </a:stretch>
            </p:blipFill>
            <p:spPr>
              <a:xfrm>
                <a:off x="0" y="0"/>
                <a:ext cx="19800" cy="0"/>
              </a:xfrm>
              <a:prstGeom prst="rect">
                <a:avLst/>
              </a:prstGeom>
            </p:spPr>
          </p:pic>
        </mc:Fallback>
      </mc:AlternateContent>
      <mc:AlternateContent xmlns:mc="http://schemas.openxmlformats.org/markup-compatibility/2006" xmlns:p14="http://schemas.microsoft.com/office/powerpoint/2010/main">
        <mc:Choice Requires="p14">
          <p:contentPart p14:bwMode="auto" r:id="rId110">
            <p14:nvContentPartPr>
              <p14:cNvPr id="644" name="Ink 643"/>
              <p14:cNvContentPartPr/>
              <p14:nvPr/>
            </p14:nvContentPartPr>
            <p14:xfrm>
              <a:off x="6377617" y="6343590"/>
              <a:ext cx="992880" cy="342286"/>
            </p14:xfrm>
          </p:contentPart>
        </mc:Choice>
        <mc:Fallback xmlns="">
          <p:pic>
            <p:nvPicPr>
              <p:cNvPr id="644" name="Ink 643"/>
              <p:cNvPicPr/>
              <p:nvPr/>
            </p:nvPicPr>
            <p:blipFill>
              <a:blip r:embed="rId111"/>
              <a:stretch>
                <a:fillRect/>
              </a:stretch>
            </p:blipFill>
            <p:spPr>
              <a:xfrm>
                <a:off x="6366097" y="6331713"/>
                <a:ext cx="1017000" cy="366761"/>
              </a:xfrm>
              <a:prstGeom prst="rect">
                <a:avLst/>
              </a:prstGeom>
            </p:spPr>
          </p:pic>
        </mc:Fallback>
      </mc:AlternateContent>
    </p:spTree>
    <p:extLst>
      <p:ext uri="{BB962C8B-B14F-4D97-AF65-F5344CB8AC3E}">
        <p14:creationId xmlns:p14="http://schemas.microsoft.com/office/powerpoint/2010/main" val="395525108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41698" t="18500" r="23989" b="25391"/>
          <a:stretch/>
        </p:blipFill>
        <p:spPr>
          <a:xfrm>
            <a:off x="179512" y="476672"/>
            <a:ext cx="8748464" cy="6048672"/>
          </a:xfrm>
          <a:prstGeom prst="rect">
            <a:avLst/>
          </a:prstGeom>
        </p:spPr>
      </p:pic>
      <mc:AlternateContent xmlns:mc="http://schemas.openxmlformats.org/markup-compatibility/2006" xmlns:p14="http://schemas.microsoft.com/office/powerpoint/2010/main">
        <mc:Choice Requires="p14">
          <p:contentPart p14:bwMode="auto" r:id="rId3">
            <p14:nvContentPartPr>
              <p14:cNvPr id="3" name="Ink 2"/>
              <p14:cNvContentPartPr/>
              <p14:nvPr/>
            </p14:nvContentPartPr>
            <p14:xfrm>
              <a:off x="4235617" y="860430"/>
              <a:ext cx="964440" cy="334800"/>
            </p14:xfrm>
          </p:contentPart>
        </mc:Choice>
        <mc:Fallback xmlns="">
          <p:pic>
            <p:nvPicPr>
              <p:cNvPr id="3" name="Ink 2"/>
              <p:cNvPicPr/>
              <p:nvPr/>
            </p:nvPicPr>
            <p:blipFill>
              <a:blip r:embed="rId4"/>
              <a:stretch>
                <a:fillRect/>
              </a:stretch>
            </p:blipFill>
            <p:spPr>
              <a:xfrm>
                <a:off x="4225537" y="850710"/>
                <a:ext cx="984600" cy="35568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6" name="Ink 5"/>
              <p14:cNvContentPartPr/>
              <p14:nvPr/>
            </p14:nvContentPartPr>
            <p14:xfrm>
              <a:off x="2501497" y="1647390"/>
              <a:ext cx="1221840" cy="685800"/>
            </p14:xfrm>
          </p:contentPart>
        </mc:Choice>
        <mc:Fallback xmlns="">
          <p:pic>
            <p:nvPicPr>
              <p:cNvPr id="6" name="Ink 5"/>
              <p:cNvPicPr/>
              <p:nvPr/>
            </p:nvPicPr>
            <p:blipFill>
              <a:blip r:embed="rId6"/>
              <a:stretch>
                <a:fillRect/>
              </a:stretch>
            </p:blipFill>
            <p:spPr>
              <a:xfrm>
                <a:off x="2493577" y="1634790"/>
                <a:ext cx="1238760" cy="7106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9" name="Ink 8"/>
              <p14:cNvContentPartPr/>
              <p14:nvPr/>
            </p14:nvContentPartPr>
            <p14:xfrm>
              <a:off x="4914217" y="4334790"/>
              <a:ext cx="970560" cy="206640"/>
            </p14:xfrm>
          </p:contentPart>
        </mc:Choice>
        <mc:Fallback xmlns="">
          <p:pic>
            <p:nvPicPr>
              <p:cNvPr id="9" name="Ink 8"/>
              <p:cNvPicPr/>
              <p:nvPr/>
            </p:nvPicPr>
            <p:blipFill>
              <a:blip r:embed="rId8"/>
              <a:stretch>
                <a:fillRect/>
              </a:stretch>
            </p:blipFill>
            <p:spPr>
              <a:xfrm>
                <a:off x="4903417" y="4325790"/>
                <a:ext cx="990000" cy="22572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4" name="Ink 13"/>
              <p14:cNvContentPartPr/>
              <p14:nvPr/>
            </p14:nvContentPartPr>
            <p14:xfrm>
              <a:off x="1296577" y="4425870"/>
              <a:ext cx="4914000" cy="311760"/>
            </p14:xfrm>
          </p:contentPart>
        </mc:Choice>
        <mc:Fallback xmlns="">
          <p:pic>
            <p:nvPicPr>
              <p:cNvPr id="14" name="Ink 13"/>
              <p:cNvPicPr/>
              <p:nvPr/>
            </p:nvPicPr>
            <p:blipFill>
              <a:blip r:embed="rId10"/>
              <a:stretch>
                <a:fillRect/>
              </a:stretch>
            </p:blipFill>
            <p:spPr>
              <a:xfrm>
                <a:off x="1290457" y="4419390"/>
                <a:ext cx="4930200" cy="32616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6" name="Ink 15"/>
              <p14:cNvContentPartPr/>
              <p14:nvPr/>
            </p14:nvContentPartPr>
            <p14:xfrm>
              <a:off x="4413817" y="2591670"/>
              <a:ext cx="380520" cy="386640"/>
            </p14:xfrm>
          </p:contentPart>
        </mc:Choice>
        <mc:Fallback xmlns="">
          <p:pic>
            <p:nvPicPr>
              <p:cNvPr id="16" name="Ink 15"/>
              <p:cNvPicPr/>
              <p:nvPr/>
            </p:nvPicPr>
            <p:blipFill>
              <a:blip r:embed="rId12"/>
              <a:stretch>
                <a:fillRect/>
              </a:stretch>
            </p:blipFill>
            <p:spPr>
              <a:xfrm>
                <a:off x="4406257" y="2584110"/>
                <a:ext cx="395640" cy="3996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7" name="Ink 16"/>
              <p14:cNvContentPartPr/>
              <p14:nvPr/>
            </p14:nvContentPartPr>
            <p14:xfrm>
              <a:off x="2896057" y="3501750"/>
              <a:ext cx="499320" cy="381960"/>
            </p14:xfrm>
          </p:contentPart>
        </mc:Choice>
        <mc:Fallback xmlns="">
          <p:pic>
            <p:nvPicPr>
              <p:cNvPr id="17" name="Ink 16"/>
              <p:cNvPicPr/>
              <p:nvPr/>
            </p:nvPicPr>
            <p:blipFill>
              <a:blip r:embed="rId14"/>
              <a:stretch>
                <a:fillRect/>
              </a:stretch>
            </p:blipFill>
            <p:spPr>
              <a:xfrm>
                <a:off x="2886337" y="3492390"/>
                <a:ext cx="518400" cy="3996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8" name="Ink 17"/>
              <p14:cNvContentPartPr/>
              <p14:nvPr/>
            </p14:nvContentPartPr>
            <p14:xfrm>
              <a:off x="6456097" y="1634430"/>
              <a:ext cx="966600" cy="710280"/>
            </p14:xfrm>
          </p:contentPart>
        </mc:Choice>
        <mc:Fallback xmlns="">
          <p:pic>
            <p:nvPicPr>
              <p:cNvPr id="18" name="Ink 17"/>
              <p:cNvPicPr/>
              <p:nvPr/>
            </p:nvPicPr>
            <p:blipFill>
              <a:blip r:embed="rId16"/>
              <a:stretch>
                <a:fillRect/>
              </a:stretch>
            </p:blipFill>
            <p:spPr>
              <a:xfrm>
                <a:off x="6444217" y="1622550"/>
                <a:ext cx="990360" cy="7308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23" name="Ink 22"/>
              <p14:cNvContentPartPr/>
              <p14:nvPr/>
            </p14:nvContentPartPr>
            <p14:xfrm>
              <a:off x="6667417" y="3491310"/>
              <a:ext cx="580680" cy="362160"/>
            </p14:xfrm>
          </p:contentPart>
        </mc:Choice>
        <mc:Fallback xmlns="">
          <p:pic>
            <p:nvPicPr>
              <p:cNvPr id="23" name="Ink 22"/>
              <p:cNvPicPr/>
              <p:nvPr/>
            </p:nvPicPr>
            <p:blipFill>
              <a:blip r:embed="rId18"/>
              <a:stretch>
                <a:fillRect/>
              </a:stretch>
            </p:blipFill>
            <p:spPr>
              <a:xfrm>
                <a:off x="6655177" y="3479790"/>
                <a:ext cx="604080" cy="38628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6" name="Ink 25"/>
              <p14:cNvContentPartPr/>
              <p14:nvPr/>
            </p14:nvContentPartPr>
            <p14:xfrm>
              <a:off x="6528097" y="5815830"/>
              <a:ext cx="911880" cy="468360"/>
            </p14:xfrm>
          </p:contentPart>
        </mc:Choice>
        <mc:Fallback xmlns="">
          <p:pic>
            <p:nvPicPr>
              <p:cNvPr id="26" name="Ink 25"/>
              <p:cNvPicPr/>
              <p:nvPr/>
            </p:nvPicPr>
            <p:blipFill>
              <a:blip r:embed="rId20"/>
              <a:stretch>
                <a:fillRect/>
              </a:stretch>
            </p:blipFill>
            <p:spPr>
              <a:xfrm>
                <a:off x="6519457" y="5811510"/>
                <a:ext cx="924120" cy="47952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31" name="Ink 30"/>
              <p14:cNvContentPartPr/>
              <p14:nvPr/>
            </p14:nvContentPartPr>
            <p14:xfrm>
              <a:off x="2412937" y="5797470"/>
              <a:ext cx="928080" cy="396000"/>
            </p14:xfrm>
          </p:contentPart>
        </mc:Choice>
        <mc:Fallback xmlns="">
          <p:pic>
            <p:nvPicPr>
              <p:cNvPr id="31" name="Ink 30"/>
              <p:cNvPicPr/>
              <p:nvPr/>
            </p:nvPicPr>
            <p:blipFill>
              <a:blip r:embed="rId22"/>
              <a:stretch>
                <a:fillRect/>
              </a:stretch>
            </p:blipFill>
            <p:spPr>
              <a:xfrm>
                <a:off x="2407177" y="5794230"/>
                <a:ext cx="938160" cy="40464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33" name="Ink 32"/>
              <p14:cNvContentPartPr/>
              <p14:nvPr/>
            </p14:nvContentPartPr>
            <p14:xfrm>
              <a:off x="2970217" y="6414510"/>
              <a:ext cx="6120" cy="360"/>
            </p14:xfrm>
          </p:contentPart>
        </mc:Choice>
        <mc:Fallback xmlns="">
          <p:pic>
            <p:nvPicPr>
              <p:cNvPr id="33" name="Ink 32"/>
              <p:cNvPicPr/>
              <p:nvPr/>
            </p:nvPicPr>
            <p:blipFill>
              <a:blip r:embed="rId24"/>
              <a:stretch>
                <a:fillRect/>
              </a:stretch>
            </p:blipFill>
            <p:spPr>
              <a:xfrm>
                <a:off x="2964097" y="6408390"/>
                <a:ext cx="1548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34" name="Ink 33"/>
              <p14:cNvContentPartPr/>
              <p14:nvPr/>
            </p14:nvContentPartPr>
            <p14:xfrm>
              <a:off x="2353897" y="5903310"/>
              <a:ext cx="1195560" cy="554760"/>
            </p14:xfrm>
          </p:contentPart>
        </mc:Choice>
        <mc:Fallback xmlns="">
          <p:pic>
            <p:nvPicPr>
              <p:cNvPr id="34" name="Ink 33"/>
              <p:cNvPicPr/>
              <p:nvPr/>
            </p:nvPicPr>
            <p:blipFill>
              <a:blip r:embed="rId26"/>
              <a:stretch>
                <a:fillRect/>
              </a:stretch>
            </p:blipFill>
            <p:spPr>
              <a:xfrm>
                <a:off x="2342377" y="5891790"/>
                <a:ext cx="1218240" cy="57816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35" name="Ink 34"/>
              <p14:cNvContentPartPr/>
              <p14:nvPr/>
            </p14:nvContentPartPr>
            <p14:xfrm>
              <a:off x="2843137" y="6380310"/>
              <a:ext cx="20880" cy="29520"/>
            </p14:xfrm>
          </p:contentPart>
        </mc:Choice>
        <mc:Fallback xmlns="">
          <p:pic>
            <p:nvPicPr>
              <p:cNvPr id="35" name="Ink 34"/>
              <p:cNvPicPr/>
              <p:nvPr/>
            </p:nvPicPr>
            <p:blipFill>
              <a:blip r:embed="rId28"/>
              <a:stretch>
                <a:fillRect/>
              </a:stretch>
            </p:blipFill>
            <p:spPr>
              <a:xfrm>
                <a:off x="2834137" y="6371310"/>
                <a:ext cx="34560" cy="43200"/>
              </a:xfrm>
              <a:prstGeom prst="rect">
                <a:avLst/>
              </a:prstGeom>
            </p:spPr>
          </p:pic>
        </mc:Fallback>
      </mc:AlternateContent>
    </p:spTree>
    <p:extLst>
      <p:ext uri="{BB962C8B-B14F-4D97-AF65-F5344CB8AC3E}">
        <p14:creationId xmlns:p14="http://schemas.microsoft.com/office/powerpoint/2010/main" val="129703169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40038" t="21454" r="20668" b="26375"/>
          <a:stretch/>
        </p:blipFill>
        <p:spPr>
          <a:xfrm>
            <a:off x="323528" y="692696"/>
            <a:ext cx="8496944" cy="5517232"/>
          </a:xfrm>
          <a:prstGeom prst="rect">
            <a:avLst/>
          </a:prstGeom>
        </p:spPr>
      </p:pic>
      <mc:AlternateContent xmlns:mc="http://schemas.openxmlformats.org/markup-compatibility/2006" xmlns:p14="http://schemas.microsoft.com/office/powerpoint/2010/main">
        <mc:Choice Requires="p14">
          <p:contentPart p14:bwMode="auto" r:id="rId3">
            <p14:nvContentPartPr>
              <p14:cNvPr id="3" name="Ink 2"/>
              <p14:cNvContentPartPr/>
              <p14:nvPr/>
            </p14:nvContentPartPr>
            <p14:xfrm>
              <a:off x="-1314503" y="-51810"/>
              <a:ext cx="4680" cy="25920"/>
            </p14:xfrm>
          </p:contentPart>
        </mc:Choice>
        <mc:Fallback xmlns="">
          <p:pic>
            <p:nvPicPr>
              <p:cNvPr id="3" name="Ink 2"/>
              <p:cNvPicPr/>
              <p:nvPr/>
            </p:nvPicPr>
            <p:blipFill>
              <a:blip r:embed="rId4"/>
              <a:stretch>
                <a:fillRect/>
              </a:stretch>
            </p:blipFill>
            <p:spPr>
              <a:xfrm>
                <a:off x="-1322423" y="-59730"/>
                <a:ext cx="16560" cy="374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6" name="Ink 5"/>
              <p14:cNvContentPartPr/>
              <p14:nvPr/>
            </p14:nvContentPartPr>
            <p14:xfrm>
              <a:off x="4475737" y="1193578"/>
              <a:ext cx="2494080" cy="144360"/>
            </p14:xfrm>
          </p:contentPart>
        </mc:Choice>
        <mc:Fallback xmlns="">
          <p:pic>
            <p:nvPicPr>
              <p:cNvPr id="6" name="Ink 5"/>
              <p:cNvPicPr/>
              <p:nvPr/>
            </p:nvPicPr>
            <p:blipFill>
              <a:blip r:embed="rId6"/>
              <a:stretch>
                <a:fillRect/>
              </a:stretch>
            </p:blipFill>
            <p:spPr>
              <a:xfrm>
                <a:off x="4465657" y="1182778"/>
                <a:ext cx="2516400" cy="16632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3" name="Ink 12"/>
              <p14:cNvContentPartPr/>
              <p14:nvPr/>
            </p14:nvContentPartPr>
            <p14:xfrm>
              <a:off x="4371697" y="3279058"/>
              <a:ext cx="747360" cy="116280"/>
            </p14:xfrm>
          </p:contentPart>
        </mc:Choice>
        <mc:Fallback xmlns="">
          <p:pic>
            <p:nvPicPr>
              <p:cNvPr id="13" name="Ink 12"/>
              <p:cNvPicPr/>
              <p:nvPr/>
            </p:nvPicPr>
            <p:blipFill>
              <a:blip r:embed="rId8"/>
              <a:stretch>
                <a:fillRect/>
              </a:stretch>
            </p:blipFill>
            <p:spPr>
              <a:xfrm>
                <a:off x="4364497" y="3270418"/>
                <a:ext cx="762840" cy="1306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4" name="Ink 13"/>
              <p14:cNvContentPartPr/>
              <p14:nvPr/>
            </p14:nvContentPartPr>
            <p14:xfrm>
              <a:off x="4116097" y="2697658"/>
              <a:ext cx="1105920" cy="916920"/>
            </p14:xfrm>
          </p:contentPart>
        </mc:Choice>
        <mc:Fallback xmlns="">
          <p:pic>
            <p:nvPicPr>
              <p:cNvPr id="14" name="Ink 13"/>
              <p:cNvPicPr/>
              <p:nvPr/>
            </p:nvPicPr>
            <p:blipFill>
              <a:blip r:embed="rId10"/>
              <a:stretch>
                <a:fillRect/>
              </a:stretch>
            </p:blipFill>
            <p:spPr>
              <a:xfrm>
                <a:off x="4104937" y="2686498"/>
                <a:ext cx="1128960" cy="93924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6" name="Ink 15"/>
              <p14:cNvContentPartPr/>
              <p14:nvPr/>
            </p14:nvContentPartPr>
            <p14:xfrm>
              <a:off x="6956857" y="3303178"/>
              <a:ext cx="652680" cy="122400"/>
            </p14:xfrm>
          </p:contentPart>
        </mc:Choice>
        <mc:Fallback xmlns="">
          <p:pic>
            <p:nvPicPr>
              <p:cNvPr id="16" name="Ink 15"/>
              <p:cNvPicPr/>
              <p:nvPr/>
            </p:nvPicPr>
            <p:blipFill>
              <a:blip r:embed="rId12"/>
              <a:stretch>
                <a:fillRect/>
              </a:stretch>
            </p:blipFill>
            <p:spPr>
              <a:xfrm>
                <a:off x="6949657" y="3294898"/>
                <a:ext cx="665640" cy="13788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20" name="Ink 19"/>
              <p14:cNvContentPartPr/>
              <p14:nvPr/>
            </p14:nvContentPartPr>
            <p14:xfrm>
              <a:off x="1737937" y="2786578"/>
              <a:ext cx="689760" cy="667440"/>
            </p14:xfrm>
          </p:contentPart>
        </mc:Choice>
        <mc:Fallback xmlns="">
          <p:pic>
            <p:nvPicPr>
              <p:cNvPr id="20" name="Ink 19"/>
              <p:cNvPicPr/>
              <p:nvPr/>
            </p:nvPicPr>
            <p:blipFill>
              <a:blip r:embed="rId14"/>
              <a:stretch>
                <a:fillRect/>
              </a:stretch>
            </p:blipFill>
            <p:spPr>
              <a:xfrm>
                <a:off x="1726417" y="2775058"/>
                <a:ext cx="709200" cy="69012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1" name="Ink 20"/>
              <p14:cNvContentPartPr/>
              <p14:nvPr/>
            </p14:nvContentPartPr>
            <p14:xfrm>
              <a:off x="4554937" y="3281578"/>
              <a:ext cx="630000" cy="126720"/>
            </p14:xfrm>
          </p:contentPart>
        </mc:Choice>
        <mc:Fallback xmlns="">
          <p:pic>
            <p:nvPicPr>
              <p:cNvPr id="21" name="Ink 20"/>
              <p:cNvPicPr/>
              <p:nvPr/>
            </p:nvPicPr>
            <p:blipFill>
              <a:blip r:embed="rId16"/>
              <a:stretch>
                <a:fillRect/>
              </a:stretch>
            </p:blipFill>
            <p:spPr>
              <a:xfrm>
                <a:off x="4548817" y="3270778"/>
                <a:ext cx="646560" cy="14436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23" name="Ink 22"/>
              <p14:cNvContentPartPr/>
              <p14:nvPr/>
            </p14:nvContentPartPr>
            <p14:xfrm>
              <a:off x="1505017" y="5516818"/>
              <a:ext cx="1136160" cy="723960"/>
            </p14:xfrm>
          </p:contentPart>
        </mc:Choice>
        <mc:Fallback xmlns="">
          <p:pic>
            <p:nvPicPr>
              <p:cNvPr id="23" name="Ink 22"/>
              <p:cNvPicPr/>
              <p:nvPr/>
            </p:nvPicPr>
            <p:blipFill>
              <a:blip r:embed="rId18"/>
              <a:stretch>
                <a:fillRect/>
              </a:stretch>
            </p:blipFill>
            <p:spPr>
              <a:xfrm>
                <a:off x="1491337" y="5503138"/>
                <a:ext cx="1163520" cy="75096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33" name="Ink 32"/>
              <p14:cNvContentPartPr/>
              <p14:nvPr/>
            </p14:nvContentPartPr>
            <p14:xfrm>
              <a:off x="3203497" y="3371938"/>
              <a:ext cx="319680" cy="323640"/>
            </p14:xfrm>
          </p:contentPart>
        </mc:Choice>
        <mc:Fallback xmlns="">
          <p:pic>
            <p:nvPicPr>
              <p:cNvPr id="33" name="Ink 32"/>
              <p:cNvPicPr/>
              <p:nvPr/>
            </p:nvPicPr>
            <p:blipFill>
              <a:blip r:embed="rId20"/>
              <a:stretch>
                <a:fillRect/>
              </a:stretch>
            </p:blipFill>
            <p:spPr>
              <a:xfrm>
                <a:off x="3193057" y="3360778"/>
                <a:ext cx="340560" cy="34668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34" name="Ink 33"/>
              <p14:cNvContentPartPr/>
              <p14:nvPr/>
            </p14:nvContentPartPr>
            <p14:xfrm>
              <a:off x="2919097" y="3960178"/>
              <a:ext cx="605880" cy="286560"/>
            </p14:xfrm>
          </p:contentPart>
        </mc:Choice>
        <mc:Fallback xmlns="">
          <p:pic>
            <p:nvPicPr>
              <p:cNvPr id="34" name="Ink 33"/>
              <p:cNvPicPr/>
              <p:nvPr/>
            </p:nvPicPr>
            <p:blipFill>
              <a:blip r:embed="rId22"/>
              <a:stretch>
                <a:fillRect/>
              </a:stretch>
            </p:blipFill>
            <p:spPr>
              <a:xfrm>
                <a:off x="2909017" y="3949378"/>
                <a:ext cx="628560" cy="30744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38" name="Ink 37"/>
              <p14:cNvContentPartPr/>
              <p14:nvPr/>
            </p14:nvContentPartPr>
            <p14:xfrm>
              <a:off x="4070017" y="5451298"/>
              <a:ext cx="1012680" cy="684360"/>
            </p14:xfrm>
          </p:contentPart>
        </mc:Choice>
        <mc:Fallback xmlns="">
          <p:pic>
            <p:nvPicPr>
              <p:cNvPr id="38" name="Ink 37"/>
              <p:cNvPicPr/>
              <p:nvPr/>
            </p:nvPicPr>
            <p:blipFill>
              <a:blip r:embed="rId24"/>
              <a:stretch>
                <a:fillRect/>
              </a:stretch>
            </p:blipFill>
            <p:spPr>
              <a:xfrm>
                <a:off x="4057417" y="5438698"/>
                <a:ext cx="1038240" cy="7110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41" name="Ink 40"/>
              <p14:cNvContentPartPr/>
              <p14:nvPr/>
            </p14:nvContentPartPr>
            <p14:xfrm>
              <a:off x="6707377" y="5360938"/>
              <a:ext cx="1302120" cy="843840"/>
            </p14:xfrm>
          </p:contentPart>
        </mc:Choice>
        <mc:Fallback xmlns="">
          <p:pic>
            <p:nvPicPr>
              <p:cNvPr id="41" name="Ink 40"/>
              <p:cNvPicPr/>
              <p:nvPr/>
            </p:nvPicPr>
            <p:blipFill>
              <a:blip r:embed="rId26"/>
              <a:stretch>
                <a:fillRect/>
              </a:stretch>
            </p:blipFill>
            <p:spPr>
              <a:xfrm>
                <a:off x="6694057" y="5347618"/>
                <a:ext cx="1326240" cy="867960"/>
              </a:xfrm>
              <a:prstGeom prst="rect">
                <a:avLst/>
              </a:prstGeom>
            </p:spPr>
          </p:pic>
        </mc:Fallback>
      </mc:AlternateContent>
    </p:spTree>
    <p:extLst>
      <p:ext uri="{BB962C8B-B14F-4D97-AF65-F5344CB8AC3E}">
        <p14:creationId xmlns:p14="http://schemas.microsoft.com/office/powerpoint/2010/main" val="395787332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28596" y="2420888"/>
            <a:ext cx="8458200" cy="3444933"/>
          </a:xfrm>
        </p:spPr>
        <p:txBody>
          <a:bodyPr>
            <a:normAutofit/>
          </a:bodyPr>
          <a:lstStyle/>
          <a:p>
            <a:r>
              <a:rPr lang="en-US" dirty="0"/>
              <a:t>Input/output(I/0)</a:t>
            </a:r>
            <a:br>
              <a:rPr lang="en-US" dirty="0"/>
            </a:br>
            <a:br>
              <a:rPr lang="en-US" dirty="0"/>
            </a:br>
            <a:r>
              <a:rPr lang="en-US" sz="2400" dirty="0"/>
              <a:t>Modern computer architecture</a:t>
            </a:r>
            <a:br>
              <a:rPr lang="en-US" sz="2400" dirty="0"/>
            </a:br>
            <a:r>
              <a:rPr lang="en-US" sz="1800" dirty="0"/>
              <a:t>by</a:t>
            </a:r>
            <a:br>
              <a:rPr lang="en-US" sz="2400" dirty="0"/>
            </a:br>
            <a:r>
              <a:rPr lang="en-US" sz="2400" dirty="0" err="1"/>
              <a:t>mohamed</a:t>
            </a:r>
            <a:r>
              <a:rPr lang="en-US" sz="2400" dirty="0"/>
              <a:t> </a:t>
            </a:r>
            <a:r>
              <a:rPr lang="en-US" sz="2400" dirty="0" err="1"/>
              <a:t>rafiquzzaman</a:t>
            </a:r>
            <a:r>
              <a:rPr lang="en-US" sz="2400" dirty="0"/>
              <a:t> </a:t>
            </a:r>
            <a:r>
              <a:rPr lang="en-US" sz="1800" dirty="0"/>
              <a:t>and</a:t>
            </a:r>
            <a:r>
              <a:rPr lang="en-US" sz="2400" dirty="0"/>
              <a:t> </a:t>
            </a:r>
            <a:r>
              <a:rPr lang="en-US" sz="2400" dirty="0" err="1"/>
              <a:t>rajan</a:t>
            </a:r>
            <a:r>
              <a:rPr lang="en-US" sz="2400" dirty="0"/>
              <a:t> </a:t>
            </a:r>
            <a:r>
              <a:rPr lang="en-US" sz="2400" dirty="0" err="1"/>
              <a:t>chandra</a:t>
            </a:r>
            <a:endParaRPr lang="en-US" sz="2400" dirty="0"/>
          </a:p>
        </p:txBody>
      </p:sp>
    </p:spTree>
    <p:extLst>
      <p:ext uri="{BB962C8B-B14F-4D97-AF65-F5344CB8AC3E}">
        <p14:creationId xmlns:p14="http://schemas.microsoft.com/office/powerpoint/2010/main" val="3704472006"/>
      </p:ext>
    </p:extLst>
  </p:cSld>
  <p:clrMapOvr>
    <a:masterClrMapping/>
  </p:clrMapOvr>
  <mc:AlternateContent xmlns:mc="http://schemas.openxmlformats.org/markup-compatibility/2006" xmlns:p14="http://schemas.microsoft.com/office/powerpoint/2010/main">
    <mc:Choice Requires="p14">
      <p:transition spd="slow" p14:dur="2000" advTm="8202"/>
    </mc:Choice>
    <mc:Fallback xmlns="">
      <p:transition spd="slow" advTm="8202"/>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92500"/>
          </a:bodyPr>
          <a:lstStyle/>
          <a:p>
            <a:pPr marL="0" indent="0" algn="just">
              <a:buNone/>
            </a:pPr>
            <a:r>
              <a:rPr lang="en-US" dirty="0"/>
              <a:t>There are three ways of transferring data between the computer and a physical I/O device:</a:t>
            </a:r>
          </a:p>
          <a:p>
            <a:pPr algn="just"/>
            <a:r>
              <a:rPr lang="en-US" sz="2800" dirty="0">
                <a:solidFill>
                  <a:srgbClr val="C00000"/>
                </a:solidFill>
              </a:rPr>
              <a:t>Programmed I/O: </a:t>
            </a:r>
            <a:r>
              <a:rPr lang="en-US" sz="2800" dirty="0"/>
              <a:t>The computer executes a program to communicate with an external device through a register called the I/O port.</a:t>
            </a:r>
          </a:p>
          <a:p>
            <a:pPr algn="just"/>
            <a:r>
              <a:rPr lang="en-US" sz="2800" dirty="0">
                <a:solidFill>
                  <a:srgbClr val="C00000"/>
                </a:solidFill>
              </a:rPr>
              <a:t>Interrupt I/O: </a:t>
            </a:r>
            <a:r>
              <a:rPr lang="en-US" sz="2800" dirty="0"/>
              <a:t>The computer executes a program called ISR to carry out the function requested by the external device.</a:t>
            </a:r>
          </a:p>
          <a:p>
            <a:pPr algn="just"/>
            <a:r>
              <a:rPr lang="en-US" sz="2800" dirty="0">
                <a:solidFill>
                  <a:srgbClr val="C00000"/>
                </a:solidFill>
              </a:rPr>
              <a:t>Direct memory access (DMA): </a:t>
            </a:r>
            <a:r>
              <a:rPr lang="en-US" sz="2800" dirty="0"/>
              <a:t>Data transfer between the memory and the external device takes place without the involvement of the CPU.</a:t>
            </a:r>
          </a:p>
        </p:txBody>
      </p:sp>
    </p:spTree>
    <p:extLst>
      <p:ext uri="{BB962C8B-B14F-4D97-AF65-F5344CB8AC3E}">
        <p14:creationId xmlns:p14="http://schemas.microsoft.com/office/powerpoint/2010/main" val="2436194439"/>
      </p:ext>
    </p:extLst>
  </p:cSld>
  <p:clrMapOvr>
    <a:masterClrMapping/>
  </p:clrMapOvr>
  <mc:AlternateContent xmlns:mc="http://schemas.openxmlformats.org/markup-compatibility/2006" xmlns:p14="http://schemas.microsoft.com/office/powerpoint/2010/main">
    <mc:Choice Requires="p14">
      <p:transition spd="slow" p14:dur="2000" advTm="86311"/>
    </mc:Choice>
    <mc:Fallback xmlns="">
      <p:transition spd="slow" advTm="86311"/>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Programmed I/O</a:t>
            </a:r>
          </a:p>
        </p:txBody>
      </p:sp>
      <p:sp>
        <p:nvSpPr>
          <p:cNvPr id="3" name="Content Placeholder 2"/>
          <p:cNvSpPr>
            <a:spLocks noGrp="1"/>
          </p:cNvSpPr>
          <p:nvPr>
            <p:ph idx="1"/>
          </p:nvPr>
        </p:nvSpPr>
        <p:spPr>
          <a:xfrm>
            <a:off x="0" y="1124744"/>
            <a:ext cx="8991600" cy="5733256"/>
          </a:xfrm>
        </p:spPr>
        <p:txBody>
          <a:bodyPr>
            <a:normAutofit fontScale="85000" lnSpcReduction="20000"/>
          </a:bodyPr>
          <a:lstStyle/>
          <a:p>
            <a:pPr marL="0" indent="0" algn="just">
              <a:buNone/>
            </a:pPr>
            <a:r>
              <a:rPr lang="en-US" dirty="0"/>
              <a:t>Different techniques of addressing I/O ports:</a:t>
            </a:r>
          </a:p>
          <a:p>
            <a:pPr algn="just"/>
            <a:r>
              <a:rPr lang="en-US" dirty="0">
                <a:solidFill>
                  <a:srgbClr val="C00000"/>
                </a:solidFill>
              </a:rPr>
              <a:t>Standard I/O (isolated I/O)</a:t>
            </a:r>
          </a:p>
          <a:p>
            <a:pPr lvl="1" algn="just"/>
            <a:r>
              <a:rPr lang="en-US" dirty="0"/>
              <a:t>Uses I/O/     pin.</a:t>
            </a:r>
          </a:p>
          <a:p>
            <a:pPr lvl="1" algn="just"/>
            <a:r>
              <a:rPr lang="en-US" dirty="0"/>
              <a:t>I/O ports are separate.</a:t>
            </a:r>
          </a:p>
          <a:p>
            <a:pPr lvl="1" algn="just"/>
            <a:r>
              <a:rPr lang="en-US" dirty="0"/>
              <a:t>Uses IN and OUT instructions to access I/O Ports.</a:t>
            </a:r>
          </a:p>
          <a:p>
            <a:pPr lvl="1" algn="just"/>
            <a:r>
              <a:rPr lang="en-US" dirty="0"/>
              <a:t>The I/O port data must be moved into accumulator for processing.</a:t>
            </a:r>
          </a:p>
          <a:p>
            <a:pPr algn="just"/>
            <a:r>
              <a:rPr lang="en-US" dirty="0">
                <a:solidFill>
                  <a:srgbClr val="C00000"/>
                </a:solidFill>
              </a:rPr>
              <a:t>Memory mapped I/O</a:t>
            </a:r>
          </a:p>
          <a:p>
            <a:pPr lvl="1" algn="just"/>
            <a:r>
              <a:rPr lang="en-US" dirty="0"/>
              <a:t>Does not use I/O/     pin</a:t>
            </a:r>
          </a:p>
          <a:p>
            <a:pPr lvl="1" algn="just"/>
            <a:r>
              <a:rPr lang="en-US" dirty="0"/>
              <a:t>I/O ports are mapped to the processor’s memory</a:t>
            </a:r>
          </a:p>
          <a:p>
            <a:pPr lvl="1" algn="just"/>
            <a:r>
              <a:rPr lang="en-US" dirty="0"/>
              <a:t>MSB of the address indicates I/O or memory operation. If MSB=1, I/O port is selected and if MSB=0, Memory is accessed.</a:t>
            </a:r>
          </a:p>
          <a:p>
            <a:pPr lvl="1" algn="just"/>
            <a:r>
              <a:rPr lang="en-US" dirty="0"/>
              <a:t>Processor can perform operation on port data without moving into the CPU</a:t>
            </a:r>
          </a:p>
        </p:txBody>
      </p:sp>
    </p:spTree>
    <p:extLst>
      <p:ext uri="{BB962C8B-B14F-4D97-AF65-F5344CB8AC3E}">
        <p14:creationId xmlns:p14="http://schemas.microsoft.com/office/powerpoint/2010/main" val="2324299041"/>
      </p:ext>
    </p:extLst>
  </p:cSld>
  <p:clrMapOvr>
    <a:masterClrMapping/>
  </p:clrMapOvr>
  <mc:AlternateContent xmlns:mc="http://schemas.openxmlformats.org/markup-compatibility/2006" xmlns:p14="http://schemas.microsoft.com/office/powerpoint/2010/main">
    <mc:Choice Requires="p14">
      <p:transition spd="slow" p14:dur="2000" advTm="99462"/>
    </mc:Choice>
    <mc:Fallback xmlns="">
      <p:transition spd="slow" advTm="99462"/>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Interrupt I/O</a:t>
            </a:r>
          </a:p>
        </p:txBody>
      </p:sp>
      <p:sp>
        <p:nvSpPr>
          <p:cNvPr id="4" name="Content Placeholder 3"/>
          <p:cNvSpPr txBox="1">
            <a:spLocks noGrp="1"/>
          </p:cNvSpPr>
          <p:nvPr>
            <p:ph idx="1"/>
          </p:nvPr>
        </p:nvSpPr>
        <p:spPr>
          <a:xfrm>
            <a:off x="304800" y="1554162"/>
            <a:ext cx="8686800" cy="2111347"/>
          </a:xfrm>
          <a:prstGeom prst="rect">
            <a:avLst/>
          </a:prstGeom>
          <a:noFill/>
        </p:spPr>
        <p:txBody>
          <a:bodyPr wrap="square" rtlCol="0">
            <a:spAutoFit/>
          </a:bodyPr>
          <a:lstStyle/>
          <a:p>
            <a:r>
              <a:rPr lang="en-US" dirty="0"/>
              <a:t>There are two ways of servicing multiple interrupts:</a:t>
            </a:r>
          </a:p>
          <a:p>
            <a:pPr lvl="1"/>
            <a:r>
              <a:rPr lang="en-US" dirty="0"/>
              <a:t>Polled technique</a:t>
            </a:r>
          </a:p>
          <a:p>
            <a:pPr lvl="1"/>
            <a:r>
              <a:rPr lang="en-US" dirty="0"/>
              <a:t>Daisy chain technique</a:t>
            </a:r>
          </a:p>
        </p:txBody>
      </p:sp>
    </p:spTree>
    <p:extLst>
      <p:ext uri="{BB962C8B-B14F-4D97-AF65-F5344CB8AC3E}">
        <p14:creationId xmlns:p14="http://schemas.microsoft.com/office/powerpoint/2010/main" val="1712210187"/>
      </p:ext>
    </p:extLst>
  </p:cSld>
  <p:clrMapOvr>
    <a:masterClrMapping/>
  </p:clrMapOvr>
  <mc:AlternateContent xmlns:mc="http://schemas.openxmlformats.org/markup-compatibility/2006" xmlns:p14="http://schemas.microsoft.com/office/powerpoint/2010/main">
    <mc:Choice Requires="p14">
      <p:transition spd="slow" p14:dur="2000" advTm="30079"/>
    </mc:Choice>
    <mc:Fallback xmlns="">
      <p:transition spd="slow" advTm="30079"/>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Polled technique</a:t>
            </a:r>
          </a:p>
        </p:txBody>
      </p:sp>
      <p:sp>
        <p:nvSpPr>
          <p:cNvPr id="3" name="Content Placeholder 2"/>
          <p:cNvSpPr>
            <a:spLocks noGrp="1"/>
          </p:cNvSpPr>
          <p:nvPr>
            <p:ph idx="1"/>
          </p:nvPr>
        </p:nvSpPr>
        <p:spPr>
          <a:xfrm>
            <a:off x="11967" y="1556792"/>
            <a:ext cx="4195192" cy="4525963"/>
          </a:xfrm>
        </p:spPr>
        <p:txBody>
          <a:bodyPr>
            <a:normAutofit fontScale="85000" lnSpcReduction="10000"/>
          </a:bodyPr>
          <a:lstStyle/>
          <a:p>
            <a:pPr algn="just"/>
            <a:r>
              <a:rPr lang="en-US" dirty="0"/>
              <a:t>Handled by software</a:t>
            </a:r>
          </a:p>
          <a:p>
            <a:pPr algn="just"/>
            <a:r>
              <a:rPr lang="en-US" dirty="0"/>
              <a:t>One general service routine is used for all devices.</a:t>
            </a:r>
          </a:p>
          <a:p>
            <a:pPr algn="just"/>
            <a:r>
              <a:rPr lang="en-US" dirty="0"/>
              <a:t>Priority is with respect to how the ISR poll each device.</a:t>
            </a:r>
          </a:p>
          <a:p>
            <a:pPr algn="just"/>
            <a:r>
              <a:rPr lang="en-US" dirty="0"/>
              <a:t>Once the source of interrupt is identified, it branches to the service routine for the device.</a:t>
            </a:r>
          </a:p>
        </p:txBody>
      </p:sp>
      <p:grpSp>
        <p:nvGrpSpPr>
          <p:cNvPr id="7" name="Group 6"/>
          <p:cNvGrpSpPr/>
          <p:nvPr/>
        </p:nvGrpSpPr>
        <p:grpSpPr>
          <a:xfrm>
            <a:off x="4207159" y="1556792"/>
            <a:ext cx="4828817" cy="3960440"/>
            <a:chOff x="4139952" y="1628800"/>
            <a:chExt cx="5004048" cy="3960440"/>
          </a:xfrm>
        </p:grpSpPr>
        <p:pic>
          <p:nvPicPr>
            <p:cNvPr id="5122" name="Picture 2" descr="C:\Users\faculty\AppData\Local\Temp\Rar$DI10.508\rn001.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139952" y="1628800"/>
              <a:ext cx="5004048" cy="396044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28448" r="13854"/>
            <a:stretch/>
          </p:blipFill>
          <p:spPr>
            <a:xfrm flipH="1">
              <a:off x="5868144" y="4437112"/>
              <a:ext cx="604467" cy="576064"/>
            </a:xfrm>
            <a:prstGeom prst="rect">
              <a:avLst/>
            </a:prstGeom>
          </p:spPr>
        </p:pic>
      </p:grpSp>
    </p:spTree>
    <p:extLst>
      <p:ext uri="{BB962C8B-B14F-4D97-AF65-F5344CB8AC3E}">
        <p14:creationId xmlns:p14="http://schemas.microsoft.com/office/powerpoint/2010/main" val="1918811415"/>
      </p:ext>
    </p:extLst>
  </p:cSld>
  <p:clrMapOvr>
    <a:masterClrMapping/>
  </p:clrMapOvr>
  <mc:AlternateContent xmlns:mc="http://schemas.openxmlformats.org/markup-compatibility/2006" xmlns:p14="http://schemas.microsoft.com/office/powerpoint/2010/main">
    <mc:Choice Requires="p14">
      <p:transition spd="slow" p14:dur="2000" advTm="163843"/>
    </mc:Choice>
    <mc:Fallback xmlns="">
      <p:transition spd="slow" advTm="163843"/>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pic>
        <p:nvPicPr>
          <p:cNvPr id="4098" name="Picture 2" descr="C:\Users\faculty\AppData\Local\Temp\Rar$DI08.550\rn002.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87624" y="1822704"/>
            <a:ext cx="5976664" cy="42705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3086695"/>
      </p:ext>
    </p:extLst>
  </p:cSld>
  <p:clrMapOvr>
    <a:masterClrMapping/>
  </p:clrMapOvr>
  <mc:AlternateContent xmlns:mc="http://schemas.openxmlformats.org/markup-compatibility/2006" xmlns:p14="http://schemas.microsoft.com/office/powerpoint/2010/main">
    <mc:Choice Requires="p14">
      <p:transition spd="slow" p14:dur="2000" advTm="339284"/>
    </mc:Choice>
    <mc:Fallback xmlns="">
      <p:transition spd="slow" advTm="339284"/>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87159"/>
            <a:ext cx="8686800" cy="838200"/>
          </a:xfrm>
        </p:spPr>
        <p:txBody>
          <a:bodyPr/>
          <a:lstStyle/>
          <a:p>
            <a:r>
              <a:rPr lang="en-US" dirty="0"/>
              <a:t>Daisy chain technique</a:t>
            </a:r>
          </a:p>
        </p:txBody>
      </p:sp>
      <mc:AlternateContent xmlns:mc="http://schemas.openxmlformats.org/markup-compatibility/2006" xmlns:a14="http://schemas.microsoft.com/office/drawing/2010/main">
        <mc:Choice Requires="a14">
          <p:sp>
            <p:nvSpPr>
              <p:cNvPr id="7" name="TextBox 6"/>
              <p:cNvSpPr txBox="1"/>
              <p:nvPr/>
            </p:nvSpPr>
            <p:spPr>
              <a:xfrm>
                <a:off x="0" y="1067250"/>
                <a:ext cx="4211960" cy="5633850"/>
              </a:xfrm>
              <a:prstGeom prst="rect">
                <a:avLst/>
              </a:prstGeom>
              <a:noFill/>
            </p:spPr>
            <p:txBody>
              <a:bodyPr wrap="square" rtlCol="0">
                <a:spAutoFit/>
              </a:bodyPr>
              <a:lstStyle/>
              <a:p>
                <a:pPr marL="342900" indent="-342900" algn="just">
                  <a:buFont typeface="Arial" panose="020B0604020202020204" pitchFamily="34" charset="0"/>
                  <a:buChar char="•"/>
                </a:pPr>
                <a:r>
                  <a:rPr lang="en-US" dirty="0"/>
                  <a:t>Devices are connected in Daisy chain fashion.</a:t>
                </a:r>
              </a:p>
              <a:p>
                <a:pPr marL="342900" indent="-342900" algn="just">
                  <a:buFont typeface="Arial" panose="020B0604020202020204" pitchFamily="34" charset="0"/>
                  <a:buChar char="•"/>
                </a:pPr>
                <a:r>
                  <a:rPr lang="en-US" dirty="0"/>
                  <a:t>Whenever devices sends an interrupt, processor sends </a:t>
                </a:r>
                <a14:m>
                  <m:oMath xmlns:m="http://schemas.openxmlformats.org/officeDocument/2006/math">
                    <m:acc>
                      <m:accPr>
                        <m:chr m:val="̅"/>
                        <m:ctrlPr>
                          <a:rPr lang="en-US" i="1" smtClean="0">
                            <a:latin typeface="Cambria Math" panose="02040503050406030204" pitchFamily="18" charset="0"/>
                          </a:rPr>
                        </m:ctrlPr>
                      </m:accPr>
                      <m:e>
                        <m:r>
                          <a:rPr lang="en-US" b="0" i="1" smtClean="0">
                            <a:latin typeface="Cambria Math" panose="02040503050406030204" pitchFamily="18" charset="0"/>
                          </a:rPr>
                          <m:t>𝐼𝑁𝑇𝐴</m:t>
                        </m:r>
                      </m:e>
                    </m:acc>
                  </m:oMath>
                </a14:m>
                <a:r>
                  <a:rPr lang="en-US" dirty="0"/>
                  <a:t> to the device with the highest priority.</a:t>
                </a:r>
              </a:p>
              <a:p>
                <a:pPr marL="342900" indent="-342900" algn="just">
                  <a:buFont typeface="Arial" panose="020B0604020202020204" pitchFamily="34" charset="0"/>
                  <a:buChar char="•"/>
                </a:pPr>
                <a:r>
                  <a:rPr lang="en-US" dirty="0"/>
                  <a:t>If this device has sent the interrupt, it accepts it and send the signal to generate the interrupt address vector which is sent to the processor.</a:t>
                </a:r>
              </a:p>
              <a:p>
                <a:pPr marL="342900" indent="-342900" algn="just">
                  <a:buFont typeface="Arial" panose="020B0604020202020204" pitchFamily="34" charset="0"/>
                  <a:buChar char="•"/>
                </a:pPr>
                <a:r>
                  <a:rPr lang="en-US" dirty="0"/>
                  <a:t>If it has not sent the interrupt,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𝐼𝑁𝑇𝐴</m:t>
                        </m:r>
                      </m:e>
                    </m:acc>
                  </m:oMath>
                </a14:m>
                <a:r>
                  <a:rPr lang="en-US" dirty="0"/>
                  <a:t> is passed to the device with the next priority.</a:t>
                </a:r>
              </a:p>
              <a:p>
                <a:pPr marL="342900" indent="-342900" algn="just">
                  <a:buFont typeface="Arial" panose="020B0604020202020204" pitchFamily="34" charset="0"/>
                  <a:buChar char="•"/>
                </a:pPr>
                <a:endParaRPr lang="en-US" dirty="0"/>
              </a:p>
            </p:txBody>
          </p:sp>
        </mc:Choice>
        <mc:Fallback xmlns="">
          <p:sp>
            <p:nvSpPr>
              <p:cNvPr id="7" name="TextBox 6"/>
              <p:cNvSpPr txBox="1">
                <a:spLocks noRot="1" noChangeAspect="1" noMove="1" noResize="1" noEditPoints="1" noAdjustHandles="1" noChangeArrowheads="1" noChangeShapeType="1" noTextEdit="1"/>
              </p:cNvSpPr>
              <p:nvPr/>
            </p:nvSpPr>
            <p:spPr>
              <a:xfrm>
                <a:off x="0" y="1067250"/>
                <a:ext cx="4211960" cy="5633850"/>
              </a:xfrm>
              <a:prstGeom prst="rect">
                <a:avLst/>
              </a:prstGeom>
              <a:blipFill>
                <a:blip r:embed="rId2"/>
                <a:stretch>
                  <a:fillRect l="-1881" t="-866" r="-2171"/>
                </a:stretch>
              </a:blipFill>
            </p:spPr>
            <p:txBody>
              <a:bodyPr/>
              <a:lstStyle/>
              <a:p>
                <a:r>
                  <a:rPr lang="en-US">
                    <a:noFill/>
                  </a:rPr>
                  <a:t> </a:t>
                </a:r>
              </a:p>
            </p:txBody>
          </p:sp>
        </mc:Fallback>
      </mc:AlternateContent>
      <p:pic>
        <p:nvPicPr>
          <p:cNvPr id="2050" name="Picture 2" descr="C:\Users\faculty\AppData\Local\Temp\Rar$DI05.825\rn003.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211960" y="1982724"/>
            <a:ext cx="4779640" cy="41825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5561652"/>
      </p:ext>
    </p:extLst>
  </p:cSld>
  <p:clrMapOvr>
    <a:masterClrMapping/>
  </p:clrMapOvr>
  <mc:AlternateContent xmlns:mc="http://schemas.openxmlformats.org/markup-compatibility/2006" xmlns:p14="http://schemas.microsoft.com/office/powerpoint/2010/main">
    <mc:Choice Requires="p14">
      <p:transition spd="slow" p14:dur="2000" advTm="172897"/>
    </mc:Choice>
    <mc:Fallback xmlns="">
      <p:transition spd="slow" advTm="172897"/>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pic>
        <p:nvPicPr>
          <p:cNvPr id="3074" name="Picture 2" descr="C:\Users\faculty\AppData\Local\Temp\Rar$DI06.717\rn004.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15616" y="1889760"/>
            <a:ext cx="6768752" cy="42035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6081051"/>
      </p:ext>
    </p:extLst>
  </p:cSld>
  <p:clrMapOvr>
    <a:masterClrMapping/>
  </p:clrMapOvr>
  <mc:AlternateContent xmlns:mc="http://schemas.openxmlformats.org/markup-compatibility/2006" xmlns:p14="http://schemas.microsoft.com/office/powerpoint/2010/main">
    <mc:Choice Requires="p14">
      <p:transition spd="slow" p14:dur="2000" advTm="182692"/>
    </mc:Choice>
    <mc:Fallback xmlns="">
      <p:transition spd="slow" advTm="182692"/>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Division Algorithms</a:t>
            </a:r>
          </a:p>
        </p:txBody>
      </p:sp>
    </p:spTree>
    <p:extLst>
      <p:ext uri="{BB962C8B-B14F-4D97-AF65-F5344CB8AC3E}">
        <p14:creationId xmlns:p14="http://schemas.microsoft.com/office/powerpoint/2010/main" val="1580148976"/>
      </p:ext>
    </p:extLst>
  </p:cSld>
  <p:clrMapOvr>
    <a:masterClrMapping/>
  </p:clrMapOvr>
  <mc:AlternateContent xmlns:mc="http://schemas.openxmlformats.org/markup-compatibility/2006" xmlns:p14="http://schemas.microsoft.com/office/powerpoint/2010/main">
    <mc:Choice Requires="p14">
      <p:transition spd="slow" p14:dur="2000" advTm="23911"/>
    </mc:Choice>
    <mc:Fallback xmlns="">
      <p:transition spd="slow" advTm="23911"/>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Direct memory access(DMA)</a:t>
            </a:r>
          </a:p>
        </p:txBody>
      </p:sp>
      <p:sp>
        <p:nvSpPr>
          <p:cNvPr id="3" name="Content Placeholder 2"/>
          <p:cNvSpPr>
            <a:spLocks noGrp="1"/>
          </p:cNvSpPr>
          <p:nvPr>
            <p:ph idx="1"/>
          </p:nvPr>
        </p:nvSpPr>
        <p:spPr/>
        <p:txBody>
          <a:bodyPr/>
          <a:lstStyle/>
          <a:p>
            <a:pPr marL="0" indent="0">
              <a:buNone/>
            </a:pPr>
            <a:r>
              <a:rPr lang="en-US" dirty="0"/>
              <a:t>There are three basic types of DMA:</a:t>
            </a:r>
          </a:p>
          <a:p>
            <a:r>
              <a:rPr lang="en-US" dirty="0"/>
              <a:t>Cycle stealing</a:t>
            </a:r>
          </a:p>
          <a:p>
            <a:r>
              <a:rPr lang="en-US" dirty="0"/>
              <a:t>Interleaved</a:t>
            </a:r>
          </a:p>
          <a:p>
            <a:r>
              <a:rPr lang="en-US" dirty="0"/>
              <a:t>Block transfer</a:t>
            </a:r>
          </a:p>
        </p:txBody>
      </p:sp>
    </p:spTree>
    <p:extLst>
      <p:ext uri="{BB962C8B-B14F-4D97-AF65-F5344CB8AC3E}">
        <p14:creationId xmlns:p14="http://schemas.microsoft.com/office/powerpoint/2010/main" val="1152057955"/>
      </p:ext>
    </p:extLst>
  </p:cSld>
  <p:clrMapOvr>
    <a:masterClrMapping/>
  </p:clrMapOvr>
  <mc:AlternateContent xmlns:mc="http://schemas.openxmlformats.org/markup-compatibility/2006" xmlns:p14="http://schemas.microsoft.com/office/powerpoint/2010/main">
    <mc:Choice Requires="p14">
      <p:transition spd="slow" p14:dur="2000" advTm="26698"/>
    </mc:Choice>
    <mc:Fallback xmlns="">
      <p:transition spd="slow" advTm="26698"/>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304800" y="1463525"/>
                <a:ext cx="8686800" cy="4032683"/>
              </a:xfrm>
            </p:spPr>
            <p:txBody>
              <a:bodyPr>
                <a:normAutofit fontScale="92500" lnSpcReduction="10000"/>
              </a:bodyPr>
              <a:lstStyle/>
              <a:p>
                <a:pPr marL="0" indent="0" algn="just">
                  <a:buNone/>
                </a:pPr>
                <a:r>
                  <a:rPr lang="en-US" dirty="0"/>
                  <a:t>Cycle stealing</a:t>
                </a:r>
              </a:p>
              <a:p>
                <a:pPr algn="just"/>
                <a:r>
                  <a:rPr lang="en-US" dirty="0"/>
                  <a:t>Data transfer between memory and I/O device occurs on word by word basis.</a:t>
                </a:r>
              </a:p>
              <a:p>
                <a:pPr algn="just"/>
                <a:r>
                  <a:rPr lang="en-US" dirty="0"/>
                  <a:t>DMA takes away or steals a cycle without CPU recognition.</a:t>
                </a:r>
              </a:p>
              <a:p>
                <a:pPr algn="just"/>
                <a:r>
                  <a:rPr lang="en-US" dirty="0"/>
                  <a:t>DMA controller controls </a:t>
                </a:r>
                <a14:m>
                  <m:oMath xmlns:m="http://schemas.openxmlformats.org/officeDocument/2006/math">
                    <m:acc>
                      <m:accPr>
                        <m:chr m:val="̅"/>
                        <m:ctrlPr>
                          <a:rPr lang="en-US" i="1" smtClean="0">
                            <a:latin typeface="Cambria Math" panose="02040503050406030204" pitchFamily="18" charset="0"/>
                          </a:rPr>
                        </m:ctrlPr>
                      </m:accPr>
                      <m:e>
                        <m:r>
                          <a:rPr lang="en-US" b="0" i="1" smtClean="0">
                            <a:latin typeface="Cambria Math" panose="02040503050406030204" pitchFamily="18" charset="0"/>
                          </a:rPr>
                          <m:t>𝐼𝑁𝐻𝐼𝐵𝐼𝑇</m:t>
                        </m:r>
                      </m:e>
                    </m:acc>
                  </m:oMath>
                </a14:m>
                <a:r>
                  <a:rPr lang="en-US" dirty="0"/>
                  <a:t> signal.</a:t>
                </a:r>
              </a:p>
              <a:p>
                <a:pPr algn="just"/>
                <a:r>
                  <a:rPr lang="en-US" dirty="0"/>
                  <a:t>When DMA operation is desired, it makes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𝐼𝑁𝐻𝐼𝐵𝐼𝑇</m:t>
                        </m:r>
                      </m:e>
                    </m:acc>
                  </m:oMath>
                </a14:m>
                <a:r>
                  <a:rPr lang="en-US" dirty="0"/>
                  <a:t> signal low for one clock cycle.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304800" y="1463525"/>
                <a:ext cx="8686800" cy="4032683"/>
              </a:xfrm>
              <a:blipFill>
                <a:blip r:embed="rId4"/>
                <a:stretch>
                  <a:fillRect l="-1614" t="-3021" r="-1614"/>
                </a:stretch>
              </a:blipFill>
            </p:spPr>
            <p:txBody>
              <a:bodyPr/>
              <a:lstStyle/>
              <a:p>
                <a:r>
                  <a:rPr lang="en-US">
                    <a:noFill/>
                  </a:rPr>
                  <a:t> </a:t>
                </a:r>
              </a:p>
            </p:txBody>
          </p:sp>
        </mc:Fallback>
      </mc:AlternateContent>
      <p:grpSp>
        <p:nvGrpSpPr>
          <p:cNvPr id="8" name="Group 7"/>
          <p:cNvGrpSpPr/>
          <p:nvPr/>
        </p:nvGrpSpPr>
        <p:grpSpPr>
          <a:xfrm>
            <a:off x="1638400" y="5405572"/>
            <a:ext cx="5237856" cy="1285875"/>
            <a:chOff x="1638400" y="5405572"/>
            <a:chExt cx="5237856" cy="1285875"/>
          </a:xfrm>
        </p:grpSpPr>
        <p:pic>
          <p:nvPicPr>
            <p:cNvPr id="4" name="Picture 3"/>
            <p:cNvPicPr>
              <a:picLocks noChangeAspect="1"/>
            </p:cNvPicPr>
            <p:nvPr/>
          </p:nvPicPr>
          <p:blipFill rotWithShape="1">
            <a:blip r:embed="rId5">
              <a:grayscl/>
              <a:extLst>
                <a:ext uri="{28A0092B-C50C-407E-A947-70E740481C1C}">
                  <a14:useLocalDpi xmlns:a14="http://schemas.microsoft.com/office/drawing/2010/main" val="0"/>
                </a:ext>
              </a:extLst>
            </a:blip>
            <a:srcRect l="19174" r="15088"/>
            <a:stretch/>
          </p:blipFill>
          <p:spPr>
            <a:xfrm>
              <a:off x="3510608" y="5405572"/>
              <a:ext cx="1728192" cy="1285875"/>
            </a:xfrm>
            <a:prstGeom prst="rect">
              <a:avLst/>
            </a:prstGeom>
          </p:spPr>
        </p:pic>
        <mc:AlternateContent xmlns:mc="http://schemas.openxmlformats.org/markup-compatibility/2006" xmlns:a14="http://schemas.microsoft.com/office/drawing/2010/main">
          <mc:Choice Requires="a14">
            <p:sp>
              <p:nvSpPr>
                <p:cNvPr id="5" name="TextBox 4"/>
                <p:cNvSpPr txBox="1"/>
                <p:nvPr/>
              </p:nvSpPr>
              <p:spPr>
                <a:xfrm>
                  <a:off x="2051720" y="5586845"/>
                  <a:ext cx="1440160" cy="46166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𝐼𝑁𝐻𝐼𝐵𝐼𝑇</m:t>
                            </m:r>
                          </m:e>
                        </m:acc>
                      </m:oMath>
                    </m:oMathPara>
                  </a14:m>
                  <a:endParaRPr lang="en-US" dirty="0"/>
                </a:p>
              </p:txBody>
            </p:sp>
          </mc:Choice>
          <mc:Fallback xmlns="">
            <p:sp>
              <p:nvSpPr>
                <p:cNvPr id="5" name="TextBox 4"/>
                <p:cNvSpPr txBox="1">
                  <a:spLocks noRot="1" noChangeAspect="1" noMove="1" noResize="1" noEditPoints="1" noAdjustHandles="1" noChangeArrowheads="1" noChangeShapeType="1" noTextEdit="1"/>
                </p:cNvSpPr>
                <p:nvPr/>
              </p:nvSpPr>
              <p:spPr>
                <a:xfrm>
                  <a:off x="2051720" y="5586845"/>
                  <a:ext cx="1440160" cy="461665"/>
                </a:xfrm>
                <a:prstGeom prst="rect">
                  <a:avLst/>
                </a:prstGeom>
                <a:blipFill>
                  <a:blip r:embed="rId6"/>
                  <a:stretch>
                    <a:fillRect/>
                  </a:stretch>
                </a:blipFill>
              </p:spPr>
              <p:txBody>
                <a:bodyPr/>
                <a:lstStyle/>
                <a:p>
                  <a:r>
                    <a:rPr lang="en-US">
                      <a:noFill/>
                    </a:rPr>
                    <a:t> </a:t>
                  </a:r>
                </a:p>
              </p:txBody>
            </p:sp>
          </mc:Fallback>
        </mc:AlternateContent>
        <p:sp>
          <p:nvSpPr>
            <p:cNvPr id="6" name="TextBox 5"/>
            <p:cNvSpPr txBox="1"/>
            <p:nvPr/>
          </p:nvSpPr>
          <p:spPr>
            <a:xfrm>
              <a:off x="1638400" y="6048509"/>
              <a:ext cx="2016224" cy="461665"/>
            </a:xfrm>
            <a:prstGeom prst="rect">
              <a:avLst/>
            </a:prstGeom>
            <a:noFill/>
          </p:spPr>
          <p:txBody>
            <a:bodyPr wrap="square" rtlCol="0">
              <a:spAutoFit/>
            </a:bodyPr>
            <a:lstStyle/>
            <a:p>
              <a:r>
                <a:rPr lang="en-US" dirty="0"/>
                <a:t>System Clock</a:t>
              </a:r>
            </a:p>
          </p:txBody>
        </p:sp>
        <p:sp>
          <p:nvSpPr>
            <p:cNvPr id="7" name="TextBox 6"/>
            <p:cNvSpPr txBox="1"/>
            <p:nvPr/>
          </p:nvSpPr>
          <p:spPr>
            <a:xfrm>
              <a:off x="5238800" y="5817677"/>
              <a:ext cx="1637456" cy="461665"/>
            </a:xfrm>
            <a:prstGeom prst="rect">
              <a:avLst/>
            </a:prstGeom>
            <a:noFill/>
          </p:spPr>
          <p:txBody>
            <a:bodyPr wrap="square" rtlCol="0">
              <a:spAutoFit/>
            </a:bodyPr>
            <a:lstStyle/>
            <a:p>
              <a:r>
                <a:rPr lang="en-US" dirty="0"/>
                <a:t>CPU Clock</a:t>
              </a:r>
            </a:p>
          </p:txBody>
        </p:sp>
      </p:grpSp>
    </p:spTree>
    <p:extLst>
      <p:ext uri="{BB962C8B-B14F-4D97-AF65-F5344CB8AC3E}">
        <p14:creationId xmlns:p14="http://schemas.microsoft.com/office/powerpoint/2010/main" val="993063418"/>
      </p:ext>
    </p:extLst>
  </p:cSld>
  <p:clrMapOvr>
    <a:masterClrMapping/>
  </p:clrMapOvr>
  <mc:AlternateContent xmlns:mc="http://schemas.openxmlformats.org/markup-compatibility/2006" xmlns:p14="http://schemas.microsoft.com/office/powerpoint/2010/main">
    <mc:Choice Requires="p14">
      <p:transition spd="slow" p14:dur="2000" advTm="92318"/>
    </mc:Choice>
    <mc:Fallback xmlns="">
      <p:transition spd="slow" advTm="92318"/>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304800" y="1639341"/>
            <a:ext cx="8686800" cy="4525963"/>
          </a:xfrm>
        </p:spPr>
        <p:txBody>
          <a:bodyPr/>
          <a:lstStyle/>
          <a:p>
            <a:pPr marL="0" indent="0" algn="just">
              <a:buNone/>
            </a:pPr>
            <a:r>
              <a:rPr lang="en-US" dirty="0"/>
              <a:t>Interleaved DMA</a:t>
            </a:r>
          </a:p>
          <a:p>
            <a:pPr algn="just"/>
            <a:r>
              <a:rPr lang="en-US" dirty="0"/>
              <a:t>DMA controller takes over the bus when the CPU is not using it.</a:t>
            </a:r>
          </a:p>
          <a:p>
            <a:pPr algn="just"/>
            <a:r>
              <a:rPr lang="en-US" dirty="0"/>
              <a:t>For example: When CPU is performing ALU operation or incrementing the pointer.</a:t>
            </a:r>
          </a:p>
          <a:p>
            <a:pPr algn="just"/>
            <a:r>
              <a:rPr lang="en-US" dirty="0"/>
              <a:t>Data transfer takes place for a period of time.</a:t>
            </a:r>
          </a:p>
        </p:txBody>
      </p:sp>
    </p:spTree>
    <p:extLst>
      <p:ext uri="{BB962C8B-B14F-4D97-AF65-F5344CB8AC3E}">
        <p14:creationId xmlns:p14="http://schemas.microsoft.com/office/powerpoint/2010/main" val="169014951"/>
      </p:ext>
    </p:extLst>
  </p:cSld>
  <p:clrMapOvr>
    <a:masterClrMapping/>
  </p:clrMapOvr>
  <mc:AlternateContent xmlns:mc="http://schemas.openxmlformats.org/markup-compatibility/2006" xmlns:p14="http://schemas.microsoft.com/office/powerpoint/2010/main">
    <mc:Choice Requires="p14">
      <p:transition spd="slow" p14:dur="2000" advTm="52904"/>
    </mc:Choice>
    <mc:Fallback xmlns="">
      <p:transition spd="slow" advTm="52904"/>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Block transfer DMA</a:t>
            </a:r>
          </a:p>
        </p:txBody>
      </p:sp>
      <p:pic>
        <p:nvPicPr>
          <p:cNvPr id="2050" name="Picture 2" descr="C:\Users\faculty\Desktop\20150413_091733.jpg"/>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3891442" y="1124744"/>
            <a:ext cx="5268160" cy="373375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0" y="1124744"/>
            <a:ext cx="3851920" cy="6001643"/>
          </a:xfrm>
          <a:prstGeom prst="rect">
            <a:avLst/>
          </a:prstGeom>
          <a:noFill/>
        </p:spPr>
        <p:txBody>
          <a:bodyPr wrap="square" rtlCol="0">
            <a:spAutoFit/>
          </a:bodyPr>
          <a:lstStyle/>
          <a:p>
            <a:pPr marL="342900" indent="-342900" algn="just">
              <a:buFont typeface="Arial" panose="020B0604020202020204" pitchFamily="34" charset="0"/>
              <a:buChar char="•"/>
            </a:pPr>
            <a:r>
              <a:rPr lang="en-US" dirty="0"/>
              <a:t>I/O device requests for the DMA using DMA request line.</a:t>
            </a:r>
          </a:p>
          <a:p>
            <a:pPr marL="342900" indent="-342900" algn="just">
              <a:buFont typeface="Arial" panose="020B0604020202020204" pitchFamily="34" charset="0"/>
              <a:buChar char="•"/>
            </a:pPr>
            <a:r>
              <a:rPr lang="en-US" dirty="0"/>
              <a:t>DMA controller chip then sends a HOLD signal to the CPU.</a:t>
            </a:r>
          </a:p>
          <a:p>
            <a:pPr marL="342900" indent="-342900" algn="just">
              <a:buFont typeface="Arial" panose="020B0604020202020204" pitchFamily="34" charset="0"/>
              <a:buChar char="•"/>
            </a:pPr>
            <a:r>
              <a:rPr lang="en-US" dirty="0"/>
              <a:t>Waits for HLDA signal from the CPU.</a:t>
            </a:r>
          </a:p>
          <a:p>
            <a:pPr marL="342900" indent="-342900" algn="just">
              <a:buFont typeface="Arial" panose="020B0604020202020204" pitchFamily="34" charset="0"/>
              <a:buChar char="•"/>
            </a:pPr>
            <a:r>
              <a:rPr lang="en-US" dirty="0"/>
              <a:t>When DMA controller receives HLDA, it sends DMA ACK to I/O device.</a:t>
            </a:r>
          </a:p>
          <a:p>
            <a:pPr marL="342900" indent="-342900" algn="just">
              <a:buFont typeface="Arial" panose="020B0604020202020204" pitchFamily="34" charset="0"/>
              <a:buChar char="•"/>
            </a:pPr>
            <a:r>
              <a:rPr lang="en-US" dirty="0"/>
              <a:t>On completion of the data transfer, controller sends INT to the CPU and returns the bus to CPU.</a:t>
            </a:r>
          </a:p>
          <a:p>
            <a:pPr marL="342900" indent="-342900" algn="just">
              <a:buFont typeface="Arial" panose="020B0604020202020204" pitchFamily="34" charset="0"/>
              <a:buChar char="•"/>
            </a:pPr>
            <a:endParaRPr lang="en-US" dirty="0"/>
          </a:p>
        </p:txBody>
      </p:sp>
      <p:sp>
        <p:nvSpPr>
          <p:cNvPr id="5" name="TextBox 4"/>
          <p:cNvSpPr txBox="1"/>
          <p:nvPr/>
        </p:nvSpPr>
        <p:spPr>
          <a:xfrm>
            <a:off x="4311080" y="4932700"/>
            <a:ext cx="4680520" cy="1938992"/>
          </a:xfrm>
          <a:prstGeom prst="rect">
            <a:avLst/>
          </a:prstGeom>
          <a:noFill/>
        </p:spPr>
        <p:txBody>
          <a:bodyPr wrap="square" rtlCol="0">
            <a:spAutoFit/>
          </a:bodyPr>
          <a:lstStyle/>
          <a:p>
            <a:r>
              <a:rPr lang="en-US" dirty="0"/>
              <a:t>DMA controller chip has three registers:</a:t>
            </a:r>
          </a:p>
          <a:p>
            <a:pPr marL="342900" indent="-342900">
              <a:buFont typeface="Arial" panose="020B0604020202020204" pitchFamily="34" charset="0"/>
              <a:buChar char="•"/>
            </a:pPr>
            <a:r>
              <a:rPr lang="en-US" dirty="0"/>
              <a:t>Address register</a:t>
            </a:r>
          </a:p>
          <a:p>
            <a:pPr marL="342900" indent="-342900">
              <a:buFont typeface="Arial" panose="020B0604020202020204" pitchFamily="34" charset="0"/>
              <a:buChar char="•"/>
            </a:pPr>
            <a:r>
              <a:rPr lang="en-US" dirty="0"/>
              <a:t>Terminal count register</a:t>
            </a:r>
          </a:p>
          <a:p>
            <a:pPr marL="342900" indent="-342900">
              <a:buFont typeface="Arial" panose="020B0604020202020204" pitchFamily="34" charset="0"/>
              <a:buChar char="•"/>
            </a:pPr>
            <a:r>
              <a:rPr lang="en-US" dirty="0"/>
              <a:t>Status register</a:t>
            </a:r>
          </a:p>
        </p:txBody>
      </p:sp>
    </p:spTree>
    <p:extLst>
      <p:ext uri="{BB962C8B-B14F-4D97-AF65-F5344CB8AC3E}">
        <p14:creationId xmlns:p14="http://schemas.microsoft.com/office/powerpoint/2010/main" val="3455426517"/>
      </p:ext>
    </p:extLst>
  </p:cSld>
  <p:clrMapOvr>
    <a:masterClrMapping/>
  </p:clrMapOvr>
  <mc:AlternateContent xmlns:mc="http://schemas.openxmlformats.org/markup-compatibility/2006" xmlns:p14="http://schemas.microsoft.com/office/powerpoint/2010/main">
    <mc:Choice Requires="p14">
      <p:transition spd="slow" p14:dur="2000" advTm="119308"/>
    </mc:Choice>
    <mc:Fallback xmlns="">
      <p:transition spd="slow" advTm="119308"/>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Restoring Division </a:t>
            </a:r>
          </a:p>
        </p:txBody>
      </p:sp>
      <p:sp>
        <p:nvSpPr>
          <p:cNvPr id="3" name="Content Placeholder 2"/>
          <p:cNvSpPr>
            <a:spLocks noGrp="1"/>
          </p:cNvSpPr>
          <p:nvPr>
            <p:ph idx="1"/>
          </p:nvPr>
        </p:nvSpPr>
        <p:spPr>
          <a:xfrm>
            <a:off x="0" y="1556792"/>
            <a:ext cx="4860032" cy="4525963"/>
          </a:xfrm>
        </p:spPr>
        <p:txBody>
          <a:bodyPr>
            <a:normAutofit/>
          </a:bodyPr>
          <a:lstStyle/>
          <a:p>
            <a:pPr marL="0" indent="0">
              <a:buNone/>
            </a:pPr>
            <a:r>
              <a:rPr lang="en-US" sz="2800" dirty="0"/>
              <a:t>          0011 </a:t>
            </a:r>
            <a:r>
              <a:rPr lang="en-US" sz="2400" dirty="0"/>
              <a:t>(Quotient=Q)</a:t>
            </a:r>
          </a:p>
          <a:p>
            <a:pPr marL="0" indent="0">
              <a:buNone/>
            </a:pPr>
            <a:r>
              <a:rPr lang="en-US" sz="2800" dirty="0"/>
              <a:t>11</a:t>
            </a:r>
            <a:r>
              <a:rPr lang="en-US" sz="2400" dirty="0"/>
              <a:t>(M)</a:t>
            </a:r>
            <a:r>
              <a:rPr lang="en-US" sz="2800" dirty="0"/>
              <a:t>   1011 </a:t>
            </a:r>
            <a:r>
              <a:rPr lang="en-US" sz="2400" dirty="0"/>
              <a:t>(Q)</a:t>
            </a:r>
          </a:p>
          <a:p>
            <a:pPr marL="0" indent="0">
              <a:buNone/>
            </a:pPr>
            <a:r>
              <a:rPr lang="en-US" sz="2800" u="sng" dirty="0"/>
              <a:t>                11</a:t>
            </a:r>
          </a:p>
          <a:p>
            <a:pPr marL="0" indent="0">
              <a:buNone/>
            </a:pPr>
            <a:r>
              <a:rPr lang="en-US" sz="2800" dirty="0"/>
              <a:t>                 101</a:t>
            </a:r>
          </a:p>
          <a:p>
            <a:pPr marL="0" indent="0">
              <a:buNone/>
            </a:pPr>
            <a:r>
              <a:rPr lang="en-US" sz="2800" u="sng" dirty="0"/>
              <a:t>                    11</a:t>
            </a:r>
          </a:p>
          <a:p>
            <a:pPr marL="0" indent="0">
              <a:buNone/>
            </a:pPr>
            <a:r>
              <a:rPr lang="en-US" sz="2800" u="sng" dirty="0"/>
              <a:t>                      10(</a:t>
            </a:r>
            <a:r>
              <a:rPr lang="en-US" sz="2400" u="sng" dirty="0"/>
              <a:t>Remainder=A</a:t>
            </a:r>
            <a:r>
              <a:rPr lang="en-US" sz="2800" u="sng" dirty="0"/>
              <a:t>)</a:t>
            </a:r>
          </a:p>
        </p:txBody>
      </p:sp>
      <p:cxnSp>
        <p:nvCxnSpPr>
          <p:cNvPr id="8" name="Elbow Connector 7"/>
          <p:cNvCxnSpPr/>
          <p:nvPr/>
        </p:nvCxnSpPr>
        <p:spPr>
          <a:xfrm flipV="1">
            <a:off x="971600" y="2132856"/>
            <a:ext cx="1440160" cy="504056"/>
          </a:xfrm>
          <a:prstGeom prst="bentConnector3">
            <a:avLst>
              <a:gd name="adj1" fmla="val -265"/>
            </a:avLst>
          </a:prstGeom>
          <a:ln w="1905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p14="http://schemas.microsoft.com/office/powerpoint/2010/main">
        <mc:Choice Requires="p14">
          <p:contentPart p14:bwMode="auto" r:id="rId2">
            <p14:nvContentPartPr>
              <p14:cNvPr id="20" name="Ink 19"/>
              <p14:cNvContentPartPr/>
              <p14:nvPr/>
            </p14:nvContentPartPr>
            <p14:xfrm>
              <a:off x="1361757" y="2502030"/>
              <a:ext cx="36360" cy="0"/>
            </p14:xfrm>
          </p:contentPart>
        </mc:Choice>
        <mc:Fallback xmlns="">
          <p:pic>
            <p:nvPicPr>
              <p:cNvPr id="20" name="Ink 19"/>
              <p:cNvPicPr/>
              <p:nvPr/>
            </p:nvPicPr>
            <p:blipFill>
              <a:blip r:embed="rId3"/>
              <a:stretch>
                <a:fillRect/>
              </a:stretch>
            </p:blipFill>
            <p:spPr>
              <a:xfrm>
                <a:off x="0" y="0"/>
                <a:ext cx="36360" cy="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26" name="Ink 25"/>
              <p14:cNvContentPartPr/>
              <p14:nvPr/>
            </p14:nvContentPartPr>
            <p14:xfrm>
              <a:off x="503517" y="2395830"/>
              <a:ext cx="1223280" cy="210240"/>
            </p14:xfrm>
          </p:contentPart>
        </mc:Choice>
        <mc:Fallback xmlns="">
          <p:pic>
            <p:nvPicPr>
              <p:cNvPr id="26" name="Ink 25"/>
              <p:cNvPicPr/>
              <p:nvPr/>
            </p:nvPicPr>
            <p:blipFill>
              <a:blip r:embed="rId5"/>
              <a:stretch>
                <a:fillRect/>
              </a:stretch>
            </p:blipFill>
            <p:spPr>
              <a:xfrm>
                <a:off x="494877" y="2390070"/>
                <a:ext cx="1235160" cy="2282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47" name="Ink 46"/>
              <p14:cNvContentPartPr/>
              <p14:nvPr/>
            </p14:nvContentPartPr>
            <p14:xfrm>
              <a:off x="954577" y="2128710"/>
              <a:ext cx="520200" cy="639000"/>
            </p14:xfrm>
          </p:contentPart>
        </mc:Choice>
        <mc:Fallback xmlns="">
          <p:pic>
            <p:nvPicPr>
              <p:cNvPr id="47" name="Ink 46"/>
              <p:cNvPicPr/>
              <p:nvPr/>
            </p:nvPicPr>
            <p:blipFill>
              <a:blip r:embed="rId7"/>
              <a:stretch>
                <a:fillRect/>
              </a:stretch>
            </p:blipFill>
            <p:spPr>
              <a:xfrm>
                <a:off x="941977" y="2115750"/>
                <a:ext cx="540360" cy="6645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49" name="Ink 48"/>
              <p14:cNvContentPartPr/>
              <p14:nvPr/>
            </p14:nvContentPartPr>
            <p14:xfrm>
              <a:off x="1989597" y="4030950"/>
              <a:ext cx="694080" cy="788760"/>
            </p14:xfrm>
          </p:contentPart>
        </mc:Choice>
        <mc:Fallback xmlns="">
          <p:pic>
            <p:nvPicPr>
              <p:cNvPr id="49" name="Ink 48"/>
              <p:cNvPicPr/>
              <p:nvPr/>
            </p:nvPicPr>
            <p:blipFill>
              <a:blip r:embed="rId9"/>
              <a:stretch>
                <a:fillRect/>
              </a:stretch>
            </p:blipFill>
            <p:spPr>
              <a:xfrm>
                <a:off x="1976277" y="4017990"/>
                <a:ext cx="720720" cy="81468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59" name="Ink 58"/>
              <p14:cNvContentPartPr/>
              <p14:nvPr/>
            </p14:nvContentPartPr>
            <p14:xfrm>
              <a:off x="2248797" y="1279830"/>
              <a:ext cx="851040" cy="273960"/>
            </p14:xfrm>
          </p:contentPart>
        </mc:Choice>
        <mc:Fallback xmlns="">
          <p:pic>
            <p:nvPicPr>
              <p:cNvPr id="59" name="Ink 58"/>
              <p:cNvPicPr/>
              <p:nvPr/>
            </p:nvPicPr>
            <p:blipFill>
              <a:blip r:embed="rId11"/>
              <a:stretch>
                <a:fillRect/>
              </a:stretch>
            </p:blipFill>
            <p:spPr>
              <a:xfrm>
                <a:off x="2240877" y="1267590"/>
                <a:ext cx="871200" cy="2977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91" name="Ink 90"/>
              <p14:cNvContentPartPr/>
              <p14:nvPr/>
            </p14:nvContentPartPr>
            <p14:xfrm>
              <a:off x="5814237" y="1190190"/>
              <a:ext cx="1159920" cy="684000"/>
            </p14:xfrm>
          </p:contentPart>
        </mc:Choice>
        <mc:Fallback xmlns="">
          <p:pic>
            <p:nvPicPr>
              <p:cNvPr id="91" name="Ink 90"/>
              <p:cNvPicPr/>
              <p:nvPr/>
            </p:nvPicPr>
            <p:blipFill>
              <a:blip r:embed="rId13"/>
              <a:stretch>
                <a:fillRect/>
              </a:stretch>
            </p:blipFill>
            <p:spPr>
              <a:xfrm>
                <a:off x="5800917" y="1177230"/>
                <a:ext cx="1186920" cy="711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92" name="Ink 91"/>
              <p14:cNvContentPartPr/>
              <p14:nvPr/>
            </p14:nvContentPartPr>
            <p14:xfrm>
              <a:off x="5636037" y="885270"/>
              <a:ext cx="1501920" cy="1152000"/>
            </p14:xfrm>
          </p:contentPart>
        </mc:Choice>
        <mc:Fallback xmlns="">
          <p:pic>
            <p:nvPicPr>
              <p:cNvPr id="92" name="Ink 91"/>
              <p:cNvPicPr/>
              <p:nvPr/>
            </p:nvPicPr>
            <p:blipFill>
              <a:blip r:embed="rId15"/>
              <a:stretch>
                <a:fillRect/>
              </a:stretch>
            </p:blipFill>
            <p:spPr>
              <a:xfrm>
                <a:off x="5623077" y="871950"/>
                <a:ext cx="1526040" cy="11782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94" name="Ink 93"/>
              <p14:cNvContentPartPr/>
              <p14:nvPr/>
            </p14:nvContentPartPr>
            <p14:xfrm>
              <a:off x="5418597" y="1920630"/>
              <a:ext cx="2296440" cy="2152800"/>
            </p14:xfrm>
          </p:contentPart>
        </mc:Choice>
        <mc:Fallback xmlns="">
          <p:pic>
            <p:nvPicPr>
              <p:cNvPr id="94" name="Ink 93"/>
              <p:cNvPicPr/>
              <p:nvPr/>
            </p:nvPicPr>
            <p:blipFill>
              <a:blip r:embed="rId17"/>
              <a:stretch>
                <a:fillRect/>
              </a:stretch>
            </p:blipFill>
            <p:spPr>
              <a:xfrm>
                <a:off x="5405277" y="1907310"/>
                <a:ext cx="2323440" cy="21794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95" name="Ink 94"/>
              <p14:cNvContentPartPr/>
              <p14:nvPr/>
            </p14:nvContentPartPr>
            <p14:xfrm>
              <a:off x="7113117" y="472710"/>
              <a:ext cx="937080" cy="1489680"/>
            </p14:xfrm>
          </p:contentPart>
        </mc:Choice>
        <mc:Fallback xmlns="">
          <p:pic>
            <p:nvPicPr>
              <p:cNvPr id="95" name="Ink 94"/>
              <p:cNvPicPr/>
              <p:nvPr/>
            </p:nvPicPr>
            <p:blipFill>
              <a:blip r:embed="rId19"/>
              <a:stretch>
                <a:fillRect/>
              </a:stretch>
            </p:blipFill>
            <p:spPr>
              <a:xfrm>
                <a:off x="7101597" y="460470"/>
                <a:ext cx="960840" cy="151488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02" name="Ink 101"/>
              <p14:cNvContentPartPr/>
              <p14:nvPr/>
            </p14:nvContentPartPr>
            <p14:xfrm>
              <a:off x="1248717" y="2601390"/>
              <a:ext cx="0" cy="15840"/>
            </p14:xfrm>
          </p:contentPart>
        </mc:Choice>
        <mc:Fallback xmlns="">
          <p:pic>
            <p:nvPicPr>
              <p:cNvPr id="102" name="Ink 101"/>
              <p:cNvPicPr/>
              <p:nvPr/>
            </p:nvPicPr>
            <p:blipFill>
              <a:blip r:embed="rId21"/>
              <a:stretch>
                <a:fillRect/>
              </a:stretch>
            </p:blipFill>
            <p:spPr>
              <a:xfrm>
                <a:off x="0" y="0"/>
                <a:ext cx="0" cy="1584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03" name="Ink 102"/>
              <p14:cNvContentPartPr/>
              <p14:nvPr/>
            </p14:nvContentPartPr>
            <p14:xfrm>
              <a:off x="5057517" y="1695630"/>
              <a:ext cx="570600" cy="320040"/>
            </p14:xfrm>
          </p:contentPart>
        </mc:Choice>
        <mc:Fallback xmlns="">
          <p:pic>
            <p:nvPicPr>
              <p:cNvPr id="103" name="Ink 102"/>
              <p:cNvPicPr/>
              <p:nvPr/>
            </p:nvPicPr>
            <p:blipFill>
              <a:blip r:embed="rId23"/>
              <a:stretch>
                <a:fillRect/>
              </a:stretch>
            </p:blipFill>
            <p:spPr>
              <a:xfrm>
                <a:off x="5045637" y="1683030"/>
                <a:ext cx="588240" cy="34524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07" name="Ink 106"/>
              <p14:cNvContentPartPr/>
              <p14:nvPr/>
            </p14:nvContentPartPr>
            <p14:xfrm>
              <a:off x="7736637" y="239070"/>
              <a:ext cx="670320" cy="1867320"/>
            </p14:xfrm>
          </p:contentPart>
        </mc:Choice>
        <mc:Fallback xmlns="">
          <p:pic>
            <p:nvPicPr>
              <p:cNvPr id="107" name="Ink 106"/>
              <p:cNvPicPr/>
              <p:nvPr/>
            </p:nvPicPr>
            <p:blipFill>
              <a:blip r:embed="rId25"/>
              <a:stretch>
                <a:fillRect/>
              </a:stretch>
            </p:blipFill>
            <p:spPr>
              <a:xfrm>
                <a:off x="7724757" y="226830"/>
                <a:ext cx="695160" cy="18918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08" name="Ink 107"/>
              <p14:cNvContentPartPr/>
              <p14:nvPr/>
            </p14:nvContentPartPr>
            <p14:xfrm>
              <a:off x="8615397" y="1858710"/>
              <a:ext cx="110880" cy="9360"/>
            </p14:xfrm>
          </p:contentPart>
        </mc:Choice>
        <mc:Fallback xmlns="">
          <p:pic>
            <p:nvPicPr>
              <p:cNvPr id="108" name="Ink 107"/>
              <p:cNvPicPr/>
              <p:nvPr/>
            </p:nvPicPr>
            <p:blipFill>
              <a:blip r:embed="rId27"/>
              <a:stretch>
                <a:fillRect/>
              </a:stretch>
            </p:blipFill>
            <p:spPr>
              <a:xfrm>
                <a:off x="8607477" y="1845390"/>
                <a:ext cx="13212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14" name="Ink 113"/>
              <p14:cNvContentPartPr/>
              <p14:nvPr/>
            </p14:nvContentPartPr>
            <p14:xfrm>
              <a:off x="1128837" y="2630550"/>
              <a:ext cx="1008720" cy="39960"/>
            </p14:xfrm>
          </p:contentPart>
        </mc:Choice>
        <mc:Fallback xmlns="">
          <p:pic>
            <p:nvPicPr>
              <p:cNvPr id="114" name="Ink 113"/>
              <p:cNvPicPr/>
              <p:nvPr/>
            </p:nvPicPr>
            <p:blipFill>
              <a:blip r:embed="rId29"/>
              <a:stretch>
                <a:fillRect/>
              </a:stretch>
            </p:blipFill>
            <p:spPr>
              <a:xfrm>
                <a:off x="1116597" y="2620110"/>
                <a:ext cx="1033200" cy="6264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116" name="Ink 115"/>
              <p14:cNvContentPartPr/>
              <p14:nvPr/>
            </p14:nvContentPartPr>
            <p14:xfrm>
              <a:off x="1155117" y="2577990"/>
              <a:ext cx="965880" cy="85320"/>
            </p14:xfrm>
          </p:contentPart>
        </mc:Choice>
        <mc:Fallback xmlns="">
          <p:pic>
            <p:nvPicPr>
              <p:cNvPr id="116" name="Ink 115"/>
              <p:cNvPicPr/>
              <p:nvPr/>
            </p:nvPicPr>
            <p:blipFill>
              <a:blip r:embed="rId31"/>
              <a:stretch>
                <a:fillRect/>
              </a:stretch>
            </p:blipFill>
            <p:spPr>
              <a:xfrm>
                <a:off x="1143957" y="2565390"/>
                <a:ext cx="989640" cy="1098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117" name="Ink 116"/>
              <p14:cNvContentPartPr/>
              <p14:nvPr/>
            </p14:nvContentPartPr>
            <p14:xfrm>
              <a:off x="1299477" y="2635950"/>
              <a:ext cx="792360" cy="102240"/>
            </p14:xfrm>
          </p:contentPart>
        </mc:Choice>
        <mc:Fallback xmlns="">
          <p:pic>
            <p:nvPicPr>
              <p:cNvPr id="117" name="Ink 116"/>
              <p:cNvPicPr/>
              <p:nvPr/>
            </p:nvPicPr>
            <p:blipFill>
              <a:blip r:embed="rId33"/>
              <a:stretch>
                <a:fillRect/>
              </a:stretch>
            </p:blipFill>
            <p:spPr>
              <a:xfrm>
                <a:off x="1290477" y="2623350"/>
                <a:ext cx="813960" cy="12348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123" name="Ink 122"/>
              <p14:cNvContentPartPr/>
              <p14:nvPr/>
            </p14:nvContentPartPr>
            <p14:xfrm>
              <a:off x="5832237" y="1678710"/>
              <a:ext cx="1344600" cy="403920"/>
            </p14:xfrm>
          </p:contentPart>
        </mc:Choice>
        <mc:Fallback xmlns="">
          <p:pic>
            <p:nvPicPr>
              <p:cNvPr id="123" name="Ink 122"/>
              <p:cNvPicPr/>
              <p:nvPr/>
            </p:nvPicPr>
            <p:blipFill>
              <a:blip r:embed="rId35"/>
              <a:stretch>
                <a:fillRect/>
              </a:stretch>
            </p:blipFill>
            <p:spPr>
              <a:xfrm>
                <a:off x="5821077" y="1672950"/>
                <a:ext cx="1369800" cy="42084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125" name="Ink 124"/>
              <p14:cNvContentPartPr/>
              <p14:nvPr/>
            </p14:nvContentPartPr>
            <p14:xfrm>
              <a:off x="4193517" y="1018470"/>
              <a:ext cx="22320" cy="6480"/>
            </p14:xfrm>
          </p:contentPart>
        </mc:Choice>
        <mc:Fallback xmlns="">
          <p:pic>
            <p:nvPicPr>
              <p:cNvPr id="125" name="Ink 124"/>
              <p:cNvPicPr/>
              <p:nvPr/>
            </p:nvPicPr>
            <p:blipFill>
              <a:blip r:embed="rId37"/>
              <a:stretch>
                <a:fillRect/>
              </a:stretch>
            </p:blipFill>
            <p:spPr>
              <a:xfrm>
                <a:off x="4188117" y="1007310"/>
                <a:ext cx="38880" cy="2304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128" name="Ink 127"/>
              <p14:cNvContentPartPr/>
              <p14:nvPr/>
            </p14:nvContentPartPr>
            <p14:xfrm>
              <a:off x="3675837" y="1553430"/>
              <a:ext cx="1144800" cy="3343680"/>
            </p14:xfrm>
          </p:contentPart>
        </mc:Choice>
        <mc:Fallback xmlns="">
          <p:pic>
            <p:nvPicPr>
              <p:cNvPr id="128" name="Ink 127"/>
              <p:cNvPicPr/>
              <p:nvPr/>
            </p:nvPicPr>
            <p:blipFill>
              <a:blip r:embed="rId39"/>
              <a:stretch>
                <a:fillRect/>
              </a:stretch>
            </p:blipFill>
            <p:spPr>
              <a:xfrm>
                <a:off x="3664677" y="1542270"/>
                <a:ext cx="1168560" cy="336852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130" name="Ink 129"/>
              <p14:cNvContentPartPr/>
              <p14:nvPr/>
            </p14:nvContentPartPr>
            <p14:xfrm>
              <a:off x="808077" y="1203150"/>
              <a:ext cx="1354680" cy="985680"/>
            </p14:xfrm>
          </p:contentPart>
        </mc:Choice>
        <mc:Fallback xmlns="">
          <p:pic>
            <p:nvPicPr>
              <p:cNvPr id="130" name="Ink 129"/>
              <p:cNvPicPr/>
              <p:nvPr/>
            </p:nvPicPr>
            <p:blipFill>
              <a:blip r:embed="rId41"/>
              <a:stretch>
                <a:fillRect/>
              </a:stretch>
            </p:blipFill>
            <p:spPr>
              <a:xfrm>
                <a:off x="794757" y="1190910"/>
                <a:ext cx="1380240" cy="101088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132" name="Ink 131"/>
              <p14:cNvContentPartPr/>
              <p14:nvPr/>
            </p14:nvContentPartPr>
            <p14:xfrm>
              <a:off x="575877" y="1040430"/>
              <a:ext cx="3316680" cy="1041120"/>
            </p14:xfrm>
          </p:contentPart>
        </mc:Choice>
        <mc:Fallback xmlns="">
          <p:pic>
            <p:nvPicPr>
              <p:cNvPr id="132" name="Ink 131"/>
              <p:cNvPicPr/>
              <p:nvPr/>
            </p:nvPicPr>
            <p:blipFill>
              <a:blip r:embed="rId43"/>
              <a:stretch>
                <a:fillRect/>
              </a:stretch>
            </p:blipFill>
            <p:spPr>
              <a:xfrm>
                <a:off x="563997" y="1031790"/>
                <a:ext cx="3336840" cy="106200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134" name="Ink 133"/>
              <p14:cNvContentPartPr/>
              <p14:nvPr/>
            </p14:nvContentPartPr>
            <p14:xfrm>
              <a:off x="1214157" y="1750710"/>
              <a:ext cx="220320" cy="202680"/>
            </p14:xfrm>
          </p:contentPart>
        </mc:Choice>
        <mc:Fallback xmlns="">
          <p:pic>
            <p:nvPicPr>
              <p:cNvPr id="134" name="Ink 133"/>
              <p:cNvPicPr/>
              <p:nvPr/>
            </p:nvPicPr>
            <p:blipFill>
              <a:blip r:embed="rId45"/>
              <a:stretch>
                <a:fillRect/>
              </a:stretch>
            </p:blipFill>
            <p:spPr>
              <a:xfrm>
                <a:off x="1205517" y="1738470"/>
                <a:ext cx="239400" cy="22356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135" name="Ink 134"/>
              <p14:cNvContentPartPr/>
              <p14:nvPr/>
            </p14:nvContentPartPr>
            <p14:xfrm>
              <a:off x="1683957" y="2082630"/>
              <a:ext cx="4320" cy="30240"/>
            </p14:xfrm>
          </p:contentPart>
        </mc:Choice>
        <mc:Fallback xmlns="">
          <p:pic>
            <p:nvPicPr>
              <p:cNvPr id="135" name="Ink 134"/>
              <p:cNvPicPr/>
              <p:nvPr/>
            </p:nvPicPr>
            <p:blipFill>
              <a:blip r:embed="rId47"/>
              <a:stretch>
                <a:fillRect/>
              </a:stretch>
            </p:blipFill>
            <p:spPr>
              <a:xfrm>
                <a:off x="1678917" y="2077590"/>
                <a:ext cx="14400" cy="4032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136" name="Ink 135"/>
              <p14:cNvContentPartPr/>
              <p14:nvPr/>
            </p14:nvContentPartPr>
            <p14:xfrm>
              <a:off x="3049077" y="2082630"/>
              <a:ext cx="844920" cy="500400"/>
            </p14:xfrm>
          </p:contentPart>
        </mc:Choice>
        <mc:Fallback xmlns="">
          <p:pic>
            <p:nvPicPr>
              <p:cNvPr id="136" name="Ink 135"/>
              <p:cNvPicPr/>
              <p:nvPr/>
            </p:nvPicPr>
            <p:blipFill>
              <a:blip r:embed="rId49"/>
              <a:stretch>
                <a:fillRect/>
              </a:stretch>
            </p:blipFill>
            <p:spPr>
              <a:xfrm>
                <a:off x="3038637" y="2075430"/>
                <a:ext cx="867960" cy="51948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137" name="Ink 136"/>
              <p14:cNvContentPartPr/>
              <p14:nvPr/>
            </p14:nvContentPartPr>
            <p14:xfrm>
              <a:off x="1930557" y="2868510"/>
              <a:ext cx="179280" cy="142200"/>
            </p14:xfrm>
          </p:contentPart>
        </mc:Choice>
        <mc:Fallback xmlns="">
          <p:pic>
            <p:nvPicPr>
              <p:cNvPr id="137" name="Ink 136"/>
              <p:cNvPicPr/>
              <p:nvPr/>
            </p:nvPicPr>
            <p:blipFill>
              <a:blip r:embed="rId51"/>
              <a:stretch>
                <a:fillRect/>
              </a:stretch>
            </p:blipFill>
            <p:spPr>
              <a:xfrm>
                <a:off x="1918317" y="2864190"/>
                <a:ext cx="203760" cy="15768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138" name="Ink 137"/>
              <p14:cNvContentPartPr/>
              <p14:nvPr/>
            </p14:nvContentPartPr>
            <p14:xfrm>
              <a:off x="1945317" y="2499510"/>
              <a:ext cx="83520" cy="473040"/>
            </p14:xfrm>
          </p:contentPart>
        </mc:Choice>
        <mc:Fallback xmlns="">
          <p:pic>
            <p:nvPicPr>
              <p:cNvPr id="138" name="Ink 137"/>
              <p:cNvPicPr/>
              <p:nvPr/>
            </p:nvPicPr>
            <p:blipFill>
              <a:blip r:embed="rId53"/>
              <a:stretch>
                <a:fillRect/>
              </a:stretch>
            </p:blipFill>
            <p:spPr>
              <a:xfrm>
                <a:off x="1934517" y="2488710"/>
                <a:ext cx="105840" cy="49536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139" name="Ink 138"/>
              <p14:cNvContentPartPr/>
              <p14:nvPr/>
            </p14:nvContentPartPr>
            <p14:xfrm>
              <a:off x="2608077" y="4010430"/>
              <a:ext cx="650880" cy="210240"/>
            </p14:xfrm>
          </p:contentPart>
        </mc:Choice>
        <mc:Fallback xmlns="">
          <p:pic>
            <p:nvPicPr>
              <p:cNvPr id="139" name="Ink 138"/>
              <p:cNvPicPr/>
              <p:nvPr/>
            </p:nvPicPr>
            <p:blipFill>
              <a:blip r:embed="rId55"/>
              <a:stretch>
                <a:fillRect/>
              </a:stretch>
            </p:blipFill>
            <p:spPr>
              <a:xfrm>
                <a:off x="2596557" y="3998190"/>
                <a:ext cx="675000" cy="23364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140" name="Ink 139"/>
              <p14:cNvContentPartPr/>
              <p14:nvPr/>
            </p14:nvContentPartPr>
            <p14:xfrm>
              <a:off x="1290817" y="2582670"/>
              <a:ext cx="0" cy="7560"/>
            </p14:xfrm>
          </p:contentPart>
        </mc:Choice>
        <mc:Fallback xmlns="">
          <p:pic>
            <p:nvPicPr>
              <p:cNvPr id="140" name="Ink 139"/>
              <p:cNvPicPr/>
              <p:nvPr/>
            </p:nvPicPr>
            <p:blipFill>
              <a:blip r:embed="rId57"/>
              <a:stretch>
                <a:fillRect/>
              </a:stretch>
            </p:blipFill>
            <p:spPr>
              <a:xfrm>
                <a:off x="0" y="0"/>
                <a:ext cx="0" cy="756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142" name="Ink 141"/>
              <p14:cNvContentPartPr/>
              <p14:nvPr/>
            </p14:nvContentPartPr>
            <p14:xfrm>
              <a:off x="392617" y="2589870"/>
              <a:ext cx="884880" cy="2398680"/>
            </p14:xfrm>
          </p:contentPart>
        </mc:Choice>
        <mc:Fallback xmlns="">
          <p:pic>
            <p:nvPicPr>
              <p:cNvPr id="142" name="Ink 141"/>
              <p:cNvPicPr/>
              <p:nvPr/>
            </p:nvPicPr>
            <p:blipFill>
              <a:blip r:embed="rId59"/>
              <a:stretch>
                <a:fillRect/>
              </a:stretch>
            </p:blipFill>
            <p:spPr>
              <a:xfrm>
                <a:off x="379657" y="2580150"/>
                <a:ext cx="908640" cy="2421360"/>
              </a:xfrm>
              <a:prstGeom prst="rect">
                <a:avLst/>
              </a:prstGeom>
            </p:spPr>
          </p:pic>
        </mc:Fallback>
      </mc:AlternateContent>
    </p:spTree>
    <p:extLst>
      <p:ext uri="{BB962C8B-B14F-4D97-AF65-F5344CB8AC3E}">
        <p14:creationId xmlns:p14="http://schemas.microsoft.com/office/powerpoint/2010/main" val="509101344"/>
      </p:ext>
    </p:extLst>
  </p:cSld>
  <p:clrMapOvr>
    <a:masterClrMapping/>
  </p:clrMapOvr>
  <mc:AlternateContent xmlns:mc="http://schemas.openxmlformats.org/markup-compatibility/2006" xmlns:p14="http://schemas.microsoft.com/office/powerpoint/2010/main">
    <mc:Choice Requires="p14">
      <p:transition spd="slow" p14:dur="2000" advTm="155025"/>
    </mc:Choice>
    <mc:Fallback xmlns="">
      <p:transition spd="slow" advTm="155025"/>
    </mc:Fallback>
  </mc:AlternateContent>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Trek">
  <a:themeElements>
    <a:clrScheme name="Trek">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Trek">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blipFill>
          <a:blip xmlns:r="http://schemas.openxmlformats.org/officeDocument/2006/relationships" r:embed="rId1">
            <a:duotone>
              <a:schemeClr val="phClr">
                <a:shade val="90000"/>
                <a:satMod val="150000"/>
              </a:schemeClr>
              <a:schemeClr val="phClr">
                <a:tint val="88000"/>
                <a:satMod val="105000"/>
              </a:schemeClr>
            </a:duotone>
          </a:blip>
          <a:tile tx="0" ty="0" sx="95000" sy="95000" flip="none" algn="t"/>
        </a:blipFill>
        <a:blipFill>
          <a:blip xmlns:r="http://schemas.openxmlformats.org/officeDocument/2006/relationships" r:embed="rId2">
            <a:duotone>
              <a:schemeClr val="phClr">
                <a:shade val="30000"/>
                <a:satMod val="455000"/>
              </a:schemeClr>
              <a:schemeClr val="phClr">
                <a:tint val="95000"/>
                <a:satMod val="120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Trek</Template>
  <TotalTime>10094</TotalTime>
  <Words>3857</Words>
  <Application>Microsoft Office PowerPoint</Application>
  <PresentationFormat>On-screen Show (4:3)</PresentationFormat>
  <Paragraphs>410</Paragraphs>
  <Slides>83</Slides>
  <Notes>4</Notes>
  <HiddenSlides>24</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83</vt:i4>
      </vt:variant>
    </vt:vector>
  </HeadingPairs>
  <TitlesOfParts>
    <vt:vector size="92" baseType="lpstr">
      <vt:lpstr>Arial</vt:lpstr>
      <vt:lpstr>Calibri</vt:lpstr>
      <vt:lpstr>Cambria Math</vt:lpstr>
      <vt:lpstr>Consolas</vt:lpstr>
      <vt:lpstr>Franklin Gothic Book</vt:lpstr>
      <vt:lpstr>Franklin Gothic Medium</vt:lpstr>
      <vt:lpstr>Times New Roman</vt:lpstr>
      <vt:lpstr>Wingdings 2</vt:lpstr>
      <vt:lpstr>Trek</vt:lpstr>
      <vt:lpstr>Modern computer architecture by mohamed rafiquzzaman and rajan chandra</vt:lpstr>
      <vt:lpstr>Multiplication Algorithm</vt:lpstr>
      <vt:lpstr>Booth’s Algorithm</vt:lpstr>
      <vt:lpstr>Booth’s Algorithm</vt:lpstr>
      <vt:lpstr>15×-15= -225</vt:lpstr>
      <vt:lpstr>PowerPoint Presentation</vt:lpstr>
      <vt:lpstr>PowerPoint Presentation</vt:lpstr>
      <vt:lpstr>Division Algorithms</vt:lpstr>
      <vt:lpstr>Restoring Division </vt:lpstr>
      <vt:lpstr>PowerPoint Presentation</vt:lpstr>
      <vt:lpstr>Nonrestoring Division </vt:lpstr>
      <vt:lpstr>13 ÷ 4</vt:lpstr>
      <vt:lpstr>PowerPoint Presentation</vt:lpstr>
      <vt:lpstr>PowerPoint Presentation</vt:lpstr>
      <vt:lpstr>Control Unit</vt:lpstr>
      <vt:lpstr>PowerPoint Presentation</vt:lpstr>
      <vt:lpstr>PowerPoint Presentation</vt:lpstr>
      <vt:lpstr>PowerPoint Presentation</vt:lpstr>
      <vt:lpstr>PowerPoint Presentation</vt:lpstr>
      <vt:lpstr>Control unit </vt:lpstr>
      <vt:lpstr>PowerPoint Presentation</vt:lpstr>
      <vt:lpstr>PowerPoint Presentation</vt:lpstr>
      <vt:lpstr>PowerPoint Presentation</vt:lpstr>
      <vt:lpstr>PowerPoint Presentation</vt:lpstr>
      <vt:lpstr>Microprogrammed control unit</vt:lpstr>
      <vt:lpstr>PowerPoint Presentation</vt:lpstr>
      <vt:lpstr>Microprogrammed control unit</vt:lpstr>
      <vt:lpstr>PowerPoint Presentation</vt:lpstr>
      <vt:lpstr>Cache Memory </vt:lpstr>
      <vt:lpstr>Cache Memory</vt:lpstr>
      <vt:lpstr>Cache mapping </vt:lpstr>
      <vt:lpstr>Associative Mapping </vt:lpstr>
      <vt:lpstr>PowerPoint Presentation</vt:lpstr>
      <vt:lpstr>Fully Associative mapping</vt:lpstr>
      <vt:lpstr>PowerPoint Presentation</vt:lpstr>
      <vt:lpstr>PowerPoint Presentation</vt:lpstr>
      <vt:lpstr>Direct Mapping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Direct mapping</vt:lpstr>
      <vt:lpstr>Set associate mapping</vt:lpstr>
      <vt:lpstr>PowerPoint Presentation</vt:lpstr>
      <vt:lpstr>PowerPoint Presentation</vt:lpstr>
      <vt:lpstr>PowerPoint Presentation</vt:lpstr>
      <vt:lpstr>PowerPoint Presentation</vt:lpstr>
      <vt:lpstr>PowerPoint Presentation</vt:lpstr>
      <vt:lpstr>Set associative mapping</vt:lpstr>
      <vt:lpstr>PowerPoint Presentation</vt:lpstr>
      <vt:lpstr>PowerPoint Presentation</vt:lpstr>
      <vt:lpstr>PowerPoint Presentation</vt:lpstr>
      <vt:lpstr>PowerPoint Presentation</vt:lpstr>
      <vt:lpstr>PowerPoint Presentation</vt:lpstr>
      <vt:lpstr>Associative Mapping:</vt:lpstr>
      <vt:lpstr>Fully Associative mapping</vt:lpstr>
      <vt:lpstr>PowerPoint Presentation</vt:lpstr>
      <vt:lpstr>Set – Associative Mapping:</vt:lpstr>
      <vt:lpstr>PowerPoint Presentation</vt:lpstr>
      <vt:lpstr>Set associative mapping</vt:lpstr>
      <vt:lpstr>PowerPoint Presentation</vt:lpstr>
      <vt:lpstr>PowerPoint Presentation</vt:lpstr>
      <vt:lpstr>PowerPoint Presentation</vt:lpstr>
      <vt:lpstr>PowerPoint Presentation</vt:lpstr>
      <vt:lpstr>PowerPoint Presentation</vt:lpstr>
      <vt:lpstr>Input/output(I/0)  Modern computer architecture by mohamed rafiquzzaman and rajan chandra</vt:lpstr>
      <vt:lpstr>PowerPoint Presentation</vt:lpstr>
      <vt:lpstr>Programmed I/O</vt:lpstr>
      <vt:lpstr>Interrupt I/O</vt:lpstr>
      <vt:lpstr>Polled technique</vt:lpstr>
      <vt:lpstr>PowerPoint Presentation</vt:lpstr>
      <vt:lpstr>Daisy chain technique</vt:lpstr>
      <vt:lpstr>PowerPoint Presentation</vt:lpstr>
      <vt:lpstr>Direct memory access(DMA)</vt:lpstr>
      <vt:lpstr>PowerPoint Presentation</vt:lpstr>
      <vt:lpstr>PowerPoint Presentation</vt:lpstr>
      <vt:lpstr>Block transfer DMA</vt:lpstr>
    </vt:vector>
  </TitlesOfParts>
  <Company>School of IT&amp;EE, UNSW@ADFA, Australia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7 - William Stallings, Data and Computer Communications, 8/e</dc:title>
  <dc:subject>Lecture Slides</dc:subject>
  <dc:creator>Dr Lawrie Brown</dc:creator>
  <cp:lastModifiedBy>DAKSH DADHANIA - 210911072</cp:lastModifiedBy>
  <cp:revision>476</cp:revision>
  <cp:lastPrinted>2006-07-05T05:51:00Z</cp:lastPrinted>
  <dcterms:created xsi:type="dcterms:W3CDTF">1999-09-28T07:38:10Z</dcterms:created>
  <dcterms:modified xsi:type="dcterms:W3CDTF">2023-05-27T20:45:00Z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Type">
    <vt:i4>1</vt:i4>
  </property>
  <property fmtid="{D5CDD505-2E9C-101B-9397-08002B2CF9AE}" pid="3" name="GraphicType">
    <vt:i4>1</vt:i4>
  </property>
  <property fmtid="{D5CDD505-2E9C-101B-9397-08002B2CF9AE}" pid="4" name="Compression">
    <vt:i4>100</vt:i4>
  </property>
  <property fmtid="{D5CDD505-2E9C-101B-9397-08002B2CF9AE}" pid="5" name="ScreenSize">
    <vt:i4>2</vt:i4>
  </property>
  <property fmtid="{D5CDD505-2E9C-101B-9397-08002B2CF9AE}" pid="6" name="ScreenUsage">
    <vt:i4>1</vt:i4>
  </property>
  <property fmtid="{D5CDD505-2E9C-101B-9397-08002B2CF9AE}" pid="7" name="MailAddress">
    <vt:lpwstr>a.j.pullin@newi.ac.uk</vt:lpwstr>
  </property>
  <property fmtid="{D5CDD505-2E9C-101B-9397-08002B2CF9AE}" pid="8" name="HomePage">
    <vt:lpwstr>http://www.newi.ac.uk/pullina/default.htm</vt:lpwstr>
  </property>
  <property fmtid="{D5CDD505-2E9C-101B-9397-08002B2CF9AE}" pid="9" name="Other">
    <vt:lpwstr/>
  </property>
  <property fmtid="{D5CDD505-2E9C-101B-9397-08002B2CF9AE}" pid="10" name="DownloadOriginal">
    <vt:bool>true</vt:bool>
  </property>
  <property fmtid="{D5CDD505-2E9C-101B-9397-08002B2CF9AE}" pid="11" name="DownloadIEButton">
    <vt:bool>true</vt:bool>
  </property>
  <property fmtid="{D5CDD505-2E9C-101B-9397-08002B2CF9AE}" pid="12" name="UseBrowserColor">
    <vt:bool>true</vt:bool>
  </property>
  <property fmtid="{D5CDD505-2E9C-101B-9397-08002B2CF9AE}" pid="13" name="BackColor">
    <vt:i4>15132390</vt:i4>
  </property>
  <property fmtid="{D5CDD505-2E9C-101B-9397-08002B2CF9AE}" pid="14" name="TextColor">
    <vt:i4>0</vt:i4>
  </property>
  <property fmtid="{D5CDD505-2E9C-101B-9397-08002B2CF9AE}" pid="15" name="LinkColor">
    <vt:i4>16711782</vt:i4>
  </property>
  <property fmtid="{D5CDD505-2E9C-101B-9397-08002B2CF9AE}" pid="16" name="VisitedColor">
    <vt:i4>10040268</vt:i4>
  </property>
  <property fmtid="{D5CDD505-2E9C-101B-9397-08002B2CF9AE}" pid="17" name="TransparentButton">
    <vt:i4>0</vt:i4>
  </property>
  <property fmtid="{D5CDD505-2E9C-101B-9397-08002B2CF9AE}" pid="18" name="ButtonType">
    <vt:i4>3</vt:i4>
  </property>
  <property fmtid="{D5CDD505-2E9C-101B-9397-08002B2CF9AE}" pid="19" name="ShowNotes">
    <vt:bool>true</vt:bool>
  </property>
  <property fmtid="{D5CDD505-2E9C-101B-9397-08002B2CF9AE}" pid="20" name="NavBtnPos">
    <vt:i4>3</vt:i4>
  </property>
  <property fmtid="{D5CDD505-2E9C-101B-9397-08002B2CF9AE}" pid="21" name="OutputDir">
    <vt:lpwstr>H:\Data\Networks\Notes\HTML</vt:lpwstr>
  </property>
</Properties>
</file>

<file path=docProps/thumbnail.jpeg>
</file>